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63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6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9262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897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3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8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1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7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7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6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Regressor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AdaBoost, short for Adaptive Boosting, is a machine learning ensemble technique that combines the predictions of several base estimators to improve robustness over a single estimator.</a:t>
            </a:r>
            <a:endParaRPr lang="en-US" dirty="0"/>
          </a:p>
          <a:p>
            <a:r>
              <a:rPr lang="en-US" dirty="0"/>
              <a:t>It fits a regression model on the weighted training data and combines the predictions of multiple models to improve accuracy.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AdaBoost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Weight will be calculated</a:t>
            </a:r>
          </a:p>
          <a:p>
            <a:pPr lvl="1"/>
            <a:r>
              <a:rPr lang="en-US" dirty="0"/>
              <a:t>Weight will be in the range of 0 to 1</a:t>
            </a:r>
          </a:p>
          <a:p>
            <a:pPr lvl="1"/>
            <a:r>
              <a:rPr lang="en-US" dirty="0"/>
              <a:t>Sum of all the Weights equal to 1</a:t>
            </a:r>
            <a:endParaRPr lang="en-IN" dirty="0"/>
          </a:p>
          <a:p>
            <a:r>
              <a:rPr lang="en-IN" dirty="0"/>
              <a:t>Reassign weight to each instance</a:t>
            </a:r>
          </a:p>
          <a:p>
            <a:r>
              <a:rPr lang="en-IN" dirty="0"/>
              <a:t>Transforming week learners to strong by assigning weight to them</a:t>
            </a:r>
          </a:p>
          <a:p>
            <a:r>
              <a:rPr lang="en-IN" dirty="0"/>
              <a:t>Reduce Bias and Variance by assigning higher weights to incorrectly classified data</a:t>
            </a:r>
          </a:p>
          <a:p>
            <a:r>
              <a:rPr lang="en-IN" dirty="0"/>
              <a:t>Each tree will be called as Stumps</a:t>
            </a:r>
          </a:p>
          <a:p>
            <a:r>
              <a:rPr lang="en-IN" dirty="0"/>
              <a:t>It is used in both Classification and Regression</a:t>
            </a:r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BDF4-2D16-CB94-DE55-23640CC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76FB7C-194F-916F-4FE1-CA9AE50E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14013"/>
            <a:ext cx="6931742" cy="3004909"/>
          </a:xfrm>
        </p:spPr>
      </p:pic>
    </p:spTree>
    <p:extLst>
      <p:ext uri="{BB962C8B-B14F-4D97-AF65-F5344CB8AC3E}">
        <p14:creationId xmlns:p14="http://schemas.microsoft.com/office/powerpoint/2010/main" val="404738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47498"/>
            <a:ext cx="6347713" cy="1320800"/>
          </a:xfrm>
        </p:spPr>
        <p:txBody>
          <a:bodyPr/>
          <a:lstStyle/>
          <a:p>
            <a:r>
              <a:rPr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1320800"/>
          </a:xfrm>
        </p:spPr>
        <p:txBody>
          <a:bodyPr/>
          <a:lstStyle/>
          <a:p>
            <a:r>
              <a:rPr dirty="0"/>
              <a:t>1. Can achieve high accuracy with less overfitting.</a:t>
            </a:r>
          </a:p>
          <a:p>
            <a:r>
              <a:rPr dirty="0"/>
              <a:t>2. Works well with various types of base learners.</a:t>
            </a:r>
          </a:p>
          <a:p>
            <a:r>
              <a:rPr dirty="0"/>
              <a:t>3. Robust to noisy data and outliers.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AdaBoost Regressor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Regression tasks in finance, healthcare, and marketing.</a:t>
            </a:r>
          </a:p>
          <a:p>
            <a:r>
              <a:t>2. Predicting continuous outcomes such as prices, sales, and demand.</a:t>
            </a:r>
          </a:p>
          <a:p>
            <a:r>
              <a:t>3. Enhancing the performance of other regression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191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AdaBoost Regressor</vt:lpstr>
      <vt:lpstr>How AdaBoost Works</vt:lpstr>
      <vt:lpstr>PowerPoint Presentation</vt:lpstr>
      <vt:lpstr>Advantages</vt:lpstr>
      <vt:lpstr>Applications of AdaBoost Regressor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REKARINITHAA</dc:creator>
  <cp:keywords/>
  <dc:description>generated using python-pptx</dc:description>
  <cp:lastModifiedBy>Subhashini R</cp:lastModifiedBy>
  <cp:revision>6</cp:revision>
  <dcterms:created xsi:type="dcterms:W3CDTF">2013-01-27T09:14:16Z</dcterms:created>
  <dcterms:modified xsi:type="dcterms:W3CDTF">2024-12-24T12:56:27Z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1e58c1-766d-4ff4-9619-b604fc37898b_Enabled">
    <vt:lpwstr>true</vt:lpwstr>
  </property>
  <property fmtid="{D5CDD505-2E9C-101B-9397-08002B2CF9AE}" pid="3" name="MSIP_Label_9e1e58c1-766d-4ff4-9619-b604fc37898b_SetDate">
    <vt:lpwstr>2024-12-18T07:39:48Z</vt:lpwstr>
  </property>
  <property fmtid="{D5CDD505-2E9C-101B-9397-08002B2CF9AE}" pid="4" name="MSIP_Label_9e1e58c1-766d-4ff4-9619-b604fc37898b_Method">
    <vt:lpwstr>Standard</vt:lpwstr>
  </property>
  <property fmtid="{D5CDD505-2E9C-101B-9397-08002B2CF9AE}" pid="5" name="MSIP_Label_9e1e58c1-766d-4ff4-9619-b604fc37898b_Name">
    <vt:lpwstr>Internal Use</vt:lpwstr>
  </property>
  <property fmtid="{D5CDD505-2E9C-101B-9397-08002B2CF9AE}" pid="6" name="MSIP_Label_9e1e58c1-766d-4ff4-9619-b604fc37898b_SiteId">
    <vt:lpwstr>e3ff91d8-34c8-4b15-a0b4-18910a6ac575</vt:lpwstr>
  </property>
  <property fmtid="{D5CDD505-2E9C-101B-9397-08002B2CF9AE}" pid="7" name="MSIP_Label_9e1e58c1-766d-4ff4-9619-b604fc37898b_ActionId">
    <vt:lpwstr>7f9bab18-040a-4a33-b23f-6b58a6a19438</vt:lpwstr>
  </property>
  <property fmtid="{D5CDD505-2E9C-101B-9397-08002B2CF9AE}" pid="8" name="MSIP_Label_9e1e58c1-766d-4ff4-9619-b604fc37898b_ContentBits">
    <vt:lpwstr>0</vt:lpwstr>
  </property>
</Properties>
</file>