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9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1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80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4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2297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0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5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0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6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2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9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5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XGBoost Regressor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XGBoost (Extreme Gradient Boosting) is an optimized distributed gradient boosting library designed to be highly efficient, flexible, and portable.</a:t>
            </a:r>
          </a:p>
          <a:p>
            <a:r>
              <a:t>Developed by Tianqi Chen and the DMLC team.</a:t>
            </a:r>
          </a:p>
          <a:p>
            <a:r>
              <a:t>Commonly used for both classification and regression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XGBoost Regressor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Initialize the model with default parameters.</a:t>
            </a:r>
          </a:p>
          <a:p>
            <a:r>
              <a:rPr dirty="0"/>
              <a:t>2. Train the model on the dataset using gradient boosting.</a:t>
            </a:r>
          </a:p>
          <a:p>
            <a:r>
              <a:rPr dirty="0"/>
              <a:t>3. Evaluate the model’s performance and adjust parameters.</a:t>
            </a:r>
          </a:p>
          <a:p>
            <a:r>
              <a:rPr dirty="0"/>
              <a:t>4. Repeat the process for a predefined number of iterations.</a:t>
            </a:r>
            <a:endParaRPr lang="en-US" dirty="0"/>
          </a:p>
          <a:p>
            <a:pPr lvl="1"/>
            <a:r>
              <a:rPr lang="en-US" dirty="0"/>
              <a:t>Calculate the LEAF</a:t>
            </a:r>
          </a:p>
          <a:p>
            <a:pPr lvl="1"/>
            <a:r>
              <a:rPr lang="en-US" dirty="0"/>
              <a:t>Calculate the Residuals</a:t>
            </a:r>
          </a:p>
          <a:p>
            <a:pPr lvl="1"/>
            <a:r>
              <a:rPr lang="en-US" dirty="0"/>
              <a:t>By reducing the residual, value can be predicted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6F-836E-C5F6-3589-003674DD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E3D96D-1379-70FC-537D-A7EC3A31C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344" y="2025446"/>
            <a:ext cx="6739075" cy="3680824"/>
          </a:xfrm>
        </p:spPr>
      </p:pic>
    </p:spTree>
    <p:extLst>
      <p:ext uri="{BB962C8B-B14F-4D97-AF65-F5344CB8AC3E}">
        <p14:creationId xmlns:p14="http://schemas.microsoft.com/office/powerpoint/2010/main" val="154768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Libraries: Python’s xgboost library.</a:t>
            </a:r>
          </a:p>
          <a:p>
            <a:endParaRPr/>
          </a:p>
          <a:p>
            <a:r>
              <a:t>Example:</a:t>
            </a:r>
          </a:p>
          <a:p>
            <a:r>
              <a:t>import xgboost as xgb</a:t>
            </a:r>
          </a:p>
          <a:p>
            <a:endParaRPr/>
          </a:p>
          <a:p>
            <a:r>
              <a:t># Create DMatrix object</a:t>
            </a:r>
          </a:p>
          <a:p>
            <a:r>
              <a:t>data_dmatrix = xgb.DMatrix(data=X_train, label=y_train)</a:t>
            </a:r>
          </a:p>
          <a:p>
            <a:endParaRPr/>
          </a:p>
          <a:p>
            <a:r>
              <a:t># Define parameters</a:t>
            </a:r>
          </a:p>
          <a:p>
            <a:r>
              <a:t>params = {'objective':'reg:squarederror', 'colsample_bytree': 0.3, 'learning_rate': 0.1, 'max_depth': 5, 'alpha': 10}</a:t>
            </a:r>
          </a:p>
          <a:p>
            <a:endParaRPr/>
          </a:p>
          <a:p>
            <a:r>
              <a:t># Train the model</a:t>
            </a:r>
          </a:p>
          <a:p>
            <a:r>
              <a:t>xg_reg = xgb.train(params=params, dtrain=data_dmatrix, num_boost_round=10)</a:t>
            </a:r>
          </a:p>
          <a:p>
            <a:endParaRPr/>
          </a:p>
          <a:p>
            <a:r>
              <a:t># Predict</a:t>
            </a:r>
          </a:p>
          <a:p>
            <a:r>
              <a:t>y_pred = xg_reg.predict(xgb.DMatrix(X_test))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232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Introduction to XGBoost Regressor</vt:lpstr>
      <vt:lpstr>How XGBoost Regressor Works</vt:lpstr>
      <vt:lpstr>PowerPoint Presentation</vt:lpstr>
      <vt:lpstr>Practical 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Subhashini R</cp:lastModifiedBy>
  <cp:revision>4</cp:revision>
  <dcterms:created xsi:type="dcterms:W3CDTF">2013-01-27T09:14:16Z</dcterms:created>
  <dcterms:modified xsi:type="dcterms:W3CDTF">2024-12-24T09:56:31Z</dcterms:modified>
  <cp:category/>
</cp:coreProperties>
</file>