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72" r:id="rId5"/>
    <p:sldId id="259" r:id="rId6"/>
    <p:sldId id="260" r:id="rId7"/>
    <p:sldId id="262" r:id="rId8"/>
    <p:sldId id="270" r:id="rId9"/>
    <p:sldId id="264" r:id="rId10"/>
    <p:sldId id="265" r:id="rId11"/>
    <p:sldId id="266" r:id="rId12"/>
    <p:sldId id="267" r:id="rId13"/>
    <p:sldId id="268" r:id="rId14"/>
    <p:sldId id="269" r:id="rId15"/>
    <p:sldId id="26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Merriweather" panose="00000500000000000000" pitchFamily="2"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2ADD74-2C2F-400D-B18E-C4A66A2BEE7C}" v="710" dt="2022-10-08T04:49:49.345"/>
  </p1510:revLst>
</p1510:revInfo>
</file>

<file path=ppt/tableStyles.xml><?xml version="1.0" encoding="utf-8"?>
<a:tblStyleLst xmlns:a="http://schemas.openxmlformats.org/drawingml/2006/main" def="{838017F7-D0DB-4693-AD35-DD6D1D32FE36}">
  <a:tblStyle styleId="{838017F7-D0DB-4693-AD35-DD6D1D32FE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6" d="100"/>
          <a:sy n="126" d="100"/>
        </p:scale>
        <p:origin x="84" y="2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hala Prasanth" userId="a39b786a605054ba" providerId="LiveId" clId="{A11E4A4E-63D3-44E9-ADA5-68E49448F3AF}"/>
    <pc:docChg chg="custSel modSld">
      <pc:chgData name="Bathala Prasanth" userId="a39b786a605054ba" providerId="LiveId" clId="{A11E4A4E-63D3-44E9-ADA5-68E49448F3AF}" dt="2022-10-07T23:04:22.681" v="905" actId="20577"/>
      <pc:docMkLst>
        <pc:docMk/>
      </pc:docMkLst>
      <pc:sldChg chg="modSp mod">
        <pc:chgData name="Bathala Prasanth" userId="a39b786a605054ba" providerId="LiveId" clId="{A11E4A4E-63D3-44E9-ADA5-68E49448F3AF}" dt="2022-10-07T22:14:34.191" v="1" actId="20577"/>
        <pc:sldMkLst>
          <pc:docMk/>
          <pc:sldMk cId="0" sldId="258"/>
        </pc:sldMkLst>
        <pc:spChg chg="mod">
          <ac:chgData name="Bathala Prasanth" userId="a39b786a605054ba" providerId="LiveId" clId="{A11E4A4E-63D3-44E9-ADA5-68E49448F3AF}" dt="2022-10-07T22:14:34.191" v="1" actId="20577"/>
          <ac:spMkLst>
            <pc:docMk/>
            <pc:sldMk cId="0" sldId="258"/>
            <ac:spMk id="84" creationId="{00000000-0000-0000-0000-000000000000}"/>
          </ac:spMkLst>
        </pc:spChg>
        <pc:grpChg chg="mod">
          <ac:chgData name="Bathala Prasanth" userId="a39b786a605054ba" providerId="LiveId" clId="{A11E4A4E-63D3-44E9-ADA5-68E49448F3AF}" dt="2022-10-07T22:02:15.305" v="0" actId="1076"/>
          <ac:grpSpMkLst>
            <pc:docMk/>
            <pc:sldMk cId="0" sldId="258"/>
            <ac:grpSpMk id="21" creationId="{A0E4895E-36F8-E8DB-BE91-EAFA32694309}"/>
          </ac:grpSpMkLst>
        </pc:grpChg>
      </pc:sldChg>
      <pc:sldChg chg="modSp mod">
        <pc:chgData name="Bathala Prasanth" userId="a39b786a605054ba" providerId="LiveId" clId="{A11E4A4E-63D3-44E9-ADA5-68E49448F3AF}" dt="2022-10-07T23:04:22.681" v="905" actId="20577"/>
        <pc:sldMkLst>
          <pc:docMk/>
          <pc:sldMk cId="0" sldId="262"/>
        </pc:sldMkLst>
        <pc:spChg chg="mod">
          <ac:chgData name="Bathala Prasanth" userId="a39b786a605054ba" providerId="LiveId" clId="{A11E4A4E-63D3-44E9-ADA5-68E49448F3AF}" dt="2022-10-07T23:04:22.681" v="905" actId="20577"/>
          <ac:spMkLst>
            <pc:docMk/>
            <pc:sldMk cId="0" sldId="262"/>
            <ac:spMk id="185" creationId="{00000000-0000-0000-0000-000000000000}"/>
          </ac:spMkLst>
        </pc:spChg>
      </pc:sldChg>
    </pc:docChg>
  </pc:docChgLst>
  <pc:docChgLst>
    <pc:chgData name="Hemanth Surya" userId="b6ea52e93ae0a923" providerId="LiveId" clId="{322ADD74-2C2F-400D-B18E-C4A66A2BEE7C}"/>
    <pc:docChg chg="undo redo custSel addSld delSld modSld sldOrd delMainMaster">
      <pc:chgData name="Hemanth Surya" userId="b6ea52e93ae0a923" providerId="LiveId" clId="{322ADD74-2C2F-400D-B18E-C4A66A2BEE7C}" dt="2022-10-08T04:49:49.345" v="1030" actId="20577"/>
      <pc:docMkLst>
        <pc:docMk/>
      </pc:docMkLst>
      <pc:sldChg chg="modSp mod">
        <pc:chgData name="Hemanth Surya" userId="b6ea52e93ae0a923" providerId="LiveId" clId="{322ADD74-2C2F-400D-B18E-C4A66A2BEE7C}" dt="2022-10-08T03:25:13.053" v="594"/>
        <pc:sldMkLst>
          <pc:docMk/>
          <pc:sldMk cId="0" sldId="256"/>
        </pc:sldMkLst>
        <pc:spChg chg="mod">
          <ac:chgData name="Hemanth Surya" userId="b6ea52e93ae0a923" providerId="LiveId" clId="{322ADD74-2C2F-400D-B18E-C4A66A2BEE7C}" dt="2022-10-08T03:25:13.053" v="594"/>
          <ac:spMkLst>
            <pc:docMk/>
            <pc:sldMk cId="0" sldId="256"/>
            <ac:spMk id="67" creationId="{00000000-0000-0000-0000-000000000000}"/>
          </ac:spMkLst>
        </pc:spChg>
        <pc:spChg chg="mod">
          <ac:chgData name="Hemanth Surya" userId="b6ea52e93ae0a923" providerId="LiveId" clId="{322ADD74-2C2F-400D-B18E-C4A66A2BEE7C}" dt="2022-10-08T02:34:53.849" v="442" actId="2711"/>
          <ac:spMkLst>
            <pc:docMk/>
            <pc:sldMk cId="0" sldId="256"/>
            <ac:spMk id="68" creationId="{00000000-0000-0000-0000-000000000000}"/>
          </ac:spMkLst>
        </pc:spChg>
      </pc:sldChg>
      <pc:sldChg chg="addSp modSp mod modAnim">
        <pc:chgData name="Hemanth Surya" userId="b6ea52e93ae0a923" providerId="LiveId" clId="{322ADD74-2C2F-400D-B18E-C4A66A2BEE7C}" dt="2022-10-08T04:17:37.988" v="934"/>
        <pc:sldMkLst>
          <pc:docMk/>
          <pc:sldMk cId="0" sldId="257"/>
        </pc:sldMkLst>
        <pc:spChg chg="mod">
          <ac:chgData name="Hemanth Surya" userId="b6ea52e93ae0a923" providerId="LiveId" clId="{322ADD74-2C2F-400D-B18E-C4A66A2BEE7C}" dt="2022-10-08T03:21:04.130" v="588" actId="20577"/>
          <ac:spMkLst>
            <pc:docMk/>
            <pc:sldMk cId="0" sldId="257"/>
            <ac:spMk id="74" creationId="{00000000-0000-0000-0000-000000000000}"/>
          </ac:spMkLst>
        </pc:spChg>
        <pc:spChg chg="mod">
          <ac:chgData name="Hemanth Surya" userId="b6ea52e93ae0a923" providerId="LiveId" clId="{322ADD74-2C2F-400D-B18E-C4A66A2BEE7C}" dt="2022-10-08T04:17:32.134" v="933" actId="1076"/>
          <ac:spMkLst>
            <pc:docMk/>
            <pc:sldMk cId="0" sldId="257"/>
            <ac:spMk id="75" creationId="{00000000-0000-0000-0000-000000000000}"/>
          </ac:spMkLst>
        </pc:spChg>
        <pc:spChg chg="mod">
          <ac:chgData name="Hemanth Surya" userId="b6ea52e93ae0a923" providerId="LiveId" clId="{322ADD74-2C2F-400D-B18E-C4A66A2BEE7C}" dt="2022-10-08T02:00:23.914" v="14" actId="27636"/>
          <ac:spMkLst>
            <pc:docMk/>
            <pc:sldMk cId="0" sldId="257"/>
            <ac:spMk id="79" creationId="{00000000-0000-0000-0000-000000000000}"/>
          </ac:spMkLst>
        </pc:spChg>
        <pc:picChg chg="add mod">
          <ac:chgData name="Hemanth Surya" userId="b6ea52e93ae0a923" providerId="LiveId" clId="{322ADD74-2C2F-400D-B18E-C4A66A2BEE7C}" dt="2022-10-08T04:11:21.337" v="880" actId="571"/>
          <ac:picMkLst>
            <pc:docMk/>
            <pc:sldMk cId="0" sldId="257"/>
            <ac:picMk id="2" creationId="{530C515D-5057-E423-6BC5-0B6627DA3A72}"/>
          </ac:picMkLst>
        </pc:picChg>
        <pc:picChg chg="add mod">
          <ac:chgData name="Hemanth Surya" userId="b6ea52e93ae0a923" providerId="LiveId" clId="{322ADD74-2C2F-400D-B18E-C4A66A2BEE7C}" dt="2022-10-08T04:11:28.542" v="882" actId="571"/>
          <ac:picMkLst>
            <pc:docMk/>
            <pc:sldMk cId="0" sldId="257"/>
            <ac:picMk id="4" creationId="{98B5B7A2-58E2-A661-935C-31677164637A}"/>
          </ac:picMkLst>
        </pc:picChg>
        <pc:picChg chg="mod">
          <ac:chgData name="Hemanth Surya" userId="b6ea52e93ae0a923" providerId="LiveId" clId="{322ADD74-2C2F-400D-B18E-C4A66A2BEE7C}" dt="2022-10-08T04:17:30.360" v="932" actId="1076"/>
          <ac:picMkLst>
            <pc:docMk/>
            <pc:sldMk cId="0" sldId="257"/>
            <ac:picMk id="73" creationId="{00000000-0000-0000-0000-000000000000}"/>
          </ac:picMkLst>
        </pc:picChg>
        <pc:cxnChg chg="add mod">
          <ac:chgData name="Hemanth Surya" userId="b6ea52e93ae0a923" providerId="LiveId" clId="{322ADD74-2C2F-400D-B18E-C4A66A2BEE7C}" dt="2022-10-08T04:11:21.337" v="880" actId="571"/>
          <ac:cxnSpMkLst>
            <pc:docMk/>
            <pc:sldMk cId="0" sldId="257"/>
            <ac:cxnSpMk id="3" creationId="{03642AF6-C4EB-0842-9401-23F06AB8894D}"/>
          </ac:cxnSpMkLst>
        </pc:cxnChg>
        <pc:cxnChg chg="add mod">
          <ac:chgData name="Hemanth Surya" userId="b6ea52e93ae0a923" providerId="LiveId" clId="{322ADD74-2C2F-400D-B18E-C4A66A2BEE7C}" dt="2022-10-08T04:11:28.542" v="882" actId="571"/>
          <ac:cxnSpMkLst>
            <pc:docMk/>
            <pc:sldMk cId="0" sldId="257"/>
            <ac:cxnSpMk id="5" creationId="{A98DAE91-8A26-3CFF-D501-D84EF9299D53}"/>
          </ac:cxnSpMkLst>
        </pc:cxnChg>
        <pc:cxnChg chg="mod">
          <ac:chgData name="Hemanth Surya" userId="b6ea52e93ae0a923" providerId="LiveId" clId="{322ADD74-2C2F-400D-B18E-C4A66A2BEE7C}" dt="2022-10-08T04:10:05.955" v="873" actId="1076"/>
          <ac:cxnSpMkLst>
            <pc:docMk/>
            <pc:sldMk cId="0" sldId="257"/>
            <ac:cxnSpMk id="76" creationId="{00000000-0000-0000-0000-000000000000}"/>
          </ac:cxnSpMkLst>
        </pc:cxnChg>
        <pc:cxnChg chg="mod">
          <ac:chgData name="Hemanth Surya" userId="b6ea52e93ae0a923" providerId="LiveId" clId="{322ADD74-2C2F-400D-B18E-C4A66A2BEE7C}" dt="2022-10-08T04:17:32.134" v="933" actId="1076"/>
          <ac:cxnSpMkLst>
            <pc:docMk/>
            <pc:sldMk cId="0" sldId="257"/>
            <ac:cxnSpMk id="77" creationId="{00000000-0000-0000-0000-000000000000}"/>
          </ac:cxnSpMkLst>
        </pc:cxnChg>
      </pc:sldChg>
      <pc:sldChg chg="addSp delSp modSp mod modAnim">
        <pc:chgData name="Hemanth Surya" userId="b6ea52e93ae0a923" providerId="LiveId" clId="{322ADD74-2C2F-400D-B18E-C4A66A2BEE7C}" dt="2022-10-08T04:16:31.358" v="930"/>
        <pc:sldMkLst>
          <pc:docMk/>
          <pc:sldMk cId="0" sldId="258"/>
        </pc:sldMkLst>
        <pc:spChg chg="add mod">
          <ac:chgData name="Hemanth Surya" userId="b6ea52e93ae0a923" providerId="LiveId" clId="{322ADD74-2C2F-400D-B18E-C4A66A2BEE7C}" dt="2022-10-08T04:09:50.137" v="872" actId="14100"/>
          <ac:spMkLst>
            <pc:docMk/>
            <pc:sldMk cId="0" sldId="258"/>
            <ac:spMk id="2" creationId="{D9F92B6C-4189-B3CA-1FF5-4CE039C1CFB7}"/>
          </ac:spMkLst>
        </pc:spChg>
        <pc:spChg chg="mod">
          <ac:chgData name="Hemanth Surya" userId="b6ea52e93ae0a923" providerId="LiveId" clId="{322ADD74-2C2F-400D-B18E-C4A66A2BEE7C}" dt="2022-10-08T04:16:29.076" v="919" actId="571"/>
          <ac:spMkLst>
            <pc:docMk/>
            <pc:sldMk cId="0" sldId="258"/>
            <ac:spMk id="4" creationId="{7E7F5979-6A14-3256-49EB-5644F3DB51CD}"/>
          </ac:spMkLst>
        </pc:spChg>
        <pc:spChg chg="mod">
          <ac:chgData name="Hemanth Surya" userId="b6ea52e93ae0a923" providerId="LiveId" clId="{322ADD74-2C2F-400D-B18E-C4A66A2BEE7C}" dt="2022-10-08T04:16:29.076" v="919" actId="571"/>
          <ac:spMkLst>
            <pc:docMk/>
            <pc:sldMk cId="0" sldId="258"/>
            <ac:spMk id="10" creationId="{185DB622-2CC2-FD4B-A87D-42958069B891}"/>
          </ac:spMkLst>
        </pc:spChg>
        <pc:spChg chg="mod">
          <ac:chgData name="Hemanth Surya" userId="b6ea52e93ae0a923" providerId="LiveId" clId="{322ADD74-2C2F-400D-B18E-C4A66A2BEE7C}" dt="2022-10-08T04:16:28.862" v="918" actId="571"/>
          <ac:spMkLst>
            <pc:docMk/>
            <pc:sldMk cId="0" sldId="258"/>
            <ac:spMk id="14" creationId="{C69DC339-FD1E-561C-479B-9E3E624AE897}"/>
          </ac:spMkLst>
        </pc:spChg>
        <pc:spChg chg="mod">
          <ac:chgData name="Hemanth Surya" userId="b6ea52e93ae0a923" providerId="LiveId" clId="{322ADD74-2C2F-400D-B18E-C4A66A2BEE7C}" dt="2022-10-08T04:16:28.862" v="918" actId="571"/>
          <ac:spMkLst>
            <pc:docMk/>
            <pc:sldMk cId="0" sldId="258"/>
            <ac:spMk id="17" creationId="{52DF5B21-9FC8-3627-B242-F5B4E96F95E9}"/>
          </ac:spMkLst>
        </pc:spChg>
        <pc:spChg chg="mod">
          <ac:chgData name="Hemanth Surya" userId="b6ea52e93ae0a923" providerId="LiveId" clId="{322ADD74-2C2F-400D-B18E-C4A66A2BEE7C}" dt="2022-10-08T04:16:28.862" v="918" actId="571"/>
          <ac:spMkLst>
            <pc:docMk/>
            <pc:sldMk cId="0" sldId="258"/>
            <ac:spMk id="20" creationId="{51568536-9D57-1C6A-4046-86E212736BF6}"/>
          </ac:spMkLst>
        </pc:spChg>
        <pc:spChg chg="mod">
          <ac:chgData name="Hemanth Surya" userId="b6ea52e93ae0a923" providerId="LiveId" clId="{322ADD74-2C2F-400D-B18E-C4A66A2BEE7C}" dt="2022-10-08T04:16:28.862" v="918" actId="571"/>
          <ac:spMkLst>
            <pc:docMk/>
            <pc:sldMk cId="0" sldId="258"/>
            <ac:spMk id="27" creationId="{B804B2F2-D31D-5394-180D-78F4A7BAA0CC}"/>
          </ac:spMkLst>
        </pc:spChg>
        <pc:spChg chg="mod">
          <ac:chgData name="Hemanth Surya" userId="b6ea52e93ae0a923" providerId="LiveId" clId="{322ADD74-2C2F-400D-B18E-C4A66A2BEE7C}" dt="2022-10-08T02:35:43.595" v="448" actId="2711"/>
          <ac:spMkLst>
            <pc:docMk/>
            <pc:sldMk cId="0" sldId="258"/>
            <ac:spMk id="36" creationId="{65346899-AA92-53C9-9DC8-67702BD35F19}"/>
          </ac:spMkLst>
        </pc:spChg>
        <pc:spChg chg="mod">
          <ac:chgData name="Hemanth Surya" userId="b6ea52e93ae0a923" providerId="LiveId" clId="{322ADD74-2C2F-400D-B18E-C4A66A2BEE7C}" dt="2022-10-08T02:35:50.394" v="449" actId="2711"/>
          <ac:spMkLst>
            <pc:docMk/>
            <pc:sldMk cId="0" sldId="258"/>
            <ac:spMk id="39" creationId="{0F9271A6-C35A-B7DF-6FEB-DD5E3D0C3224}"/>
          </ac:spMkLst>
        </pc:spChg>
        <pc:spChg chg="add mod ord">
          <ac:chgData name="Hemanth Surya" userId="b6ea52e93ae0a923" providerId="LiveId" clId="{322ADD74-2C2F-400D-B18E-C4A66A2BEE7C}" dt="2022-10-08T04:16:28.661" v="917" actId="1076"/>
          <ac:spMkLst>
            <pc:docMk/>
            <pc:sldMk cId="0" sldId="258"/>
            <ac:spMk id="41" creationId="{1664DE71-9F02-853A-611B-5F18061988F8}"/>
          </ac:spMkLst>
        </pc:spChg>
        <pc:spChg chg="mod">
          <ac:chgData name="Hemanth Surya" userId="b6ea52e93ae0a923" providerId="LiveId" clId="{322ADD74-2C2F-400D-B18E-C4A66A2BEE7C}" dt="2022-10-08T04:15:12.572" v="909" actId="571"/>
          <ac:spMkLst>
            <pc:docMk/>
            <pc:sldMk cId="0" sldId="258"/>
            <ac:spMk id="43" creationId="{819458DA-28E1-3C8E-47FE-30EBD9C83468}"/>
          </ac:spMkLst>
        </pc:spChg>
        <pc:spChg chg="mod">
          <ac:chgData name="Hemanth Surya" userId="b6ea52e93ae0a923" providerId="LiveId" clId="{322ADD74-2C2F-400D-B18E-C4A66A2BEE7C}" dt="2022-10-08T04:15:12.572" v="909" actId="571"/>
          <ac:spMkLst>
            <pc:docMk/>
            <pc:sldMk cId="0" sldId="258"/>
            <ac:spMk id="46" creationId="{E6F60BD6-00A2-03C0-F70F-475BC22D8310}"/>
          </ac:spMkLst>
        </pc:spChg>
        <pc:spChg chg="mod">
          <ac:chgData name="Hemanth Surya" userId="b6ea52e93ae0a923" providerId="LiveId" clId="{322ADD74-2C2F-400D-B18E-C4A66A2BEE7C}" dt="2022-10-08T04:15:12.572" v="909" actId="571"/>
          <ac:spMkLst>
            <pc:docMk/>
            <pc:sldMk cId="0" sldId="258"/>
            <ac:spMk id="50" creationId="{BE184173-DAD9-BB33-7F72-FFD6ADB4908D}"/>
          </ac:spMkLst>
        </pc:spChg>
        <pc:spChg chg="mod">
          <ac:chgData name="Hemanth Surya" userId="b6ea52e93ae0a923" providerId="LiveId" clId="{322ADD74-2C2F-400D-B18E-C4A66A2BEE7C}" dt="2022-10-08T04:15:12.572" v="909" actId="571"/>
          <ac:spMkLst>
            <pc:docMk/>
            <pc:sldMk cId="0" sldId="258"/>
            <ac:spMk id="53" creationId="{A1748663-B7F9-D79D-6B6E-3911CF1D9FAD}"/>
          </ac:spMkLst>
        </pc:spChg>
        <pc:spChg chg="mod">
          <ac:chgData name="Hemanth Surya" userId="b6ea52e93ae0a923" providerId="LiveId" clId="{322ADD74-2C2F-400D-B18E-C4A66A2BEE7C}" dt="2022-10-08T04:15:12.572" v="909" actId="571"/>
          <ac:spMkLst>
            <pc:docMk/>
            <pc:sldMk cId="0" sldId="258"/>
            <ac:spMk id="56" creationId="{EC6C16A5-6E6A-23DB-0925-DCE49BEAD970}"/>
          </ac:spMkLst>
        </pc:spChg>
        <pc:spChg chg="mod">
          <ac:chgData name="Hemanth Surya" userId="b6ea52e93ae0a923" providerId="LiveId" clId="{322ADD74-2C2F-400D-B18E-C4A66A2BEE7C}" dt="2022-10-08T04:15:12.572" v="909" actId="571"/>
          <ac:spMkLst>
            <pc:docMk/>
            <pc:sldMk cId="0" sldId="258"/>
            <ac:spMk id="59" creationId="{06DF465F-1349-3A40-B7B4-26697BC3EF7C}"/>
          </ac:spMkLst>
        </pc:spChg>
        <pc:spChg chg="mod">
          <ac:chgData name="Hemanth Surya" userId="b6ea52e93ae0a923" providerId="LiveId" clId="{322ADD74-2C2F-400D-B18E-C4A66A2BEE7C}" dt="2022-10-08T04:15:12.572" v="909" actId="571"/>
          <ac:spMkLst>
            <pc:docMk/>
            <pc:sldMk cId="0" sldId="258"/>
            <ac:spMk id="62" creationId="{3BC745C4-086B-96B7-14B2-01DE5A2C9BC8}"/>
          </ac:spMkLst>
        </pc:spChg>
        <pc:spChg chg="mod">
          <ac:chgData name="Hemanth Surya" userId="b6ea52e93ae0a923" providerId="LiveId" clId="{322ADD74-2C2F-400D-B18E-C4A66A2BEE7C}" dt="2022-10-08T04:15:12.572" v="909" actId="571"/>
          <ac:spMkLst>
            <pc:docMk/>
            <pc:sldMk cId="0" sldId="258"/>
            <ac:spMk id="65" creationId="{BF556FDE-08EC-FB11-66D9-AAB2D4A7B09C}"/>
          </ac:spMkLst>
        </pc:spChg>
        <pc:spChg chg="mod">
          <ac:chgData name="Hemanth Surya" userId="b6ea52e93ae0a923" providerId="LiveId" clId="{322ADD74-2C2F-400D-B18E-C4A66A2BEE7C}" dt="2022-10-08T04:15:12.572" v="909" actId="571"/>
          <ac:spMkLst>
            <pc:docMk/>
            <pc:sldMk cId="0" sldId="258"/>
            <ac:spMk id="68" creationId="{9440B27B-B8A6-9783-5B64-97BF03570D72}"/>
          </ac:spMkLst>
        </pc:spChg>
        <pc:spChg chg="mod">
          <ac:chgData name="Hemanth Surya" userId="b6ea52e93ae0a923" providerId="LiveId" clId="{322ADD74-2C2F-400D-B18E-C4A66A2BEE7C}" dt="2022-10-08T02:35:25.869" v="446" actId="2711"/>
          <ac:spMkLst>
            <pc:docMk/>
            <pc:sldMk cId="0" sldId="258"/>
            <ac:spMk id="84" creationId="{00000000-0000-0000-0000-000000000000}"/>
          </ac:spMkLst>
        </pc:spChg>
        <pc:spChg chg="mod">
          <ac:chgData name="Hemanth Surya" userId="b6ea52e93ae0a923" providerId="LiveId" clId="{322ADD74-2C2F-400D-B18E-C4A66A2BEE7C}" dt="2022-10-08T04:09:22.492" v="832" actId="20577"/>
          <ac:spMkLst>
            <pc:docMk/>
            <pc:sldMk cId="0" sldId="258"/>
            <ac:spMk id="88" creationId="{00000000-0000-0000-0000-000000000000}"/>
          </ac:spMkLst>
        </pc:spChg>
        <pc:spChg chg="mod">
          <ac:chgData name="Hemanth Surya" userId="b6ea52e93ae0a923" providerId="LiveId" clId="{322ADD74-2C2F-400D-B18E-C4A66A2BEE7C}" dt="2022-10-08T02:36:04.287" v="452" actId="2711"/>
          <ac:spMkLst>
            <pc:docMk/>
            <pc:sldMk cId="0" sldId="258"/>
            <ac:spMk id="92" creationId="{00000000-0000-0000-0000-000000000000}"/>
          </ac:spMkLst>
        </pc:spChg>
        <pc:spChg chg="mod">
          <ac:chgData name="Hemanth Surya" userId="b6ea52e93ae0a923" providerId="LiveId" clId="{322ADD74-2C2F-400D-B18E-C4A66A2BEE7C}" dt="2022-10-08T02:36:40.684" v="458" actId="2711"/>
          <ac:spMkLst>
            <pc:docMk/>
            <pc:sldMk cId="0" sldId="258"/>
            <ac:spMk id="93" creationId="{00000000-0000-0000-0000-000000000000}"/>
          </ac:spMkLst>
        </pc:spChg>
        <pc:spChg chg="mod">
          <ac:chgData name="Hemanth Surya" userId="b6ea52e93ae0a923" providerId="LiveId" clId="{322ADD74-2C2F-400D-B18E-C4A66A2BEE7C}" dt="2022-10-08T02:35:36.610" v="447" actId="2711"/>
          <ac:spMkLst>
            <pc:docMk/>
            <pc:sldMk cId="0" sldId="258"/>
            <ac:spMk id="94" creationId="{00000000-0000-0000-0000-000000000000}"/>
          </ac:spMkLst>
        </pc:spChg>
        <pc:spChg chg="mod">
          <ac:chgData name="Hemanth Surya" userId="b6ea52e93ae0a923" providerId="LiveId" clId="{322ADD74-2C2F-400D-B18E-C4A66A2BEE7C}" dt="2022-10-08T02:03:22.523" v="65" actId="164"/>
          <ac:spMkLst>
            <pc:docMk/>
            <pc:sldMk cId="0" sldId="258"/>
            <ac:spMk id="95" creationId="{00000000-0000-0000-0000-000000000000}"/>
          </ac:spMkLst>
        </pc:spChg>
        <pc:spChg chg="mod">
          <ac:chgData name="Hemanth Surya" userId="b6ea52e93ae0a923" providerId="LiveId" clId="{322ADD74-2C2F-400D-B18E-C4A66A2BEE7C}" dt="2022-10-08T02:35:58.956" v="451" actId="14100"/>
          <ac:spMkLst>
            <pc:docMk/>
            <pc:sldMk cId="0" sldId="258"/>
            <ac:spMk id="96" creationId="{00000000-0000-0000-0000-000000000000}"/>
          </ac:spMkLst>
        </pc:spChg>
        <pc:spChg chg="mod">
          <ac:chgData name="Hemanth Surya" userId="b6ea52e93ae0a923" providerId="LiveId" clId="{322ADD74-2C2F-400D-B18E-C4A66A2BEE7C}" dt="2022-10-08T02:36:29.800" v="456" actId="2711"/>
          <ac:spMkLst>
            <pc:docMk/>
            <pc:sldMk cId="0" sldId="258"/>
            <ac:spMk id="97" creationId="{00000000-0000-0000-0000-000000000000}"/>
          </ac:spMkLst>
        </pc:spChg>
        <pc:spChg chg="mod">
          <ac:chgData name="Hemanth Surya" userId="b6ea52e93ae0a923" providerId="LiveId" clId="{322ADD74-2C2F-400D-B18E-C4A66A2BEE7C}" dt="2022-10-08T02:36:34.816" v="457" actId="2711"/>
          <ac:spMkLst>
            <pc:docMk/>
            <pc:sldMk cId="0" sldId="258"/>
            <ac:spMk id="98" creationId="{00000000-0000-0000-0000-000000000000}"/>
          </ac:spMkLst>
        </pc:spChg>
        <pc:spChg chg="mod">
          <ac:chgData name="Hemanth Surya" userId="b6ea52e93ae0a923" providerId="LiveId" clId="{322ADD74-2C2F-400D-B18E-C4A66A2BEE7C}" dt="2022-10-08T02:36:17.835" v="454" actId="2711"/>
          <ac:spMkLst>
            <pc:docMk/>
            <pc:sldMk cId="0" sldId="258"/>
            <ac:spMk id="99" creationId="{00000000-0000-0000-0000-000000000000}"/>
          </ac:spMkLst>
        </pc:spChg>
        <pc:spChg chg="mod">
          <ac:chgData name="Hemanth Surya" userId="b6ea52e93ae0a923" providerId="LiveId" clId="{322ADD74-2C2F-400D-B18E-C4A66A2BEE7C}" dt="2022-10-08T02:01:19.123" v="43" actId="164"/>
          <ac:spMkLst>
            <pc:docMk/>
            <pc:sldMk cId="0" sldId="258"/>
            <ac:spMk id="100" creationId="{00000000-0000-0000-0000-000000000000}"/>
          </ac:spMkLst>
        </pc:spChg>
        <pc:grpChg chg="add mod">
          <ac:chgData name="Hemanth Surya" userId="b6ea52e93ae0a923" providerId="LiveId" clId="{322ADD74-2C2F-400D-B18E-C4A66A2BEE7C}" dt="2022-10-08T04:16:29.076" v="919" actId="571"/>
          <ac:grpSpMkLst>
            <pc:docMk/>
            <pc:sldMk cId="0" sldId="258"/>
            <ac:grpSpMk id="3" creationId="{9CF570FC-63E6-18EA-9DEA-8A2F644882F5}"/>
          </ac:grpSpMkLst>
        </pc:grpChg>
        <pc:grpChg chg="add mod">
          <ac:chgData name="Hemanth Surya" userId="b6ea52e93ae0a923" providerId="LiveId" clId="{322ADD74-2C2F-400D-B18E-C4A66A2BEE7C}" dt="2022-10-08T04:16:29.076" v="919" actId="571"/>
          <ac:grpSpMkLst>
            <pc:docMk/>
            <pc:sldMk cId="0" sldId="258"/>
            <ac:grpSpMk id="8" creationId="{B87B8AFF-A5C1-1C50-9B9C-504EB439A27F}"/>
          </ac:grpSpMkLst>
        </pc:grpChg>
        <pc:grpChg chg="add mod">
          <ac:chgData name="Hemanth Surya" userId="b6ea52e93ae0a923" providerId="LiveId" clId="{322ADD74-2C2F-400D-B18E-C4A66A2BEE7C}" dt="2022-10-08T04:16:28.862" v="918" actId="571"/>
          <ac:grpSpMkLst>
            <pc:docMk/>
            <pc:sldMk cId="0" sldId="258"/>
            <ac:grpSpMk id="13" creationId="{AB625FC8-0BD8-00BA-9628-0EA7BC535A3D}"/>
          </ac:grpSpMkLst>
        </pc:grpChg>
        <pc:grpChg chg="add mod">
          <ac:chgData name="Hemanth Surya" userId="b6ea52e93ae0a923" providerId="LiveId" clId="{322ADD74-2C2F-400D-B18E-C4A66A2BEE7C}" dt="2022-10-08T04:16:28.862" v="918" actId="571"/>
          <ac:grpSpMkLst>
            <pc:docMk/>
            <pc:sldMk cId="0" sldId="258"/>
            <ac:grpSpMk id="16" creationId="{779A193E-DE55-8C71-8AB1-DD52D1FF9BF1}"/>
          </ac:grpSpMkLst>
        </pc:grpChg>
        <pc:grpChg chg="add mod">
          <ac:chgData name="Hemanth Surya" userId="b6ea52e93ae0a923" providerId="LiveId" clId="{322ADD74-2C2F-400D-B18E-C4A66A2BEE7C}" dt="2022-10-08T04:16:28.862" v="918" actId="571"/>
          <ac:grpSpMkLst>
            <pc:docMk/>
            <pc:sldMk cId="0" sldId="258"/>
            <ac:grpSpMk id="19" creationId="{84588551-62A5-3923-BDAF-AD4D78E21D76}"/>
          </ac:grpSpMkLst>
        </pc:grpChg>
        <pc:grpChg chg="add del mod">
          <ac:chgData name="Hemanth Surya" userId="b6ea52e93ae0a923" providerId="LiveId" clId="{322ADD74-2C2F-400D-B18E-C4A66A2BEE7C}" dt="2022-10-08T02:08:16.115" v="117" actId="478"/>
          <ac:grpSpMkLst>
            <pc:docMk/>
            <pc:sldMk cId="0" sldId="258"/>
            <ac:grpSpMk id="21" creationId="{A0E4895E-36F8-E8DB-BE91-EAFA32694309}"/>
          </ac:grpSpMkLst>
        </pc:grpChg>
        <pc:grpChg chg="add mod">
          <ac:chgData name="Hemanth Surya" userId="b6ea52e93ae0a923" providerId="LiveId" clId="{322ADD74-2C2F-400D-B18E-C4A66A2BEE7C}" dt="2022-10-08T04:16:28.862" v="918" actId="571"/>
          <ac:grpSpMkLst>
            <pc:docMk/>
            <pc:sldMk cId="0" sldId="258"/>
            <ac:grpSpMk id="22" creationId="{CB295016-2EDF-3100-F327-323A38AD26C3}"/>
          </ac:grpSpMkLst>
        </pc:grpChg>
        <pc:grpChg chg="add mod">
          <ac:chgData name="Hemanth Surya" userId="b6ea52e93ae0a923" providerId="LiveId" clId="{322ADD74-2C2F-400D-B18E-C4A66A2BEE7C}" dt="2022-10-08T02:08:48.182" v="121" actId="465"/>
          <ac:grpSpMkLst>
            <pc:docMk/>
            <pc:sldMk cId="0" sldId="258"/>
            <ac:grpSpMk id="24" creationId="{949891DB-47F9-B2AA-EA51-5F60C0B2CE49}"/>
          </ac:grpSpMkLst>
        </pc:grpChg>
        <pc:grpChg chg="add mod">
          <ac:chgData name="Hemanth Surya" userId="b6ea52e93ae0a923" providerId="LiveId" clId="{322ADD74-2C2F-400D-B18E-C4A66A2BEE7C}" dt="2022-10-08T02:08:43.070" v="120" actId="552"/>
          <ac:grpSpMkLst>
            <pc:docMk/>
            <pc:sldMk cId="0" sldId="258"/>
            <ac:grpSpMk id="25" creationId="{EDCD00F8-0DA1-4720-7531-898B82AC6546}"/>
          </ac:grpSpMkLst>
        </pc:grpChg>
        <pc:grpChg chg="add mod">
          <ac:chgData name="Hemanth Surya" userId="b6ea52e93ae0a923" providerId="LiveId" clId="{322ADD74-2C2F-400D-B18E-C4A66A2BEE7C}" dt="2022-10-08T02:09:03.615" v="154" actId="1037"/>
          <ac:grpSpMkLst>
            <pc:docMk/>
            <pc:sldMk cId="0" sldId="258"/>
            <ac:grpSpMk id="26" creationId="{F98A5D39-D129-DE0A-CC16-1041BF85C0DE}"/>
          </ac:grpSpMkLst>
        </pc:grpChg>
        <pc:grpChg chg="add del mod">
          <ac:chgData name="Hemanth Surya" userId="b6ea52e93ae0a923" providerId="LiveId" clId="{322ADD74-2C2F-400D-B18E-C4A66A2BEE7C}" dt="2022-10-08T02:07:39.719" v="109" actId="478"/>
          <ac:grpSpMkLst>
            <pc:docMk/>
            <pc:sldMk cId="0" sldId="258"/>
            <ac:grpSpMk id="27" creationId="{F732AF9F-F276-0EA7-9056-62E9346025CA}"/>
          </ac:grpSpMkLst>
        </pc:grpChg>
        <pc:grpChg chg="add mod">
          <ac:chgData name="Hemanth Surya" userId="b6ea52e93ae0a923" providerId="LiveId" clId="{322ADD74-2C2F-400D-B18E-C4A66A2BEE7C}" dt="2022-10-08T02:08:43.070" v="120" actId="552"/>
          <ac:grpSpMkLst>
            <pc:docMk/>
            <pc:sldMk cId="0" sldId="258"/>
            <ac:grpSpMk id="29" creationId="{B235E97F-59BF-0035-C103-9C9486730AE7}"/>
          </ac:grpSpMkLst>
        </pc:grpChg>
        <pc:grpChg chg="add mod">
          <ac:chgData name="Hemanth Surya" userId="b6ea52e93ae0a923" providerId="LiveId" clId="{322ADD74-2C2F-400D-B18E-C4A66A2BEE7C}" dt="2022-10-08T02:09:03.615" v="154" actId="1037"/>
          <ac:grpSpMkLst>
            <pc:docMk/>
            <pc:sldMk cId="0" sldId="258"/>
            <ac:grpSpMk id="30" creationId="{28C7DDF6-A92F-7D95-9E39-A98BE48C7DAC}"/>
          </ac:grpSpMkLst>
        </pc:grpChg>
        <pc:grpChg chg="add mod">
          <ac:chgData name="Hemanth Surya" userId="b6ea52e93ae0a923" providerId="LiveId" clId="{322ADD74-2C2F-400D-B18E-C4A66A2BEE7C}" dt="2022-10-08T02:09:03.615" v="154" actId="1037"/>
          <ac:grpSpMkLst>
            <pc:docMk/>
            <pc:sldMk cId="0" sldId="258"/>
            <ac:grpSpMk id="33" creationId="{2A11CCD9-BA64-E3A8-73CF-94A6EC6387E1}"/>
          </ac:grpSpMkLst>
        </pc:grpChg>
        <pc:grpChg chg="add mod">
          <ac:chgData name="Hemanth Surya" userId="b6ea52e93ae0a923" providerId="LiveId" clId="{322ADD74-2C2F-400D-B18E-C4A66A2BEE7C}" dt="2022-10-08T02:09:03.615" v="154" actId="1037"/>
          <ac:grpSpMkLst>
            <pc:docMk/>
            <pc:sldMk cId="0" sldId="258"/>
            <ac:grpSpMk id="34" creationId="{AB73FA9E-FFA7-291F-2554-2A65AA2981D2}"/>
          </ac:grpSpMkLst>
        </pc:grpChg>
        <pc:grpChg chg="add mod">
          <ac:chgData name="Hemanth Surya" userId="b6ea52e93ae0a923" providerId="LiveId" clId="{322ADD74-2C2F-400D-B18E-C4A66A2BEE7C}" dt="2022-10-08T02:08:48.182" v="121" actId="465"/>
          <ac:grpSpMkLst>
            <pc:docMk/>
            <pc:sldMk cId="0" sldId="258"/>
            <ac:grpSpMk id="35" creationId="{6A8ABBDD-2A7D-2783-F347-4D952736F665}"/>
          </ac:grpSpMkLst>
        </pc:grpChg>
        <pc:grpChg chg="add mod">
          <ac:chgData name="Hemanth Surya" userId="b6ea52e93ae0a923" providerId="LiveId" clId="{322ADD74-2C2F-400D-B18E-C4A66A2BEE7C}" dt="2022-10-08T02:08:48.182" v="121" actId="465"/>
          <ac:grpSpMkLst>
            <pc:docMk/>
            <pc:sldMk cId="0" sldId="258"/>
            <ac:grpSpMk id="38" creationId="{CD2C8BE3-798D-46CA-B426-6E01D0C098D3}"/>
          </ac:grpSpMkLst>
        </pc:grpChg>
        <pc:grpChg chg="add mod">
          <ac:chgData name="Hemanth Surya" userId="b6ea52e93ae0a923" providerId="LiveId" clId="{322ADD74-2C2F-400D-B18E-C4A66A2BEE7C}" dt="2022-10-08T02:09:53.391" v="182" actId="164"/>
          <ac:grpSpMkLst>
            <pc:docMk/>
            <pc:sldMk cId="0" sldId="258"/>
            <ac:grpSpMk id="42" creationId="{84B1D778-16D6-7205-06FA-492206D7876D}"/>
          </ac:grpSpMkLst>
        </pc:grpChg>
        <pc:grpChg chg="add mod">
          <ac:chgData name="Hemanth Surya" userId="b6ea52e93ae0a923" providerId="LiveId" clId="{322ADD74-2C2F-400D-B18E-C4A66A2BEE7C}" dt="2022-10-08T04:15:12.572" v="909" actId="571"/>
          <ac:grpSpMkLst>
            <pc:docMk/>
            <pc:sldMk cId="0" sldId="258"/>
            <ac:grpSpMk id="42" creationId="{F972CFC2-A810-70DF-C7B0-9652E84BC1A3}"/>
          </ac:grpSpMkLst>
        </pc:grpChg>
        <pc:grpChg chg="add del mod">
          <ac:chgData name="Hemanth Surya" userId="b6ea52e93ae0a923" providerId="LiveId" clId="{322ADD74-2C2F-400D-B18E-C4A66A2BEE7C}" dt="2022-10-08T02:09:52.951" v="181"/>
          <ac:grpSpMkLst>
            <pc:docMk/>
            <pc:sldMk cId="0" sldId="258"/>
            <ac:grpSpMk id="43" creationId="{FDEC203A-0128-D648-8E74-8A960D1B9C8A}"/>
          </ac:grpSpMkLst>
        </pc:grpChg>
        <pc:grpChg chg="add mod">
          <ac:chgData name="Hemanth Surya" userId="b6ea52e93ae0a923" providerId="LiveId" clId="{322ADD74-2C2F-400D-B18E-C4A66A2BEE7C}" dt="2022-10-08T04:15:12.572" v="909" actId="571"/>
          <ac:grpSpMkLst>
            <pc:docMk/>
            <pc:sldMk cId="0" sldId="258"/>
            <ac:grpSpMk id="45" creationId="{522BE799-FF27-21EE-B23E-6FBAD2A38E9F}"/>
          </ac:grpSpMkLst>
        </pc:grpChg>
        <pc:grpChg chg="add mod">
          <ac:chgData name="Hemanth Surya" userId="b6ea52e93ae0a923" providerId="LiveId" clId="{322ADD74-2C2F-400D-B18E-C4A66A2BEE7C}" dt="2022-10-08T04:15:12.572" v="909" actId="571"/>
          <ac:grpSpMkLst>
            <pc:docMk/>
            <pc:sldMk cId="0" sldId="258"/>
            <ac:grpSpMk id="49" creationId="{C67E41AA-8B15-8AB7-1712-A8604E189B30}"/>
          </ac:grpSpMkLst>
        </pc:grpChg>
        <pc:grpChg chg="add mod">
          <ac:chgData name="Hemanth Surya" userId="b6ea52e93ae0a923" providerId="LiveId" clId="{322ADD74-2C2F-400D-B18E-C4A66A2BEE7C}" dt="2022-10-08T04:15:12.572" v="909" actId="571"/>
          <ac:grpSpMkLst>
            <pc:docMk/>
            <pc:sldMk cId="0" sldId="258"/>
            <ac:grpSpMk id="52" creationId="{15FED08A-9C43-35B7-1530-0F16D04D37E7}"/>
          </ac:grpSpMkLst>
        </pc:grpChg>
        <pc:grpChg chg="add mod">
          <ac:chgData name="Hemanth Surya" userId="b6ea52e93ae0a923" providerId="LiveId" clId="{322ADD74-2C2F-400D-B18E-C4A66A2BEE7C}" dt="2022-10-08T04:15:12.572" v="909" actId="571"/>
          <ac:grpSpMkLst>
            <pc:docMk/>
            <pc:sldMk cId="0" sldId="258"/>
            <ac:grpSpMk id="55" creationId="{22792320-5D98-9E12-5043-D3D7DEA3690D}"/>
          </ac:grpSpMkLst>
        </pc:grpChg>
        <pc:grpChg chg="add mod">
          <ac:chgData name="Hemanth Surya" userId="b6ea52e93ae0a923" providerId="LiveId" clId="{322ADD74-2C2F-400D-B18E-C4A66A2BEE7C}" dt="2022-10-08T04:15:12.572" v="909" actId="571"/>
          <ac:grpSpMkLst>
            <pc:docMk/>
            <pc:sldMk cId="0" sldId="258"/>
            <ac:grpSpMk id="58" creationId="{466D8A90-8485-59CE-F65C-FC1B5AE6A78F}"/>
          </ac:grpSpMkLst>
        </pc:grpChg>
        <pc:grpChg chg="add mod">
          <ac:chgData name="Hemanth Surya" userId="b6ea52e93ae0a923" providerId="LiveId" clId="{322ADD74-2C2F-400D-B18E-C4A66A2BEE7C}" dt="2022-10-08T04:15:12.572" v="909" actId="571"/>
          <ac:grpSpMkLst>
            <pc:docMk/>
            <pc:sldMk cId="0" sldId="258"/>
            <ac:grpSpMk id="61" creationId="{20EC4673-BCD3-46F5-4657-50F3CC8883A1}"/>
          </ac:grpSpMkLst>
        </pc:grpChg>
        <pc:grpChg chg="add mod">
          <ac:chgData name="Hemanth Surya" userId="b6ea52e93ae0a923" providerId="LiveId" clId="{322ADD74-2C2F-400D-B18E-C4A66A2BEE7C}" dt="2022-10-08T04:15:12.572" v="909" actId="571"/>
          <ac:grpSpMkLst>
            <pc:docMk/>
            <pc:sldMk cId="0" sldId="258"/>
            <ac:grpSpMk id="64" creationId="{56E2B4F7-0E3F-1933-EB64-6327E4520435}"/>
          </ac:grpSpMkLst>
        </pc:grpChg>
        <pc:grpChg chg="add mod">
          <ac:chgData name="Hemanth Surya" userId="b6ea52e93ae0a923" providerId="LiveId" clId="{322ADD74-2C2F-400D-B18E-C4A66A2BEE7C}" dt="2022-10-08T04:15:12.572" v="909" actId="571"/>
          <ac:grpSpMkLst>
            <pc:docMk/>
            <pc:sldMk cId="0" sldId="258"/>
            <ac:grpSpMk id="67" creationId="{8261F738-3C6C-86C9-D880-79D08D227D1C}"/>
          </ac:grpSpMkLst>
        </pc:grpChg>
        <pc:picChg chg="add del mod">
          <ac:chgData name="Hemanth Surya" userId="b6ea52e93ae0a923" providerId="LiveId" clId="{322ADD74-2C2F-400D-B18E-C4A66A2BEE7C}" dt="2022-10-08T02:03:42.356" v="71" actId="478"/>
          <ac:picMkLst>
            <pc:docMk/>
            <pc:sldMk cId="0" sldId="258"/>
            <ac:picMk id="3" creationId="{320E3B67-28D2-11E0-DCE0-C82836872A00}"/>
          </ac:picMkLst>
        </pc:picChg>
        <pc:picChg chg="add mod">
          <ac:chgData name="Hemanth Surya" userId="b6ea52e93ae0a923" providerId="LiveId" clId="{322ADD74-2C2F-400D-B18E-C4A66A2BEE7C}" dt="2022-10-08T02:03:51.280" v="74" actId="164"/>
          <ac:picMkLst>
            <pc:docMk/>
            <pc:sldMk cId="0" sldId="258"/>
            <ac:picMk id="5" creationId="{0FA65B8F-66EA-A229-650A-0235A991A082}"/>
          </ac:picMkLst>
        </pc:picChg>
        <pc:picChg chg="mod">
          <ac:chgData name="Hemanth Surya" userId="b6ea52e93ae0a923" providerId="LiveId" clId="{322ADD74-2C2F-400D-B18E-C4A66A2BEE7C}" dt="2022-10-08T04:16:29.076" v="919" actId="571"/>
          <ac:picMkLst>
            <pc:docMk/>
            <pc:sldMk cId="0" sldId="258"/>
            <ac:picMk id="6" creationId="{9B718888-ED7C-B37A-170B-80776FD660C3}"/>
          </ac:picMkLst>
        </pc:picChg>
        <pc:picChg chg="add mod">
          <ac:chgData name="Hemanth Surya" userId="b6ea52e93ae0a923" providerId="LiveId" clId="{322ADD74-2C2F-400D-B18E-C4A66A2BEE7C}" dt="2022-10-08T02:03:03.137" v="61" actId="164"/>
          <ac:picMkLst>
            <pc:docMk/>
            <pc:sldMk cId="0" sldId="258"/>
            <ac:picMk id="7" creationId="{8B39D38B-BD1D-1AAE-F58C-4F25114E53EA}"/>
          </ac:picMkLst>
        </pc:picChg>
        <pc:picChg chg="add mod">
          <ac:chgData name="Hemanth Surya" userId="b6ea52e93ae0a923" providerId="LiveId" clId="{322ADD74-2C2F-400D-B18E-C4A66A2BEE7C}" dt="2022-10-08T02:36:10.442" v="453" actId="1076"/>
          <ac:picMkLst>
            <pc:docMk/>
            <pc:sldMk cId="0" sldId="258"/>
            <ac:picMk id="9" creationId="{6C543AD1-8927-41C3-2A12-952E0503BD42}"/>
          </ac:picMkLst>
        </pc:picChg>
        <pc:picChg chg="add mod">
          <ac:chgData name="Hemanth Surya" userId="b6ea52e93ae0a923" providerId="LiveId" clId="{322ADD74-2C2F-400D-B18E-C4A66A2BEE7C}" dt="2022-10-08T02:02:02.529" v="52" actId="164"/>
          <ac:picMkLst>
            <pc:docMk/>
            <pc:sldMk cId="0" sldId="258"/>
            <ac:picMk id="11" creationId="{982753AB-239E-B307-D7C7-31464E12D054}"/>
          </ac:picMkLst>
        </pc:picChg>
        <pc:picChg chg="mod">
          <ac:chgData name="Hemanth Surya" userId="b6ea52e93ae0a923" providerId="LiveId" clId="{322ADD74-2C2F-400D-B18E-C4A66A2BEE7C}" dt="2022-10-08T04:16:29.076" v="919" actId="571"/>
          <ac:picMkLst>
            <pc:docMk/>
            <pc:sldMk cId="0" sldId="258"/>
            <ac:picMk id="12" creationId="{C48405B5-4B07-2C56-91E2-28E5215217D2}"/>
          </ac:picMkLst>
        </pc:picChg>
        <pc:picChg chg="add mod">
          <ac:chgData name="Hemanth Surya" userId="b6ea52e93ae0a923" providerId="LiveId" clId="{322ADD74-2C2F-400D-B18E-C4A66A2BEE7C}" dt="2022-10-08T02:03:22.523" v="65" actId="164"/>
          <ac:picMkLst>
            <pc:docMk/>
            <pc:sldMk cId="0" sldId="258"/>
            <ac:picMk id="13" creationId="{E58D9E80-02FB-567C-3DBF-6DA1DCEBC5E6}"/>
          </ac:picMkLst>
        </pc:picChg>
        <pc:picChg chg="mod">
          <ac:chgData name="Hemanth Surya" userId="b6ea52e93ae0a923" providerId="LiveId" clId="{322ADD74-2C2F-400D-B18E-C4A66A2BEE7C}" dt="2022-10-08T04:16:28.862" v="918" actId="571"/>
          <ac:picMkLst>
            <pc:docMk/>
            <pc:sldMk cId="0" sldId="258"/>
            <ac:picMk id="15" creationId="{616958E9-92EF-080E-D557-DDFD3D93EC8B}"/>
          </ac:picMkLst>
        </pc:picChg>
        <pc:picChg chg="add mod">
          <ac:chgData name="Hemanth Surya" userId="b6ea52e93ae0a923" providerId="LiveId" clId="{322ADD74-2C2F-400D-B18E-C4A66A2BEE7C}" dt="2022-10-08T02:01:19.123" v="43" actId="164"/>
          <ac:picMkLst>
            <pc:docMk/>
            <pc:sldMk cId="0" sldId="258"/>
            <ac:picMk id="15" creationId="{B6D6D409-4EC8-23EC-F241-911FBC68FD7E}"/>
          </ac:picMkLst>
        </pc:picChg>
        <pc:picChg chg="add del mod">
          <ac:chgData name="Hemanth Surya" userId="b6ea52e93ae0a923" providerId="LiveId" clId="{322ADD74-2C2F-400D-B18E-C4A66A2BEE7C}" dt="2022-10-08T02:04:38.075" v="79" actId="478"/>
          <ac:picMkLst>
            <pc:docMk/>
            <pc:sldMk cId="0" sldId="258"/>
            <ac:picMk id="17" creationId="{D9639AB4-78E2-2BAF-2A67-F15ADFD3671D}"/>
          </ac:picMkLst>
        </pc:picChg>
        <pc:picChg chg="mod">
          <ac:chgData name="Hemanth Surya" userId="b6ea52e93ae0a923" providerId="LiveId" clId="{322ADD74-2C2F-400D-B18E-C4A66A2BEE7C}" dt="2022-10-08T04:16:28.862" v="918" actId="571"/>
          <ac:picMkLst>
            <pc:docMk/>
            <pc:sldMk cId="0" sldId="258"/>
            <ac:picMk id="18" creationId="{29CAD8F4-29C4-EE0D-FF41-2C21351884AD}"/>
          </ac:picMkLst>
        </pc:picChg>
        <pc:picChg chg="add mod">
          <ac:chgData name="Hemanth Surya" userId="b6ea52e93ae0a923" providerId="LiveId" clId="{322ADD74-2C2F-400D-B18E-C4A66A2BEE7C}" dt="2022-10-08T02:01:00.355" v="27" actId="571"/>
          <ac:picMkLst>
            <pc:docMk/>
            <pc:sldMk cId="0" sldId="258"/>
            <ac:picMk id="18" creationId="{430BDA27-7DCD-D90D-819A-B55A2F2814CC}"/>
          </ac:picMkLst>
        </pc:picChg>
        <pc:picChg chg="add mod">
          <ac:chgData name="Hemanth Surya" userId="b6ea52e93ae0a923" providerId="LiveId" clId="{322ADD74-2C2F-400D-B18E-C4A66A2BEE7C}" dt="2022-10-08T02:01:00.355" v="27" actId="571"/>
          <ac:picMkLst>
            <pc:docMk/>
            <pc:sldMk cId="0" sldId="258"/>
            <ac:picMk id="19" creationId="{AD894BE7-48E3-EB17-C703-D1B905C87913}"/>
          </ac:picMkLst>
        </pc:picChg>
        <pc:picChg chg="add mod">
          <ac:chgData name="Hemanth Surya" userId="b6ea52e93ae0a923" providerId="LiveId" clId="{322ADD74-2C2F-400D-B18E-C4A66A2BEE7C}" dt="2022-10-08T02:01:00.355" v="27" actId="571"/>
          <ac:picMkLst>
            <pc:docMk/>
            <pc:sldMk cId="0" sldId="258"/>
            <ac:picMk id="20" creationId="{120D8178-5AB5-A273-6E7D-EAE2FFA3C089}"/>
          </ac:picMkLst>
        </pc:picChg>
        <pc:picChg chg="mod">
          <ac:chgData name="Hemanth Surya" userId="b6ea52e93ae0a923" providerId="LiveId" clId="{322ADD74-2C2F-400D-B18E-C4A66A2BEE7C}" dt="2022-10-08T04:16:28.862" v="918" actId="571"/>
          <ac:picMkLst>
            <pc:docMk/>
            <pc:sldMk cId="0" sldId="258"/>
            <ac:picMk id="21" creationId="{74DA162B-6005-A481-FA67-284B355CC2A7}"/>
          </ac:picMkLst>
        </pc:picChg>
        <pc:picChg chg="add mod">
          <ac:chgData name="Hemanth Surya" userId="b6ea52e93ae0a923" providerId="LiveId" clId="{322ADD74-2C2F-400D-B18E-C4A66A2BEE7C}" dt="2022-10-08T02:05:27.814" v="86" actId="1076"/>
          <ac:picMkLst>
            <pc:docMk/>
            <pc:sldMk cId="0" sldId="258"/>
            <ac:picMk id="23" creationId="{39FC8146-0FF5-5E91-2A83-72F816632B4D}"/>
          </ac:picMkLst>
        </pc:picChg>
        <pc:picChg chg="add mod">
          <ac:chgData name="Hemanth Surya" userId="b6ea52e93ae0a923" providerId="LiveId" clId="{322ADD74-2C2F-400D-B18E-C4A66A2BEE7C}" dt="2022-10-08T02:03:38.305" v="69" actId="164"/>
          <ac:picMkLst>
            <pc:docMk/>
            <pc:sldMk cId="0" sldId="258"/>
            <ac:picMk id="28" creationId="{CE047DA2-5093-78BA-7A1B-5AD38A4DD26E}"/>
          </ac:picMkLst>
        </pc:picChg>
        <pc:picChg chg="mod">
          <ac:chgData name="Hemanth Surya" userId="b6ea52e93ae0a923" providerId="LiveId" clId="{322ADD74-2C2F-400D-B18E-C4A66A2BEE7C}" dt="2022-10-08T04:16:28.862" v="918" actId="571"/>
          <ac:picMkLst>
            <pc:docMk/>
            <pc:sldMk cId="0" sldId="258"/>
            <ac:picMk id="31" creationId="{78145531-4384-D18A-3DCA-8A30BC5C74DA}"/>
          </ac:picMkLst>
        </pc:picChg>
        <pc:picChg chg="add mod">
          <ac:chgData name="Hemanth Surya" userId="b6ea52e93ae0a923" providerId="LiveId" clId="{322ADD74-2C2F-400D-B18E-C4A66A2BEE7C}" dt="2022-10-08T02:04:45.422" v="82" actId="164"/>
          <ac:picMkLst>
            <pc:docMk/>
            <pc:sldMk cId="0" sldId="258"/>
            <ac:picMk id="32" creationId="{8520683F-E2E0-A1DF-2BD3-D723724A447D}"/>
          </ac:picMkLst>
        </pc:picChg>
        <pc:picChg chg="mod">
          <ac:chgData name="Hemanth Surya" userId="b6ea52e93ae0a923" providerId="LiveId" clId="{322ADD74-2C2F-400D-B18E-C4A66A2BEE7C}" dt="2022-10-08T02:06:23.417" v="93" actId="571"/>
          <ac:picMkLst>
            <pc:docMk/>
            <pc:sldMk cId="0" sldId="258"/>
            <ac:picMk id="37" creationId="{8A3470E6-1715-61B0-0413-B7584D97A854}"/>
          </ac:picMkLst>
        </pc:picChg>
        <pc:picChg chg="mod">
          <ac:chgData name="Hemanth Surya" userId="b6ea52e93ae0a923" providerId="LiveId" clId="{322ADD74-2C2F-400D-B18E-C4A66A2BEE7C}" dt="2022-10-08T02:06:23.417" v="93" actId="571"/>
          <ac:picMkLst>
            <pc:docMk/>
            <pc:sldMk cId="0" sldId="258"/>
            <ac:picMk id="40" creationId="{75C635C6-178A-579C-BDF3-774A7E14BE81}"/>
          </ac:picMkLst>
        </pc:picChg>
        <pc:picChg chg="mod">
          <ac:chgData name="Hemanth Surya" userId="b6ea52e93ae0a923" providerId="LiveId" clId="{322ADD74-2C2F-400D-B18E-C4A66A2BEE7C}" dt="2022-10-08T04:15:12.572" v="909" actId="571"/>
          <ac:picMkLst>
            <pc:docMk/>
            <pc:sldMk cId="0" sldId="258"/>
            <ac:picMk id="44" creationId="{16BA598C-CDA6-0CCB-6AFE-4779A6EEA93E}"/>
          </ac:picMkLst>
        </pc:picChg>
        <pc:picChg chg="mod">
          <ac:chgData name="Hemanth Surya" userId="b6ea52e93ae0a923" providerId="LiveId" clId="{322ADD74-2C2F-400D-B18E-C4A66A2BEE7C}" dt="2022-10-08T04:15:12.572" v="909" actId="571"/>
          <ac:picMkLst>
            <pc:docMk/>
            <pc:sldMk cId="0" sldId="258"/>
            <ac:picMk id="48" creationId="{C4395044-16B5-524F-456E-091139512CF5}"/>
          </ac:picMkLst>
        </pc:picChg>
        <pc:picChg chg="mod">
          <ac:chgData name="Hemanth Surya" userId="b6ea52e93ae0a923" providerId="LiveId" clId="{322ADD74-2C2F-400D-B18E-C4A66A2BEE7C}" dt="2022-10-08T04:15:12.572" v="909" actId="571"/>
          <ac:picMkLst>
            <pc:docMk/>
            <pc:sldMk cId="0" sldId="258"/>
            <ac:picMk id="51" creationId="{1D753E07-AC2C-5A54-EF93-EACC1B917BC9}"/>
          </ac:picMkLst>
        </pc:picChg>
        <pc:picChg chg="mod">
          <ac:chgData name="Hemanth Surya" userId="b6ea52e93ae0a923" providerId="LiveId" clId="{322ADD74-2C2F-400D-B18E-C4A66A2BEE7C}" dt="2022-10-08T04:15:12.572" v="909" actId="571"/>
          <ac:picMkLst>
            <pc:docMk/>
            <pc:sldMk cId="0" sldId="258"/>
            <ac:picMk id="54" creationId="{5C269D2B-9307-6F71-C370-8659A16B708C}"/>
          </ac:picMkLst>
        </pc:picChg>
        <pc:picChg chg="mod">
          <ac:chgData name="Hemanth Surya" userId="b6ea52e93ae0a923" providerId="LiveId" clId="{322ADD74-2C2F-400D-B18E-C4A66A2BEE7C}" dt="2022-10-08T04:15:12.572" v="909" actId="571"/>
          <ac:picMkLst>
            <pc:docMk/>
            <pc:sldMk cId="0" sldId="258"/>
            <ac:picMk id="57" creationId="{86FA51EC-5035-4CEE-9B08-C7E2BC562363}"/>
          </ac:picMkLst>
        </pc:picChg>
        <pc:picChg chg="mod">
          <ac:chgData name="Hemanth Surya" userId="b6ea52e93ae0a923" providerId="LiveId" clId="{322ADD74-2C2F-400D-B18E-C4A66A2BEE7C}" dt="2022-10-08T04:15:12.572" v="909" actId="571"/>
          <ac:picMkLst>
            <pc:docMk/>
            <pc:sldMk cId="0" sldId="258"/>
            <ac:picMk id="60" creationId="{A15DBCD9-9B9B-A0E4-4DB5-95B2BAEA6FBA}"/>
          </ac:picMkLst>
        </pc:picChg>
        <pc:picChg chg="mod">
          <ac:chgData name="Hemanth Surya" userId="b6ea52e93ae0a923" providerId="LiveId" clId="{322ADD74-2C2F-400D-B18E-C4A66A2BEE7C}" dt="2022-10-08T04:15:12.572" v="909" actId="571"/>
          <ac:picMkLst>
            <pc:docMk/>
            <pc:sldMk cId="0" sldId="258"/>
            <ac:picMk id="63" creationId="{D21B7BF5-5BB0-C2A8-D48A-434B3BC1C13D}"/>
          </ac:picMkLst>
        </pc:picChg>
        <pc:picChg chg="mod">
          <ac:chgData name="Hemanth Surya" userId="b6ea52e93ae0a923" providerId="LiveId" clId="{322ADD74-2C2F-400D-B18E-C4A66A2BEE7C}" dt="2022-10-08T04:15:12.572" v="909" actId="571"/>
          <ac:picMkLst>
            <pc:docMk/>
            <pc:sldMk cId="0" sldId="258"/>
            <ac:picMk id="66" creationId="{C3EB1CD5-C3D3-0D96-3D32-6F6B5DD4CD55}"/>
          </ac:picMkLst>
        </pc:picChg>
        <pc:picChg chg="mod">
          <ac:chgData name="Hemanth Surya" userId="b6ea52e93ae0a923" providerId="LiveId" clId="{322ADD74-2C2F-400D-B18E-C4A66A2BEE7C}" dt="2022-10-08T04:15:12.572" v="909" actId="571"/>
          <ac:picMkLst>
            <pc:docMk/>
            <pc:sldMk cId="0" sldId="258"/>
            <ac:picMk id="69" creationId="{EB474C02-07E7-6926-E3D1-500BAEA03B42}"/>
          </ac:picMkLst>
        </pc:picChg>
        <pc:picChg chg="mod">
          <ac:chgData name="Hemanth Surya" userId="b6ea52e93ae0a923" providerId="LiveId" clId="{322ADD74-2C2F-400D-B18E-C4A66A2BEE7C}" dt="2022-10-08T02:09:52.755" v="180" actId="1076"/>
          <ac:picMkLst>
            <pc:docMk/>
            <pc:sldMk cId="0" sldId="258"/>
            <ac:picMk id="91" creationId="{00000000-0000-0000-0000-000000000000}"/>
          </ac:picMkLst>
        </pc:picChg>
        <pc:cxnChg chg="mod">
          <ac:chgData name="Hemanth Surya" userId="b6ea52e93ae0a923" providerId="LiveId" clId="{322ADD74-2C2F-400D-B18E-C4A66A2BEE7C}" dt="2022-10-08T02:09:49.609" v="178"/>
          <ac:cxnSpMkLst>
            <pc:docMk/>
            <pc:sldMk cId="0" sldId="258"/>
            <ac:cxnSpMk id="44" creationId="{2F69AA66-819B-9ACA-D818-B2CB6F508E00}"/>
          </ac:cxnSpMkLst>
        </pc:cxnChg>
        <pc:cxnChg chg="mod">
          <ac:chgData name="Hemanth Surya" userId="b6ea52e93ae0a923" providerId="LiveId" clId="{322ADD74-2C2F-400D-B18E-C4A66A2BEE7C}" dt="2022-10-08T02:09:49.609" v="178"/>
          <ac:cxnSpMkLst>
            <pc:docMk/>
            <pc:sldMk cId="0" sldId="258"/>
            <ac:cxnSpMk id="45" creationId="{282E88A5-BE1B-972B-E1F4-AB5AA35098A4}"/>
          </ac:cxnSpMkLst>
        </pc:cxnChg>
        <pc:cxnChg chg="add">
          <ac:chgData name="Hemanth Surya" userId="b6ea52e93ae0a923" providerId="LiveId" clId="{322ADD74-2C2F-400D-B18E-C4A66A2BEE7C}" dt="2022-10-08T02:10:02.473" v="183" actId="11529"/>
          <ac:cxnSpMkLst>
            <pc:docMk/>
            <pc:sldMk cId="0" sldId="258"/>
            <ac:cxnSpMk id="47" creationId="{9DAD332C-2D54-42B2-51DA-0A94E88B83DE}"/>
          </ac:cxnSpMkLst>
        </pc:cxnChg>
        <pc:cxnChg chg="mod">
          <ac:chgData name="Hemanth Surya" userId="b6ea52e93ae0a923" providerId="LiveId" clId="{322ADD74-2C2F-400D-B18E-C4A66A2BEE7C}" dt="2022-10-08T02:09:53.391" v="182" actId="164"/>
          <ac:cxnSpMkLst>
            <pc:docMk/>
            <pc:sldMk cId="0" sldId="258"/>
            <ac:cxnSpMk id="89" creationId="{00000000-0000-0000-0000-000000000000}"/>
          </ac:cxnSpMkLst>
        </pc:cxnChg>
        <pc:cxnChg chg="mod">
          <ac:chgData name="Hemanth Surya" userId="b6ea52e93ae0a923" providerId="LiveId" clId="{322ADD74-2C2F-400D-B18E-C4A66A2BEE7C}" dt="2022-10-08T02:09:53.391" v="182" actId="164"/>
          <ac:cxnSpMkLst>
            <pc:docMk/>
            <pc:sldMk cId="0" sldId="258"/>
            <ac:cxnSpMk id="90" creationId="{00000000-0000-0000-0000-000000000000}"/>
          </ac:cxnSpMkLst>
        </pc:cxnChg>
      </pc:sldChg>
      <pc:sldChg chg="addSp delSp modSp mod modNotes">
        <pc:chgData name="Hemanth Surya" userId="b6ea52e93ae0a923" providerId="LiveId" clId="{322ADD74-2C2F-400D-B18E-C4A66A2BEE7C}" dt="2022-10-08T04:22:41.568" v="988" actId="20577"/>
        <pc:sldMkLst>
          <pc:docMk/>
          <pc:sldMk cId="0" sldId="259"/>
        </pc:sldMkLst>
        <pc:spChg chg="add mod">
          <ac:chgData name="Hemanth Surya" userId="b6ea52e93ae0a923" providerId="LiveId" clId="{322ADD74-2C2F-400D-B18E-C4A66A2BEE7C}" dt="2022-10-08T02:11:34.599" v="286" actId="571"/>
          <ac:spMkLst>
            <pc:docMk/>
            <pc:sldMk cId="0" sldId="259"/>
            <ac:spMk id="3" creationId="{20663BEC-887F-B86E-ABB5-09E264D7448F}"/>
          </ac:spMkLst>
        </pc:spChg>
        <pc:spChg chg="add mod">
          <ac:chgData name="Hemanth Surya" userId="b6ea52e93ae0a923" providerId="LiveId" clId="{322ADD74-2C2F-400D-B18E-C4A66A2BEE7C}" dt="2022-10-08T02:11:34.599" v="286" actId="571"/>
          <ac:spMkLst>
            <pc:docMk/>
            <pc:sldMk cId="0" sldId="259"/>
            <ac:spMk id="4" creationId="{1F582778-559A-10B0-F96C-9A52955D7C36}"/>
          </ac:spMkLst>
        </pc:spChg>
        <pc:spChg chg="mod">
          <ac:chgData name="Hemanth Surya" userId="b6ea52e93ae0a923" providerId="LiveId" clId="{322ADD74-2C2F-400D-B18E-C4A66A2BEE7C}" dt="2022-10-08T02:38:57.691" v="502" actId="2711"/>
          <ac:spMkLst>
            <pc:docMk/>
            <pc:sldMk cId="0" sldId="259"/>
            <ac:spMk id="105" creationId="{00000000-0000-0000-0000-000000000000}"/>
          </ac:spMkLst>
        </pc:spChg>
        <pc:spChg chg="mod">
          <ac:chgData name="Hemanth Surya" userId="b6ea52e93ae0a923" providerId="LiveId" clId="{322ADD74-2C2F-400D-B18E-C4A66A2BEE7C}" dt="2022-10-08T02:37:07.754" v="462" actId="1076"/>
          <ac:spMkLst>
            <pc:docMk/>
            <pc:sldMk cId="0" sldId="259"/>
            <ac:spMk id="106" creationId="{00000000-0000-0000-0000-000000000000}"/>
          </ac:spMkLst>
        </pc:spChg>
        <pc:spChg chg="del">
          <ac:chgData name="Hemanth Surya" userId="b6ea52e93ae0a923" providerId="LiveId" clId="{322ADD74-2C2F-400D-B18E-C4A66A2BEE7C}" dt="2022-10-08T02:11:24.720" v="280" actId="478"/>
          <ac:spMkLst>
            <pc:docMk/>
            <pc:sldMk cId="0" sldId="259"/>
            <ac:spMk id="107" creationId="{00000000-0000-0000-0000-000000000000}"/>
          </ac:spMkLst>
        </pc:spChg>
        <pc:spChg chg="mod">
          <ac:chgData name="Hemanth Surya" userId="b6ea52e93ae0a923" providerId="LiveId" clId="{322ADD74-2C2F-400D-B18E-C4A66A2BEE7C}" dt="2022-10-08T02:36:49.961" v="459" actId="2711"/>
          <ac:spMkLst>
            <pc:docMk/>
            <pc:sldMk cId="0" sldId="259"/>
            <ac:spMk id="109" creationId="{00000000-0000-0000-0000-000000000000}"/>
          </ac:spMkLst>
        </pc:spChg>
        <pc:spChg chg="mod">
          <ac:chgData name="Hemanth Surya" userId="b6ea52e93ae0a923" providerId="LiveId" clId="{322ADD74-2C2F-400D-B18E-C4A66A2BEE7C}" dt="2022-10-08T04:22:11.875" v="962" actId="20577"/>
          <ac:spMkLst>
            <pc:docMk/>
            <pc:sldMk cId="0" sldId="259"/>
            <ac:spMk id="112" creationId="{00000000-0000-0000-0000-000000000000}"/>
          </ac:spMkLst>
        </pc:spChg>
        <pc:spChg chg="mod">
          <ac:chgData name="Hemanth Surya" userId="b6ea52e93ae0a923" providerId="LiveId" clId="{322ADD74-2C2F-400D-B18E-C4A66A2BEE7C}" dt="2022-10-08T04:22:41.568" v="988" actId="20577"/>
          <ac:spMkLst>
            <pc:docMk/>
            <pc:sldMk cId="0" sldId="259"/>
            <ac:spMk id="117" creationId="{00000000-0000-0000-0000-000000000000}"/>
          </ac:spMkLst>
        </pc:spChg>
        <pc:spChg chg="mod">
          <ac:chgData name="Hemanth Surya" userId="b6ea52e93ae0a923" providerId="LiveId" clId="{322ADD74-2C2F-400D-B18E-C4A66A2BEE7C}" dt="2022-10-08T02:11:38.558" v="287" actId="164"/>
          <ac:spMkLst>
            <pc:docMk/>
            <pc:sldMk cId="0" sldId="259"/>
            <ac:spMk id="118" creationId="{00000000-0000-0000-0000-000000000000}"/>
          </ac:spMkLst>
        </pc:spChg>
        <pc:spChg chg="mod">
          <ac:chgData name="Hemanth Surya" userId="b6ea52e93ae0a923" providerId="LiveId" clId="{322ADD74-2C2F-400D-B18E-C4A66A2BEE7C}" dt="2022-10-08T02:11:38.558" v="287" actId="164"/>
          <ac:spMkLst>
            <pc:docMk/>
            <pc:sldMk cId="0" sldId="259"/>
            <ac:spMk id="119" creationId="{00000000-0000-0000-0000-000000000000}"/>
          </ac:spMkLst>
        </pc:spChg>
        <pc:spChg chg="mod">
          <ac:chgData name="Hemanth Surya" userId="b6ea52e93ae0a923" providerId="LiveId" clId="{322ADD74-2C2F-400D-B18E-C4A66A2BEE7C}" dt="2022-10-08T02:11:38.558" v="287" actId="164"/>
          <ac:spMkLst>
            <pc:docMk/>
            <pc:sldMk cId="0" sldId="259"/>
            <ac:spMk id="120" creationId="{00000000-0000-0000-0000-000000000000}"/>
          </ac:spMkLst>
        </pc:spChg>
        <pc:grpChg chg="add mod">
          <ac:chgData name="Hemanth Surya" userId="b6ea52e93ae0a923" providerId="LiveId" clId="{322ADD74-2C2F-400D-B18E-C4A66A2BEE7C}" dt="2022-10-08T02:11:08.568" v="202" actId="164"/>
          <ac:grpSpMkLst>
            <pc:docMk/>
            <pc:sldMk cId="0" sldId="259"/>
            <ac:grpSpMk id="2" creationId="{2A27E865-2A82-4546-E7FE-6B81B4D04481}"/>
          </ac:grpSpMkLst>
        </pc:grpChg>
        <pc:grpChg chg="add mod">
          <ac:chgData name="Hemanth Surya" userId="b6ea52e93ae0a923" providerId="LiveId" clId="{322ADD74-2C2F-400D-B18E-C4A66A2BEE7C}" dt="2022-10-08T02:11:41.693" v="289" actId="164"/>
          <ac:grpSpMkLst>
            <pc:docMk/>
            <pc:sldMk cId="0" sldId="259"/>
            <ac:grpSpMk id="5" creationId="{6008E424-326F-78F8-456B-88F37899911F}"/>
          </ac:grpSpMkLst>
        </pc:grpChg>
        <pc:grpChg chg="add mod">
          <ac:chgData name="Hemanth Surya" userId="b6ea52e93ae0a923" providerId="LiveId" clId="{322ADD74-2C2F-400D-B18E-C4A66A2BEE7C}" dt="2022-10-08T02:12:09.545" v="338" actId="1035"/>
          <ac:grpSpMkLst>
            <pc:docMk/>
            <pc:sldMk cId="0" sldId="259"/>
            <ac:grpSpMk id="6" creationId="{2189AB8C-501E-337A-F822-F15BFE38CA56}"/>
          </ac:grpSpMkLst>
        </pc:grpChg>
        <pc:grpChg chg="add mod">
          <ac:chgData name="Hemanth Surya" userId="b6ea52e93ae0a923" providerId="LiveId" clId="{322ADD74-2C2F-400D-B18E-C4A66A2BEE7C}" dt="2022-10-08T02:11:54.069" v="296" actId="1035"/>
          <ac:grpSpMkLst>
            <pc:docMk/>
            <pc:sldMk cId="0" sldId="259"/>
            <ac:grpSpMk id="7" creationId="{4D588860-502C-2F8F-1DBB-F0E77DFDA223}"/>
          </ac:grpSpMkLst>
        </pc:grpChg>
        <pc:grpChg chg="add mod">
          <ac:chgData name="Hemanth Surya" userId="b6ea52e93ae0a923" providerId="LiveId" clId="{322ADD74-2C2F-400D-B18E-C4A66A2BEE7C}" dt="2022-10-08T02:12:09.545" v="338" actId="1035"/>
          <ac:grpSpMkLst>
            <pc:docMk/>
            <pc:sldMk cId="0" sldId="259"/>
            <ac:grpSpMk id="8" creationId="{BE5FA1B0-8D82-B5D5-3F17-0E07593AEAFC}"/>
          </ac:grpSpMkLst>
        </pc:grpChg>
        <pc:grpChg chg="mod">
          <ac:chgData name="Hemanth Surya" userId="b6ea52e93ae0a923" providerId="LiveId" clId="{322ADD74-2C2F-400D-B18E-C4A66A2BEE7C}" dt="2022-10-08T02:11:44.971" v="290" actId="164"/>
          <ac:grpSpMkLst>
            <pc:docMk/>
            <pc:sldMk cId="0" sldId="259"/>
            <ac:grpSpMk id="108" creationId="{00000000-0000-0000-0000-000000000000}"/>
          </ac:grpSpMkLst>
        </pc:grpChg>
        <pc:grpChg chg="mod">
          <ac:chgData name="Hemanth Surya" userId="b6ea52e93ae0a923" providerId="LiveId" clId="{322ADD74-2C2F-400D-B18E-C4A66A2BEE7C}" dt="2022-10-08T02:11:41.693" v="289" actId="164"/>
          <ac:grpSpMkLst>
            <pc:docMk/>
            <pc:sldMk cId="0" sldId="259"/>
            <ac:grpSpMk id="111" creationId="{00000000-0000-0000-0000-000000000000}"/>
          </ac:grpSpMkLst>
        </pc:grpChg>
        <pc:picChg chg="mod">
          <ac:chgData name="Hemanth Surya" userId="b6ea52e93ae0a923" providerId="LiveId" clId="{322ADD74-2C2F-400D-B18E-C4A66A2BEE7C}" dt="2022-10-08T02:11:47.149" v="291" actId="164"/>
          <ac:picMkLst>
            <pc:docMk/>
            <pc:sldMk cId="0" sldId="259"/>
            <ac:picMk id="121" creationId="{00000000-0000-0000-0000-000000000000}"/>
          </ac:picMkLst>
        </pc:picChg>
        <pc:picChg chg="mod">
          <ac:chgData name="Hemanth Surya" userId="b6ea52e93ae0a923" providerId="LiveId" clId="{322ADD74-2C2F-400D-B18E-C4A66A2BEE7C}" dt="2022-10-08T02:11:44.971" v="290" actId="164"/>
          <ac:picMkLst>
            <pc:docMk/>
            <pc:sldMk cId="0" sldId="259"/>
            <ac:picMk id="122" creationId="{00000000-0000-0000-0000-000000000000}"/>
          </ac:picMkLst>
        </pc:picChg>
      </pc:sldChg>
      <pc:sldChg chg="modSp mod modAnim">
        <pc:chgData name="Hemanth Surya" userId="b6ea52e93ae0a923" providerId="LiveId" clId="{322ADD74-2C2F-400D-B18E-C4A66A2BEE7C}" dt="2022-10-08T04:49:49.345" v="1030" actId="20577"/>
        <pc:sldMkLst>
          <pc:docMk/>
          <pc:sldMk cId="0" sldId="260"/>
        </pc:sldMkLst>
        <pc:spChg chg="mod">
          <ac:chgData name="Hemanth Surya" userId="b6ea52e93ae0a923" providerId="LiveId" clId="{322ADD74-2C2F-400D-B18E-C4A66A2BEE7C}" dt="2022-10-08T02:39:12.342" v="503" actId="2711"/>
          <ac:spMkLst>
            <pc:docMk/>
            <pc:sldMk cId="0" sldId="260"/>
            <ac:spMk id="127" creationId="{00000000-0000-0000-0000-000000000000}"/>
          </ac:spMkLst>
        </pc:spChg>
        <pc:spChg chg="mod">
          <ac:chgData name="Hemanth Surya" userId="b6ea52e93ae0a923" providerId="LiveId" clId="{322ADD74-2C2F-400D-B18E-C4A66A2BEE7C}" dt="2022-10-08T02:38:13.700" v="497" actId="2711"/>
          <ac:spMkLst>
            <pc:docMk/>
            <pc:sldMk cId="0" sldId="260"/>
            <ac:spMk id="129" creationId="{00000000-0000-0000-0000-000000000000}"/>
          </ac:spMkLst>
        </pc:spChg>
        <pc:spChg chg="mod">
          <ac:chgData name="Hemanth Surya" userId="b6ea52e93ae0a923" providerId="LiveId" clId="{322ADD74-2C2F-400D-B18E-C4A66A2BEE7C}" dt="2022-10-08T02:38:22.588" v="500" actId="2711"/>
          <ac:spMkLst>
            <pc:docMk/>
            <pc:sldMk cId="0" sldId="260"/>
            <ac:spMk id="145" creationId="{00000000-0000-0000-0000-000000000000}"/>
          </ac:spMkLst>
        </pc:spChg>
        <pc:spChg chg="mod">
          <ac:chgData name="Hemanth Surya" userId="b6ea52e93ae0a923" providerId="LiveId" clId="{322ADD74-2C2F-400D-B18E-C4A66A2BEE7C}" dt="2022-10-08T02:38:08.582" v="496" actId="2711"/>
          <ac:spMkLst>
            <pc:docMk/>
            <pc:sldMk cId="0" sldId="260"/>
            <ac:spMk id="149" creationId="{00000000-0000-0000-0000-000000000000}"/>
          </ac:spMkLst>
        </pc:spChg>
        <pc:spChg chg="mod">
          <ac:chgData name="Hemanth Surya" userId="b6ea52e93ae0a923" providerId="LiveId" clId="{322ADD74-2C2F-400D-B18E-C4A66A2BEE7C}" dt="2022-10-08T04:49:49.345" v="1030" actId="20577"/>
          <ac:spMkLst>
            <pc:docMk/>
            <pc:sldMk cId="0" sldId="260"/>
            <ac:spMk id="164" creationId="{00000000-0000-0000-0000-000000000000}"/>
          </ac:spMkLst>
        </pc:spChg>
        <pc:grpChg chg="mod">
          <ac:chgData name="Hemanth Surya" userId="b6ea52e93ae0a923" providerId="LiveId" clId="{322ADD74-2C2F-400D-B18E-C4A66A2BEE7C}" dt="2022-10-08T02:37:55.021" v="494" actId="1037"/>
          <ac:grpSpMkLst>
            <pc:docMk/>
            <pc:sldMk cId="0" sldId="260"/>
            <ac:grpSpMk id="128" creationId="{00000000-0000-0000-0000-000000000000}"/>
          </ac:grpSpMkLst>
        </pc:grpChg>
        <pc:grpChg chg="mod">
          <ac:chgData name="Hemanth Surya" userId="b6ea52e93ae0a923" providerId="LiveId" clId="{322ADD74-2C2F-400D-B18E-C4A66A2BEE7C}" dt="2022-10-08T02:38:00.632" v="495" actId="1076"/>
          <ac:grpSpMkLst>
            <pc:docMk/>
            <pc:sldMk cId="0" sldId="260"/>
            <ac:grpSpMk id="144" creationId="{00000000-0000-0000-0000-000000000000}"/>
          </ac:grpSpMkLst>
        </pc:grpChg>
      </pc:sldChg>
      <pc:sldChg chg="modSp mod ord">
        <pc:chgData name="Hemanth Surya" userId="b6ea52e93ae0a923" providerId="LiveId" clId="{322ADD74-2C2F-400D-B18E-C4A66A2BEE7C}" dt="2022-10-08T02:45:10.273" v="574"/>
        <pc:sldMkLst>
          <pc:docMk/>
          <pc:sldMk cId="0" sldId="261"/>
        </pc:sldMkLst>
        <pc:spChg chg="mod">
          <ac:chgData name="Hemanth Surya" userId="b6ea52e93ae0a923" providerId="LiveId" clId="{322ADD74-2C2F-400D-B18E-C4A66A2BEE7C}" dt="2022-10-08T02:39:19.929" v="504" actId="2711"/>
          <ac:spMkLst>
            <pc:docMk/>
            <pc:sldMk cId="0" sldId="261"/>
            <ac:spMk id="170" creationId="{00000000-0000-0000-0000-000000000000}"/>
          </ac:spMkLst>
        </pc:spChg>
        <pc:picChg chg="mod">
          <ac:chgData name="Hemanth Surya" userId="b6ea52e93ae0a923" providerId="LiveId" clId="{322ADD74-2C2F-400D-B18E-C4A66A2BEE7C}" dt="2022-10-08T02:40:36.736" v="508" actId="1076"/>
          <ac:picMkLst>
            <pc:docMk/>
            <pc:sldMk cId="0" sldId="261"/>
            <ac:picMk id="172" creationId="{00000000-0000-0000-0000-000000000000}"/>
          </ac:picMkLst>
        </pc:picChg>
      </pc:sldChg>
      <pc:sldChg chg="modSp mod ord">
        <pc:chgData name="Hemanth Surya" userId="b6ea52e93ae0a923" providerId="LiveId" clId="{322ADD74-2C2F-400D-B18E-C4A66A2BEE7C}" dt="2022-10-08T04:26:42.940" v="1016" actId="20577"/>
        <pc:sldMkLst>
          <pc:docMk/>
          <pc:sldMk cId="0" sldId="262"/>
        </pc:sldMkLst>
        <pc:spChg chg="mod">
          <ac:chgData name="Hemanth Surya" userId="b6ea52e93ae0a923" providerId="LiveId" clId="{322ADD74-2C2F-400D-B18E-C4A66A2BEE7C}" dt="2022-10-08T02:00:23.841" v="9" actId="27636"/>
          <ac:spMkLst>
            <pc:docMk/>
            <pc:sldMk cId="0" sldId="262"/>
            <ac:spMk id="184" creationId="{00000000-0000-0000-0000-000000000000}"/>
          </ac:spMkLst>
        </pc:spChg>
        <pc:spChg chg="mod">
          <ac:chgData name="Hemanth Surya" userId="b6ea52e93ae0a923" providerId="LiveId" clId="{322ADD74-2C2F-400D-B18E-C4A66A2BEE7C}" dt="2022-10-08T04:26:42.940" v="1016" actId="20577"/>
          <ac:spMkLst>
            <pc:docMk/>
            <pc:sldMk cId="0" sldId="262"/>
            <ac:spMk id="185" creationId="{00000000-0000-0000-0000-000000000000}"/>
          </ac:spMkLst>
        </pc:spChg>
      </pc:sldChg>
      <pc:sldChg chg="del">
        <pc:chgData name="Hemanth Surya" userId="b6ea52e93ae0a923" providerId="LiveId" clId="{322ADD74-2C2F-400D-B18E-C4A66A2BEE7C}" dt="2022-10-08T02:12:34.340" v="339" actId="47"/>
        <pc:sldMkLst>
          <pc:docMk/>
          <pc:sldMk cId="0" sldId="263"/>
        </pc:sldMkLst>
      </pc:sldChg>
      <pc:sldChg chg="addSp delSp modSp mod modAnim">
        <pc:chgData name="Hemanth Surya" userId="b6ea52e93ae0a923" providerId="LiveId" clId="{322ADD74-2C2F-400D-B18E-C4A66A2BEE7C}" dt="2022-10-08T03:29:57.954" v="608"/>
        <pc:sldMkLst>
          <pc:docMk/>
          <pc:sldMk cId="0" sldId="264"/>
        </pc:sldMkLst>
        <pc:spChg chg="mod">
          <ac:chgData name="Hemanth Surya" userId="b6ea52e93ae0a923" providerId="LiveId" clId="{322ADD74-2C2F-400D-B18E-C4A66A2BEE7C}" dt="2022-10-08T02:39:33.196" v="505" actId="2711"/>
          <ac:spMkLst>
            <pc:docMk/>
            <pc:sldMk cId="0" sldId="264"/>
            <ac:spMk id="194" creationId="{00000000-0000-0000-0000-000000000000}"/>
          </ac:spMkLst>
        </pc:spChg>
        <pc:spChg chg="del mod">
          <ac:chgData name="Hemanth Surya" userId="b6ea52e93ae0a923" providerId="LiveId" clId="{322ADD74-2C2F-400D-B18E-C4A66A2BEE7C}" dt="2022-10-08T02:16:53.416" v="352" actId="478"/>
          <ac:spMkLst>
            <pc:docMk/>
            <pc:sldMk cId="0" sldId="264"/>
            <ac:spMk id="195" creationId="{00000000-0000-0000-0000-000000000000}"/>
          </ac:spMkLst>
        </pc:spChg>
        <pc:picChg chg="add mod">
          <ac:chgData name="Hemanth Surya" userId="b6ea52e93ae0a923" providerId="LiveId" clId="{322ADD74-2C2F-400D-B18E-C4A66A2BEE7C}" dt="2022-10-08T03:27:52.947" v="598" actId="1076"/>
          <ac:picMkLst>
            <pc:docMk/>
            <pc:sldMk cId="0" sldId="264"/>
            <ac:picMk id="3" creationId="{8409554B-5981-474A-A6AB-C14E0893196F}"/>
          </ac:picMkLst>
        </pc:picChg>
      </pc:sldChg>
      <pc:sldChg chg="modSp mod">
        <pc:chgData name="Hemanth Surya" userId="b6ea52e93ae0a923" providerId="LiveId" clId="{322ADD74-2C2F-400D-B18E-C4A66A2BEE7C}" dt="2022-10-08T02:39:38.815" v="506" actId="20577"/>
        <pc:sldMkLst>
          <pc:docMk/>
          <pc:sldMk cId="0" sldId="265"/>
        </pc:sldMkLst>
        <pc:spChg chg="mod">
          <ac:chgData name="Hemanth Surya" userId="b6ea52e93ae0a923" providerId="LiveId" clId="{322ADD74-2C2F-400D-B18E-C4A66A2BEE7C}" dt="2022-10-08T02:39:38.815" v="506" actId="20577"/>
          <ac:spMkLst>
            <pc:docMk/>
            <pc:sldMk cId="0" sldId="265"/>
            <ac:spMk id="200" creationId="{00000000-0000-0000-0000-000000000000}"/>
          </ac:spMkLst>
        </pc:spChg>
      </pc:sldChg>
      <pc:sldChg chg="modSp mod">
        <pc:chgData name="Hemanth Surya" userId="b6ea52e93ae0a923" providerId="LiveId" clId="{322ADD74-2C2F-400D-B18E-C4A66A2BEE7C}" dt="2022-10-08T02:39:45.886" v="507" actId="2711"/>
        <pc:sldMkLst>
          <pc:docMk/>
          <pc:sldMk cId="0" sldId="266"/>
        </pc:sldMkLst>
        <pc:spChg chg="mod">
          <ac:chgData name="Hemanth Surya" userId="b6ea52e93ae0a923" providerId="LiveId" clId="{322ADD74-2C2F-400D-B18E-C4A66A2BEE7C}" dt="2022-10-08T02:39:45.886" v="507" actId="2711"/>
          <ac:spMkLst>
            <pc:docMk/>
            <pc:sldMk cId="0" sldId="266"/>
            <ac:spMk id="206" creationId="{00000000-0000-0000-0000-000000000000}"/>
          </ac:spMkLst>
        </pc:spChg>
      </pc:sldChg>
      <pc:sldChg chg="modSp mod">
        <pc:chgData name="Hemanth Surya" userId="b6ea52e93ae0a923" providerId="LiveId" clId="{322ADD74-2C2F-400D-B18E-C4A66A2BEE7C}" dt="2022-10-08T02:00:23.876" v="11" actId="27636"/>
        <pc:sldMkLst>
          <pc:docMk/>
          <pc:sldMk cId="0" sldId="267"/>
        </pc:sldMkLst>
        <pc:spChg chg="mod">
          <ac:chgData name="Hemanth Surya" userId="b6ea52e93ae0a923" providerId="LiveId" clId="{322ADD74-2C2F-400D-B18E-C4A66A2BEE7C}" dt="2022-10-08T02:00:23.876" v="11" actId="27636"/>
          <ac:spMkLst>
            <pc:docMk/>
            <pc:sldMk cId="0" sldId="267"/>
            <ac:spMk id="211" creationId="{00000000-0000-0000-0000-000000000000}"/>
          </ac:spMkLst>
        </pc:spChg>
      </pc:sldChg>
      <pc:sldChg chg="modSp mod">
        <pc:chgData name="Hemanth Surya" userId="b6ea52e93ae0a923" providerId="LiveId" clId="{322ADD74-2C2F-400D-B18E-C4A66A2BEE7C}" dt="2022-10-08T02:00:23.887" v="12" actId="27636"/>
        <pc:sldMkLst>
          <pc:docMk/>
          <pc:sldMk cId="0" sldId="268"/>
        </pc:sldMkLst>
        <pc:spChg chg="mod">
          <ac:chgData name="Hemanth Surya" userId="b6ea52e93ae0a923" providerId="LiveId" clId="{322ADD74-2C2F-400D-B18E-C4A66A2BEE7C}" dt="2022-10-08T02:00:23.887" v="12" actId="27636"/>
          <ac:spMkLst>
            <pc:docMk/>
            <pc:sldMk cId="0" sldId="268"/>
            <ac:spMk id="217" creationId="{00000000-0000-0000-0000-000000000000}"/>
          </ac:spMkLst>
        </pc:spChg>
      </pc:sldChg>
      <pc:sldChg chg="modSp mod">
        <pc:chgData name="Hemanth Surya" userId="b6ea52e93ae0a923" providerId="LiveId" clId="{322ADD74-2C2F-400D-B18E-C4A66A2BEE7C}" dt="2022-10-08T02:00:23.902" v="13" actId="27636"/>
        <pc:sldMkLst>
          <pc:docMk/>
          <pc:sldMk cId="0" sldId="269"/>
        </pc:sldMkLst>
        <pc:spChg chg="mod">
          <ac:chgData name="Hemanth Surya" userId="b6ea52e93ae0a923" providerId="LiveId" clId="{322ADD74-2C2F-400D-B18E-C4A66A2BEE7C}" dt="2022-10-08T02:00:23.902" v="13" actId="27636"/>
          <ac:spMkLst>
            <pc:docMk/>
            <pc:sldMk cId="0" sldId="269"/>
            <ac:spMk id="223" creationId="{00000000-0000-0000-0000-000000000000}"/>
          </ac:spMkLst>
        </pc:spChg>
      </pc:sldChg>
      <pc:sldChg chg="addSp delSp modSp add del mod">
        <pc:chgData name="Hemanth Surya" userId="b6ea52e93ae0a923" providerId="LiveId" clId="{322ADD74-2C2F-400D-B18E-C4A66A2BEE7C}" dt="2022-10-08T02:13:15.660" v="345" actId="47"/>
        <pc:sldMkLst>
          <pc:docMk/>
          <pc:sldMk cId="673866475" sldId="270"/>
        </pc:sldMkLst>
        <pc:spChg chg="add mod">
          <ac:chgData name="Hemanth Surya" userId="b6ea52e93ae0a923" providerId="LiveId" clId="{322ADD74-2C2F-400D-B18E-C4A66A2BEE7C}" dt="2022-10-08T02:13:12.063" v="344"/>
          <ac:spMkLst>
            <pc:docMk/>
            <pc:sldMk cId="673866475" sldId="270"/>
            <ac:spMk id="2" creationId="{EB57BC25-2570-C87F-9BA9-116B374AEB36}"/>
          </ac:spMkLst>
        </pc:spChg>
        <pc:spChg chg="add mod">
          <ac:chgData name="Hemanth Surya" userId="b6ea52e93ae0a923" providerId="LiveId" clId="{322ADD74-2C2F-400D-B18E-C4A66A2BEE7C}" dt="2022-10-08T02:13:12.063" v="344"/>
          <ac:spMkLst>
            <pc:docMk/>
            <pc:sldMk cId="673866475" sldId="270"/>
            <ac:spMk id="3" creationId="{4DFA1014-5F43-0FDB-A944-C92AFE69A095}"/>
          </ac:spMkLst>
        </pc:spChg>
        <pc:spChg chg="add mod">
          <ac:chgData name="Hemanth Surya" userId="b6ea52e93ae0a923" providerId="LiveId" clId="{322ADD74-2C2F-400D-B18E-C4A66A2BEE7C}" dt="2022-10-08T02:13:12.063" v="344"/>
          <ac:spMkLst>
            <pc:docMk/>
            <pc:sldMk cId="673866475" sldId="270"/>
            <ac:spMk id="9" creationId="{8507AE22-3DA8-642B-DC69-3CF50B34E5CE}"/>
          </ac:spMkLst>
        </pc:spChg>
        <pc:spChg chg="add mod">
          <ac:chgData name="Hemanth Surya" userId="b6ea52e93ae0a923" providerId="LiveId" clId="{322ADD74-2C2F-400D-B18E-C4A66A2BEE7C}" dt="2022-10-08T02:13:12.063" v="344"/>
          <ac:spMkLst>
            <pc:docMk/>
            <pc:sldMk cId="673866475" sldId="270"/>
            <ac:spMk id="10" creationId="{F34B27D4-AD7A-9B7A-D42A-262092A51C5D}"/>
          </ac:spMkLst>
        </pc:spChg>
        <pc:spChg chg="add mod">
          <ac:chgData name="Hemanth Surya" userId="b6ea52e93ae0a923" providerId="LiveId" clId="{322ADD74-2C2F-400D-B18E-C4A66A2BEE7C}" dt="2022-10-08T02:13:12.063" v="344"/>
          <ac:spMkLst>
            <pc:docMk/>
            <pc:sldMk cId="673866475" sldId="270"/>
            <ac:spMk id="11" creationId="{D89F8D54-78BB-D5CE-9D5C-13F1AD99AEF3}"/>
          </ac:spMkLst>
        </pc:spChg>
        <pc:spChg chg="add mod">
          <ac:chgData name="Hemanth Surya" userId="b6ea52e93ae0a923" providerId="LiveId" clId="{322ADD74-2C2F-400D-B18E-C4A66A2BEE7C}" dt="2022-10-08T02:13:12.063" v="344"/>
          <ac:spMkLst>
            <pc:docMk/>
            <pc:sldMk cId="673866475" sldId="270"/>
            <ac:spMk id="12" creationId="{2AD3E971-A369-B3C5-0D9B-EFA045775EF1}"/>
          </ac:spMkLst>
        </pc:spChg>
        <pc:spChg chg="add mod">
          <ac:chgData name="Hemanth Surya" userId="b6ea52e93ae0a923" providerId="LiveId" clId="{322ADD74-2C2F-400D-B18E-C4A66A2BEE7C}" dt="2022-10-08T02:13:12.063" v="344"/>
          <ac:spMkLst>
            <pc:docMk/>
            <pc:sldMk cId="673866475" sldId="270"/>
            <ac:spMk id="13" creationId="{A5DF79B5-E6CF-3BF1-E60F-B8F067C5B57C}"/>
          </ac:spMkLst>
        </pc:spChg>
        <pc:spChg chg="add mod">
          <ac:chgData name="Hemanth Surya" userId="b6ea52e93ae0a923" providerId="LiveId" clId="{322ADD74-2C2F-400D-B18E-C4A66A2BEE7C}" dt="2022-10-08T02:13:12.063" v="344"/>
          <ac:spMkLst>
            <pc:docMk/>
            <pc:sldMk cId="673866475" sldId="270"/>
            <ac:spMk id="14" creationId="{479B1630-B502-B674-5C49-03EBB051992D}"/>
          </ac:spMkLst>
        </pc:spChg>
        <pc:spChg chg="add mod">
          <ac:chgData name="Hemanth Surya" userId="b6ea52e93ae0a923" providerId="LiveId" clId="{322ADD74-2C2F-400D-B18E-C4A66A2BEE7C}" dt="2022-10-08T02:13:12.063" v="344"/>
          <ac:spMkLst>
            <pc:docMk/>
            <pc:sldMk cId="673866475" sldId="270"/>
            <ac:spMk id="15" creationId="{FB0F500E-952D-4B10-9AC6-BA99694AE0AA}"/>
          </ac:spMkLst>
        </pc:spChg>
        <pc:spChg chg="add mod">
          <ac:chgData name="Hemanth Surya" userId="b6ea52e93ae0a923" providerId="LiveId" clId="{322ADD74-2C2F-400D-B18E-C4A66A2BEE7C}" dt="2022-10-08T02:13:12.063" v="344"/>
          <ac:spMkLst>
            <pc:docMk/>
            <pc:sldMk cId="673866475" sldId="270"/>
            <ac:spMk id="16" creationId="{2F32E691-B651-FC5F-5D4E-B8443980DA21}"/>
          </ac:spMkLst>
        </pc:spChg>
        <pc:spChg chg="del mod">
          <ac:chgData name="Hemanth Surya" userId="b6ea52e93ae0a923" providerId="LiveId" clId="{322ADD74-2C2F-400D-B18E-C4A66A2BEE7C}" dt="2022-10-08T02:13:07.694" v="342" actId="478"/>
          <ac:spMkLst>
            <pc:docMk/>
            <pc:sldMk cId="673866475" sldId="270"/>
            <ac:spMk id="185" creationId="{00000000-0000-0000-0000-000000000000}"/>
          </ac:spMkLst>
        </pc:spChg>
        <pc:grpChg chg="add mod">
          <ac:chgData name="Hemanth Surya" userId="b6ea52e93ae0a923" providerId="LiveId" clId="{322ADD74-2C2F-400D-B18E-C4A66A2BEE7C}" dt="2022-10-08T02:13:12.063" v="344"/>
          <ac:grpSpMkLst>
            <pc:docMk/>
            <pc:sldMk cId="673866475" sldId="270"/>
            <ac:grpSpMk id="4" creationId="{F268A7D3-6AA4-8750-EC78-3E5BF3DA4B65}"/>
          </ac:grpSpMkLst>
        </pc:grpChg>
        <pc:picChg chg="add mod">
          <ac:chgData name="Hemanth Surya" userId="b6ea52e93ae0a923" providerId="LiveId" clId="{322ADD74-2C2F-400D-B18E-C4A66A2BEE7C}" dt="2022-10-08T02:13:12.063" v="344"/>
          <ac:picMkLst>
            <pc:docMk/>
            <pc:sldMk cId="673866475" sldId="270"/>
            <ac:picMk id="5" creationId="{48A5A41E-D3C9-2C26-19D0-3A23F9B10704}"/>
          </ac:picMkLst>
        </pc:picChg>
        <pc:picChg chg="add mod">
          <ac:chgData name="Hemanth Surya" userId="b6ea52e93ae0a923" providerId="LiveId" clId="{322ADD74-2C2F-400D-B18E-C4A66A2BEE7C}" dt="2022-10-08T02:13:12.063" v="344"/>
          <ac:picMkLst>
            <pc:docMk/>
            <pc:sldMk cId="673866475" sldId="270"/>
            <ac:picMk id="6" creationId="{925D03F8-5F10-E383-CF14-5474D8B2870B}"/>
          </ac:picMkLst>
        </pc:picChg>
        <pc:picChg chg="add mod">
          <ac:chgData name="Hemanth Surya" userId="b6ea52e93ae0a923" providerId="LiveId" clId="{322ADD74-2C2F-400D-B18E-C4A66A2BEE7C}" dt="2022-10-08T02:13:12.063" v="344"/>
          <ac:picMkLst>
            <pc:docMk/>
            <pc:sldMk cId="673866475" sldId="270"/>
            <ac:picMk id="7" creationId="{765777EE-CFEE-0461-33E9-1F3B4A50715D}"/>
          </ac:picMkLst>
        </pc:picChg>
        <pc:picChg chg="add mod">
          <ac:chgData name="Hemanth Surya" userId="b6ea52e93ae0a923" providerId="LiveId" clId="{322ADD74-2C2F-400D-B18E-C4A66A2BEE7C}" dt="2022-10-08T02:13:12.063" v="344"/>
          <ac:picMkLst>
            <pc:docMk/>
            <pc:sldMk cId="673866475" sldId="270"/>
            <ac:picMk id="8" creationId="{D1C10AB6-6B53-CA78-0501-F102FE855B76}"/>
          </ac:picMkLst>
        </pc:picChg>
      </pc:sldChg>
      <pc:sldChg chg="addSp delSp modSp add mod modAnim">
        <pc:chgData name="Hemanth Surya" userId="b6ea52e93ae0a923" providerId="LiveId" clId="{322ADD74-2C2F-400D-B18E-C4A66A2BEE7C}" dt="2022-10-08T03:30:32.439" v="611"/>
        <pc:sldMkLst>
          <pc:docMk/>
          <pc:sldMk cId="2051630334" sldId="270"/>
        </pc:sldMkLst>
        <pc:spChg chg="mod">
          <ac:chgData name="Hemanth Surya" userId="b6ea52e93ae0a923" providerId="LiveId" clId="{322ADD74-2C2F-400D-B18E-C4A66A2BEE7C}" dt="2022-10-08T02:44:49.676" v="572" actId="1076"/>
          <ac:spMkLst>
            <pc:docMk/>
            <pc:sldMk cId="2051630334" sldId="270"/>
            <ac:spMk id="170" creationId="{00000000-0000-0000-0000-000000000000}"/>
          </ac:spMkLst>
        </pc:spChg>
        <pc:spChg chg="mod">
          <ac:chgData name="Hemanth Surya" userId="b6ea52e93ae0a923" providerId="LiveId" clId="{322ADD74-2C2F-400D-B18E-C4A66A2BEE7C}" dt="2022-10-08T02:44:20.997" v="561" actId="1076"/>
          <ac:spMkLst>
            <pc:docMk/>
            <pc:sldMk cId="2051630334" sldId="270"/>
            <ac:spMk id="171" creationId="{00000000-0000-0000-0000-000000000000}"/>
          </ac:spMkLst>
        </pc:spChg>
        <pc:spChg chg="mod">
          <ac:chgData name="Hemanth Surya" userId="b6ea52e93ae0a923" providerId="LiveId" clId="{322ADD74-2C2F-400D-B18E-C4A66A2BEE7C}" dt="2022-10-08T02:44:02.813" v="557" actId="1076"/>
          <ac:spMkLst>
            <pc:docMk/>
            <pc:sldMk cId="2051630334" sldId="270"/>
            <ac:spMk id="175" creationId="{00000000-0000-0000-0000-000000000000}"/>
          </ac:spMkLst>
        </pc:spChg>
        <pc:spChg chg="mod">
          <ac:chgData name="Hemanth Surya" userId="b6ea52e93ae0a923" providerId="LiveId" clId="{322ADD74-2C2F-400D-B18E-C4A66A2BEE7C}" dt="2022-10-08T02:44:38.015" v="571" actId="20577"/>
          <ac:spMkLst>
            <pc:docMk/>
            <pc:sldMk cId="2051630334" sldId="270"/>
            <ac:spMk id="176" creationId="{00000000-0000-0000-0000-000000000000}"/>
          </ac:spMkLst>
        </pc:spChg>
        <pc:spChg chg="del">
          <ac:chgData name="Hemanth Surya" userId="b6ea52e93ae0a923" providerId="LiveId" clId="{322ADD74-2C2F-400D-B18E-C4A66A2BEE7C}" dt="2022-10-08T02:42:25.238" v="531" actId="478"/>
          <ac:spMkLst>
            <pc:docMk/>
            <pc:sldMk cId="2051630334" sldId="270"/>
            <ac:spMk id="177" creationId="{00000000-0000-0000-0000-000000000000}"/>
          </ac:spMkLst>
        </pc:spChg>
        <pc:spChg chg="del">
          <ac:chgData name="Hemanth Surya" userId="b6ea52e93ae0a923" providerId="LiveId" clId="{322ADD74-2C2F-400D-B18E-C4A66A2BEE7C}" dt="2022-10-08T02:42:27.707" v="532" actId="478"/>
          <ac:spMkLst>
            <pc:docMk/>
            <pc:sldMk cId="2051630334" sldId="270"/>
            <ac:spMk id="178" creationId="{00000000-0000-0000-0000-000000000000}"/>
          </ac:spMkLst>
        </pc:spChg>
        <pc:spChg chg="del">
          <ac:chgData name="Hemanth Surya" userId="b6ea52e93ae0a923" providerId="LiveId" clId="{322ADD74-2C2F-400D-B18E-C4A66A2BEE7C}" dt="2022-10-08T02:42:28.883" v="533" actId="478"/>
          <ac:spMkLst>
            <pc:docMk/>
            <pc:sldMk cId="2051630334" sldId="270"/>
            <ac:spMk id="179" creationId="{00000000-0000-0000-0000-000000000000}"/>
          </ac:spMkLst>
        </pc:spChg>
        <pc:picChg chg="mod">
          <ac:chgData name="Hemanth Surya" userId="b6ea52e93ae0a923" providerId="LiveId" clId="{322ADD74-2C2F-400D-B18E-C4A66A2BEE7C}" dt="2022-10-08T02:44:14.026" v="560" actId="1076"/>
          <ac:picMkLst>
            <pc:docMk/>
            <pc:sldMk cId="2051630334" sldId="270"/>
            <ac:picMk id="172" creationId="{00000000-0000-0000-0000-000000000000}"/>
          </ac:picMkLst>
        </pc:picChg>
        <pc:picChg chg="mod">
          <ac:chgData name="Hemanth Surya" userId="b6ea52e93ae0a923" providerId="LiveId" clId="{322ADD74-2C2F-400D-B18E-C4A66A2BEE7C}" dt="2022-10-08T02:44:05.966" v="558" actId="1076"/>
          <ac:picMkLst>
            <pc:docMk/>
            <pc:sldMk cId="2051630334" sldId="270"/>
            <ac:picMk id="173" creationId="{00000000-0000-0000-0000-000000000000}"/>
          </ac:picMkLst>
        </pc:picChg>
        <pc:picChg chg="mod">
          <ac:chgData name="Hemanth Surya" userId="b6ea52e93ae0a923" providerId="LiveId" clId="{322ADD74-2C2F-400D-B18E-C4A66A2BEE7C}" dt="2022-10-08T02:43:10.077" v="537" actId="1076"/>
          <ac:picMkLst>
            <pc:docMk/>
            <pc:sldMk cId="2051630334" sldId="270"/>
            <ac:picMk id="174" creationId="{00000000-0000-0000-0000-000000000000}"/>
          </ac:picMkLst>
        </pc:picChg>
        <pc:cxnChg chg="add mod">
          <ac:chgData name="Hemanth Surya" userId="b6ea52e93ae0a923" providerId="LiveId" clId="{322ADD74-2C2F-400D-B18E-C4A66A2BEE7C}" dt="2022-10-08T02:43:01.570" v="535" actId="693"/>
          <ac:cxnSpMkLst>
            <pc:docMk/>
            <pc:sldMk cId="2051630334" sldId="270"/>
            <ac:cxnSpMk id="3" creationId="{5BEC71CD-D8FE-0853-02E8-83B28F360736}"/>
          </ac:cxnSpMkLst>
        </pc:cxnChg>
        <pc:cxnChg chg="add mod">
          <ac:chgData name="Hemanth Surya" userId="b6ea52e93ae0a923" providerId="LiveId" clId="{322ADD74-2C2F-400D-B18E-C4A66A2BEE7C}" dt="2022-10-08T02:43:34.594" v="545" actId="1076"/>
          <ac:cxnSpMkLst>
            <pc:docMk/>
            <pc:sldMk cId="2051630334" sldId="270"/>
            <ac:cxnSpMk id="4" creationId="{D654AF8E-F1E5-673A-9A4A-2D7A0A9FEADE}"/>
          </ac:cxnSpMkLst>
        </pc:cxnChg>
      </pc:sldChg>
      <pc:sldChg chg="addSp delSp modSp add del mod">
        <pc:chgData name="Hemanth Surya" userId="b6ea52e93ae0a923" providerId="LiveId" clId="{322ADD74-2C2F-400D-B18E-C4A66A2BEE7C}" dt="2022-10-08T02:42:19.519" v="529" actId="47"/>
        <pc:sldMkLst>
          <pc:docMk/>
          <pc:sldMk cId="3578685896" sldId="270"/>
        </pc:sldMkLst>
        <pc:spChg chg="mod">
          <ac:chgData name="Hemanth Surya" userId="b6ea52e93ae0a923" providerId="LiveId" clId="{322ADD74-2C2F-400D-B18E-C4A66A2BEE7C}" dt="2022-10-08T02:42:04.554" v="527" actId="1076"/>
          <ac:spMkLst>
            <pc:docMk/>
            <pc:sldMk cId="3578685896" sldId="270"/>
            <ac:spMk id="175" creationId="{00000000-0000-0000-0000-000000000000}"/>
          </ac:spMkLst>
        </pc:spChg>
        <pc:spChg chg="add del mod">
          <ac:chgData name="Hemanth Surya" userId="b6ea52e93ae0a923" providerId="LiveId" clId="{322ADD74-2C2F-400D-B18E-C4A66A2BEE7C}" dt="2022-10-08T02:42:00.448" v="526" actId="1076"/>
          <ac:spMkLst>
            <pc:docMk/>
            <pc:sldMk cId="3578685896" sldId="270"/>
            <ac:spMk id="176" creationId="{00000000-0000-0000-0000-000000000000}"/>
          </ac:spMkLst>
        </pc:spChg>
        <pc:spChg chg="del">
          <ac:chgData name="Hemanth Surya" userId="b6ea52e93ae0a923" providerId="LiveId" clId="{322ADD74-2C2F-400D-B18E-C4A66A2BEE7C}" dt="2022-10-08T02:40:45.039" v="511" actId="478"/>
          <ac:spMkLst>
            <pc:docMk/>
            <pc:sldMk cId="3578685896" sldId="270"/>
            <ac:spMk id="178" creationId="{00000000-0000-0000-0000-000000000000}"/>
          </ac:spMkLst>
        </pc:spChg>
        <pc:picChg chg="add del mod modCrop">
          <ac:chgData name="Hemanth Surya" userId="b6ea52e93ae0a923" providerId="LiveId" clId="{322ADD74-2C2F-400D-B18E-C4A66A2BEE7C}" dt="2022-10-08T02:41:40.660" v="520"/>
          <ac:picMkLst>
            <pc:docMk/>
            <pc:sldMk cId="3578685896" sldId="270"/>
            <ac:picMk id="2" creationId="{9C0D888E-575E-31C7-B57C-E1CD06026AF4}"/>
          </ac:picMkLst>
        </pc:picChg>
        <pc:picChg chg="mod modCrop">
          <ac:chgData name="Hemanth Surya" userId="b6ea52e93ae0a923" providerId="LiveId" clId="{322ADD74-2C2F-400D-B18E-C4A66A2BEE7C}" dt="2022-10-08T02:41:39.696" v="517" actId="732"/>
          <ac:picMkLst>
            <pc:docMk/>
            <pc:sldMk cId="3578685896" sldId="270"/>
            <ac:picMk id="172" creationId="{00000000-0000-0000-0000-000000000000}"/>
          </ac:picMkLst>
        </pc:picChg>
        <pc:picChg chg="mod">
          <ac:chgData name="Hemanth Surya" userId="b6ea52e93ae0a923" providerId="LiveId" clId="{322ADD74-2C2F-400D-B18E-C4A66A2BEE7C}" dt="2022-10-08T02:42:07.097" v="528" actId="1076"/>
          <ac:picMkLst>
            <pc:docMk/>
            <pc:sldMk cId="3578685896" sldId="270"/>
            <ac:picMk id="173" creationId="{00000000-0000-0000-0000-000000000000}"/>
          </ac:picMkLst>
        </pc:picChg>
        <pc:picChg chg="del">
          <ac:chgData name="Hemanth Surya" userId="b6ea52e93ae0a923" providerId="LiveId" clId="{322ADD74-2C2F-400D-B18E-C4A66A2BEE7C}" dt="2022-10-08T02:40:42.931" v="510" actId="478"/>
          <ac:picMkLst>
            <pc:docMk/>
            <pc:sldMk cId="3578685896" sldId="270"/>
            <ac:picMk id="174" creationId="{00000000-0000-0000-0000-000000000000}"/>
          </ac:picMkLst>
        </pc:picChg>
      </pc:sldChg>
      <pc:sldChg chg="addSp delSp modSp new del mod modClrScheme chgLayout">
        <pc:chgData name="Hemanth Surya" userId="b6ea52e93ae0a923" providerId="LiveId" clId="{322ADD74-2C2F-400D-B18E-C4A66A2BEE7C}" dt="2022-10-08T04:00:31.161" v="628" actId="47"/>
        <pc:sldMkLst>
          <pc:docMk/>
          <pc:sldMk cId="1165179602" sldId="271"/>
        </pc:sldMkLst>
        <pc:spChg chg="del">
          <ac:chgData name="Hemanth Surya" userId="b6ea52e93ae0a923" providerId="LiveId" clId="{322ADD74-2C2F-400D-B18E-C4A66A2BEE7C}" dt="2022-10-08T03:59:29.713" v="615" actId="478"/>
          <ac:spMkLst>
            <pc:docMk/>
            <pc:sldMk cId="1165179602" sldId="271"/>
            <ac:spMk id="2" creationId="{C6057EBB-368C-03CC-743F-1532BE701457}"/>
          </ac:spMkLst>
        </pc:spChg>
        <pc:spChg chg="add mod">
          <ac:chgData name="Hemanth Surya" userId="b6ea52e93ae0a923" providerId="LiveId" clId="{322ADD74-2C2F-400D-B18E-C4A66A2BEE7C}" dt="2022-10-08T04:00:08.373" v="624"/>
          <ac:spMkLst>
            <pc:docMk/>
            <pc:sldMk cId="1165179602" sldId="271"/>
            <ac:spMk id="3" creationId="{BE45E8C8-9CED-99F6-E59D-3876452A219C}"/>
          </ac:spMkLst>
        </pc:spChg>
        <pc:spChg chg="add mod">
          <ac:chgData name="Hemanth Surya" userId="b6ea52e93ae0a923" providerId="LiveId" clId="{322ADD74-2C2F-400D-B18E-C4A66A2BEE7C}" dt="2022-10-08T04:00:08.373" v="624"/>
          <ac:spMkLst>
            <pc:docMk/>
            <pc:sldMk cId="1165179602" sldId="271"/>
            <ac:spMk id="4" creationId="{D6B93E56-BC1E-29BB-BBF5-C80730EA73F5}"/>
          </ac:spMkLst>
        </pc:spChg>
        <pc:spChg chg="add mod">
          <ac:chgData name="Hemanth Surya" userId="b6ea52e93ae0a923" providerId="LiveId" clId="{322ADD74-2C2F-400D-B18E-C4A66A2BEE7C}" dt="2022-10-08T04:00:08.373" v="624"/>
          <ac:spMkLst>
            <pc:docMk/>
            <pc:sldMk cId="1165179602" sldId="271"/>
            <ac:spMk id="5" creationId="{47418CE4-467F-0B51-6D4D-7888620C772B}"/>
          </ac:spMkLst>
        </pc:spChg>
        <pc:spChg chg="add mod">
          <ac:chgData name="Hemanth Surya" userId="b6ea52e93ae0a923" providerId="LiveId" clId="{322ADD74-2C2F-400D-B18E-C4A66A2BEE7C}" dt="2022-10-08T04:00:08.373" v="624"/>
          <ac:spMkLst>
            <pc:docMk/>
            <pc:sldMk cId="1165179602" sldId="271"/>
            <ac:spMk id="6" creationId="{57A7A1D5-F02F-647C-087C-410207F0DD34}"/>
          </ac:spMkLst>
        </pc:spChg>
        <pc:spChg chg="add mod">
          <ac:chgData name="Hemanth Surya" userId="b6ea52e93ae0a923" providerId="LiveId" clId="{322ADD74-2C2F-400D-B18E-C4A66A2BEE7C}" dt="2022-10-08T04:00:08.373" v="624"/>
          <ac:spMkLst>
            <pc:docMk/>
            <pc:sldMk cId="1165179602" sldId="271"/>
            <ac:spMk id="7" creationId="{BB3AA1A4-4BDE-6E9F-3FDF-E929C3B26233}"/>
          </ac:spMkLst>
        </pc:spChg>
        <pc:spChg chg="add mod">
          <ac:chgData name="Hemanth Surya" userId="b6ea52e93ae0a923" providerId="LiveId" clId="{322ADD74-2C2F-400D-B18E-C4A66A2BEE7C}" dt="2022-10-08T04:00:08.373" v="624"/>
          <ac:spMkLst>
            <pc:docMk/>
            <pc:sldMk cId="1165179602" sldId="271"/>
            <ac:spMk id="8" creationId="{2CC77BC6-2FE4-6C94-AC8C-8D649DD5D6F3}"/>
          </ac:spMkLst>
        </pc:spChg>
        <pc:spChg chg="add mod">
          <ac:chgData name="Hemanth Surya" userId="b6ea52e93ae0a923" providerId="LiveId" clId="{322ADD74-2C2F-400D-B18E-C4A66A2BEE7C}" dt="2022-10-08T04:00:08.373" v="624"/>
          <ac:spMkLst>
            <pc:docMk/>
            <pc:sldMk cId="1165179602" sldId="271"/>
            <ac:spMk id="9" creationId="{84AB9D0B-7249-9CB4-ED9F-9C97F4BB0B99}"/>
          </ac:spMkLst>
        </pc:spChg>
        <pc:spChg chg="add mod">
          <ac:chgData name="Hemanth Surya" userId="b6ea52e93ae0a923" providerId="LiveId" clId="{322ADD74-2C2F-400D-B18E-C4A66A2BEE7C}" dt="2022-10-08T04:00:08.373" v="624"/>
          <ac:spMkLst>
            <pc:docMk/>
            <pc:sldMk cId="1165179602" sldId="271"/>
            <ac:spMk id="10" creationId="{EF4A6BB8-3F2D-3D54-00D0-6229932CDFEB}"/>
          </ac:spMkLst>
        </pc:spChg>
        <pc:spChg chg="add mod">
          <ac:chgData name="Hemanth Surya" userId="b6ea52e93ae0a923" providerId="LiveId" clId="{322ADD74-2C2F-400D-B18E-C4A66A2BEE7C}" dt="2022-10-08T04:00:08.373" v="624"/>
          <ac:spMkLst>
            <pc:docMk/>
            <pc:sldMk cId="1165179602" sldId="271"/>
            <ac:spMk id="11" creationId="{91A888CB-27AF-7D7C-4F4E-AE061C1C5892}"/>
          </ac:spMkLst>
        </pc:spChg>
        <pc:spChg chg="add mod">
          <ac:chgData name="Hemanth Surya" userId="b6ea52e93ae0a923" providerId="LiveId" clId="{322ADD74-2C2F-400D-B18E-C4A66A2BEE7C}" dt="2022-10-08T04:00:08.373" v="624"/>
          <ac:spMkLst>
            <pc:docMk/>
            <pc:sldMk cId="1165179602" sldId="271"/>
            <ac:spMk id="12" creationId="{BD8D2F93-36F3-F279-0C06-CAD513DE4E0F}"/>
          </ac:spMkLst>
        </pc:spChg>
        <pc:spChg chg="add mod">
          <ac:chgData name="Hemanth Surya" userId="b6ea52e93ae0a923" providerId="LiveId" clId="{322ADD74-2C2F-400D-B18E-C4A66A2BEE7C}" dt="2022-10-08T04:00:08.373" v="624"/>
          <ac:spMkLst>
            <pc:docMk/>
            <pc:sldMk cId="1165179602" sldId="271"/>
            <ac:spMk id="13" creationId="{40F8D104-D835-4168-0555-51F23BA6EBA6}"/>
          </ac:spMkLst>
        </pc:spChg>
        <pc:spChg chg="add mod">
          <ac:chgData name="Hemanth Surya" userId="b6ea52e93ae0a923" providerId="LiveId" clId="{322ADD74-2C2F-400D-B18E-C4A66A2BEE7C}" dt="2022-10-08T04:00:08.373" v="624"/>
          <ac:spMkLst>
            <pc:docMk/>
            <pc:sldMk cId="1165179602" sldId="271"/>
            <ac:spMk id="14" creationId="{A4E9FA62-E8CC-3F2B-8E29-2AFE21D6274F}"/>
          </ac:spMkLst>
        </pc:spChg>
        <pc:spChg chg="add mod">
          <ac:chgData name="Hemanth Surya" userId="b6ea52e93ae0a923" providerId="LiveId" clId="{322ADD74-2C2F-400D-B18E-C4A66A2BEE7C}" dt="2022-10-08T04:00:08.373" v="624"/>
          <ac:spMkLst>
            <pc:docMk/>
            <pc:sldMk cId="1165179602" sldId="271"/>
            <ac:spMk id="15" creationId="{1C6E65F4-ED4B-135E-7C5D-CA94A9DDA40D}"/>
          </ac:spMkLst>
        </pc:spChg>
        <pc:spChg chg="add mod">
          <ac:chgData name="Hemanth Surya" userId="b6ea52e93ae0a923" providerId="LiveId" clId="{322ADD74-2C2F-400D-B18E-C4A66A2BEE7C}" dt="2022-10-08T04:00:08.373" v="624"/>
          <ac:spMkLst>
            <pc:docMk/>
            <pc:sldMk cId="1165179602" sldId="271"/>
            <ac:spMk id="29" creationId="{D3A8AE86-EE55-41F4-9C5E-58519DC41E21}"/>
          </ac:spMkLst>
        </pc:spChg>
        <pc:spChg chg="add mod">
          <ac:chgData name="Hemanth Surya" userId="b6ea52e93ae0a923" providerId="LiveId" clId="{322ADD74-2C2F-400D-B18E-C4A66A2BEE7C}" dt="2022-10-08T04:00:08.373" v="624"/>
          <ac:spMkLst>
            <pc:docMk/>
            <pc:sldMk cId="1165179602" sldId="271"/>
            <ac:spMk id="30" creationId="{8C69B833-0676-4F7A-0479-127333EEE6CD}"/>
          </ac:spMkLst>
        </pc:spChg>
        <pc:spChg chg="add mod">
          <ac:chgData name="Hemanth Surya" userId="b6ea52e93ae0a923" providerId="LiveId" clId="{322ADD74-2C2F-400D-B18E-C4A66A2BEE7C}" dt="2022-10-08T04:00:08.373" v="624"/>
          <ac:spMkLst>
            <pc:docMk/>
            <pc:sldMk cId="1165179602" sldId="271"/>
            <ac:spMk id="32" creationId="{5DE5304E-097B-6C12-8DB0-AE8B94923071}"/>
          </ac:spMkLst>
        </pc:spChg>
        <pc:spChg chg="add mod">
          <ac:chgData name="Hemanth Surya" userId="b6ea52e93ae0a923" providerId="LiveId" clId="{322ADD74-2C2F-400D-B18E-C4A66A2BEE7C}" dt="2022-10-08T04:00:08.373" v="624"/>
          <ac:spMkLst>
            <pc:docMk/>
            <pc:sldMk cId="1165179602" sldId="271"/>
            <ac:spMk id="33" creationId="{EB04184D-2AA6-570B-AEA7-A033C4C0BF8F}"/>
          </ac:spMkLst>
        </pc:spChg>
        <pc:spChg chg="add mod">
          <ac:chgData name="Hemanth Surya" userId="b6ea52e93ae0a923" providerId="LiveId" clId="{322ADD74-2C2F-400D-B18E-C4A66A2BEE7C}" dt="2022-10-08T04:00:08.373" v="624"/>
          <ac:spMkLst>
            <pc:docMk/>
            <pc:sldMk cId="1165179602" sldId="271"/>
            <ac:spMk id="34" creationId="{E2D42277-A32D-4EDC-4024-FC4510FDF223}"/>
          </ac:spMkLst>
        </pc:spChg>
        <pc:spChg chg="add mod">
          <ac:chgData name="Hemanth Surya" userId="b6ea52e93ae0a923" providerId="LiveId" clId="{322ADD74-2C2F-400D-B18E-C4A66A2BEE7C}" dt="2022-10-08T04:00:08.373" v="624"/>
          <ac:spMkLst>
            <pc:docMk/>
            <pc:sldMk cId="1165179602" sldId="271"/>
            <ac:spMk id="35" creationId="{F9609165-4334-ACC1-214E-E888EADA5C82}"/>
          </ac:spMkLst>
        </pc:spChg>
        <pc:spChg chg="add mod">
          <ac:chgData name="Hemanth Surya" userId="b6ea52e93ae0a923" providerId="LiveId" clId="{322ADD74-2C2F-400D-B18E-C4A66A2BEE7C}" dt="2022-10-08T04:00:08.373" v="624"/>
          <ac:spMkLst>
            <pc:docMk/>
            <pc:sldMk cId="1165179602" sldId="271"/>
            <ac:spMk id="38" creationId="{C3C456FD-6CCD-C9E1-354C-846D4EFCDE6C}"/>
          </ac:spMkLst>
        </pc:spChg>
        <pc:spChg chg="add mod">
          <ac:chgData name="Hemanth Surya" userId="b6ea52e93ae0a923" providerId="LiveId" clId="{322ADD74-2C2F-400D-B18E-C4A66A2BEE7C}" dt="2022-10-08T04:00:08.373" v="624"/>
          <ac:spMkLst>
            <pc:docMk/>
            <pc:sldMk cId="1165179602" sldId="271"/>
            <ac:spMk id="39" creationId="{EB7FA28D-7DE1-B04E-D268-5987F917C247}"/>
          </ac:spMkLst>
        </pc:spChg>
        <pc:spChg chg="add mod">
          <ac:chgData name="Hemanth Surya" userId="b6ea52e93ae0a923" providerId="LiveId" clId="{322ADD74-2C2F-400D-B18E-C4A66A2BEE7C}" dt="2022-10-08T04:00:08.373" v="624"/>
          <ac:spMkLst>
            <pc:docMk/>
            <pc:sldMk cId="1165179602" sldId="271"/>
            <ac:spMk id="40" creationId="{9DBD8E5E-D557-6A3F-7DD5-6EC3BB2C121D}"/>
          </ac:spMkLst>
        </pc:spChg>
        <pc:spChg chg="add mod">
          <ac:chgData name="Hemanth Surya" userId="b6ea52e93ae0a923" providerId="LiveId" clId="{322ADD74-2C2F-400D-B18E-C4A66A2BEE7C}" dt="2022-10-08T04:00:08.373" v="624"/>
          <ac:spMkLst>
            <pc:docMk/>
            <pc:sldMk cId="1165179602" sldId="271"/>
            <ac:spMk id="41" creationId="{C3133191-CE7A-EFF9-697F-EAFB333C156A}"/>
          </ac:spMkLst>
        </pc:spChg>
        <pc:spChg chg="add mod">
          <ac:chgData name="Hemanth Surya" userId="b6ea52e93ae0a923" providerId="LiveId" clId="{322ADD74-2C2F-400D-B18E-C4A66A2BEE7C}" dt="2022-10-08T04:00:08.373" v="624"/>
          <ac:spMkLst>
            <pc:docMk/>
            <pc:sldMk cId="1165179602" sldId="271"/>
            <ac:spMk id="42" creationId="{610F72C9-1237-0BBA-A059-708D508AC613}"/>
          </ac:spMkLst>
        </pc:spChg>
        <pc:spChg chg="add mod">
          <ac:chgData name="Hemanth Surya" userId="b6ea52e93ae0a923" providerId="LiveId" clId="{322ADD74-2C2F-400D-B18E-C4A66A2BEE7C}" dt="2022-10-08T04:00:08.373" v="624"/>
          <ac:spMkLst>
            <pc:docMk/>
            <pc:sldMk cId="1165179602" sldId="271"/>
            <ac:spMk id="43" creationId="{B56922EC-5B27-42B7-A48D-256B356EEAB3}"/>
          </ac:spMkLst>
        </pc:spChg>
        <pc:spChg chg="add mod">
          <ac:chgData name="Hemanth Surya" userId="b6ea52e93ae0a923" providerId="LiveId" clId="{322ADD74-2C2F-400D-B18E-C4A66A2BEE7C}" dt="2022-10-08T04:00:08.373" v="624"/>
          <ac:spMkLst>
            <pc:docMk/>
            <pc:sldMk cId="1165179602" sldId="271"/>
            <ac:spMk id="44" creationId="{8DCA46BA-65AE-D0D0-297B-D547603F8938}"/>
          </ac:spMkLst>
        </pc:spChg>
        <pc:spChg chg="add mod">
          <ac:chgData name="Hemanth Surya" userId="b6ea52e93ae0a923" providerId="LiveId" clId="{322ADD74-2C2F-400D-B18E-C4A66A2BEE7C}" dt="2022-10-08T04:00:08.373" v="624"/>
          <ac:spMkLst>
            <pc:docMk/>
            <pc:sldMk cId="1165179602" sldId="271"/>
            <ac:spMk id="45" creationId="{4F8ACF6C-2226-DC71-5E74-1483B5FEF1F5}"/>
          </ac:spMkLst>
        </pc:spChg>
        <pc:spChg chg="add mod">
          <ac:chgData name="Hemanth Surya" userId="b6ea52e93ae0a923" providerId="LiveId" clId="{322ADD74-2C2F-400D-B18E-C4A66A2BEE7C}" dt="2022-10-08T04:00:08.373" v="624"/>
          <ac:spMkLst>
            <pc:docMk/>
            <pc:sldMk cId="1165179602" sldId="271"/>
            <ac:spMk id="46" creationId="{583E8445-C9E9-0AC3-A91B-24C8A5494C50}"/>
          </ac:spMkLst>
        </pc:spChg>
        <pc:spChg chg="add mod">
          <ac:chgData name="Hemanth Surya" userId="b6ea52e93ae0a923" providerId="LiveId" clId="{322ADD74-2C2F-400D-B18E-C4A66A2BEE7C}" dt="2022-10-08T04:00:08.373" v="624"/>
          <ac:spMkLst>
            <pc:docMk/>
            <pc:sldMk cId="1165179602" sldId="271"/>
            <ac:spMk id="47" creationId="{4B1FEC2E-F588-BA9E-3FBD-FA33FDC6195C}"/>
          </ac:spMkLst>
        </pc:spChg>
        <pc:spChg chg="add mod">
          <ac:chgData name="Hemanth Surya" userId="b6ea52e93ae0a923" providerId="LiveId" clId="{322ADD74-2C2F-400D-B18E-C4A66A2BEE7C}" dt="2022-10-08T04:00:08.373" v="624"/>
          <ac:spMkLst>
            <pc:docMk/>
            <pc:sldMk cId="1165179602" sldId="271"/>
            <ac:spMk id="48" creationId="{FA03EDCF-7406-C819-7E1B-FEB43A7B6E05}"/>
          </ac:spMkLst>
        </pc:spChg>
        <pc:spChg chg="add mod">
          <ac:chgData name="Hemanth Surya" userId="b6ea52e93ae0a923" providerId="LiveId" clId="{322ADD74-2C2F-400D-B18E-C4A66A2BEE7C}" dt="2022-10-08T04:00:08.373" v="624"/>
          <ac:spMkLst>
            <pc:docMk/>
            <pc:sldMk cId="1165179602" sldId="271"/>
            <ac:spMk id="49" creationId="{41B00291-ADFF-8A08-F2AF-4C24E8728EA2}"/>
          </ac:spMkLst>
        </pc:spChg>
        <pc:spChg chg="add mod">
          <ac:chgData name="Hemanth Surya" userId="b6ea52e93ae0a923" providerId="LiveId" clId="{322ADD74-2C2F-400D-B18E-C4A66A2BEE7C}" dt="2022-10-08T04:00:08.373" v="624"/>
          <ac:spMkLst>
            <pc:docMk/>
            <pc:sldMk cId="1165179602" sldId="271"/>
            <ac:spMk id="50" creationId="{23C09C85-489A-103E-B395-D7AD7F05EF41}"/>
          </ac:spMkLst>
        </pc:spChg>
        <pc:spChg chg="add mod">
          <ac:chgData name="Hemanth Surya" userId="b6ea52e93ae0a923" providerId="LiveId" clId="{322ADD74-2C2F-400D-B18E-C4A66A2BEE7C}" dt="2022-10-08T04:00:08.373" v="624"/>
          <ac:spMkLst>
            <pc:docMk/>
            <pc:sldMk cId="1165179602" sldId="271"/>
            <ac:spMk id="51" creationId="{506D1558-9D6C-AC12-680E-BF39D6398A38}"/>
          </ac:spMkLst>
        </pc:spChg>
        <pc:spChg chg="add mod">
          <ac:chgData name="Hemanth Surya" userId="b6ea52e93ae0a923" providerId="LiveId" clId="{322ADD74-2C2F-400D-B18E-C4A66A2BEE7C}" dt="2022-10-08T04:00:08.373" v="624"/>
          <ac:spMkLst>
            <pc:docMk/>
            <pc:sldMk cId="1165179602" sldId="271"/>
            <ac:spMk id="52" creationId="{F19AEE63-5CEA-9C52-0B39-C9E01C86D75E}"/>
          </ac:spMkLst>
        </pc:spChg>
        <pc:spChg chg="add mod">
          <ac:chgData name="Hemanth Surya" userId="b6ea52e93ae0a923" providerId="LiveId" clId="{322ADD74-2C2F-400D-B18E-C4A66A2BEE7C}" dt="2022-10-08T04:00:08.373" v="624"/>
          <ac:spMkLst>
            <pc:docMk/>
            <pc:sldMk cId="1165179602" sldId="271"/>
            <ac:spMk id="53" creationId="{D3AA0A0D-6AB1-0717-7100-7072B17876C7}"/>
          </ac:spMkLst>
        </pc:spChg>
        <pc:spChg chg="add mod">
          <ac:chgData name="Hemanth Surya" userId="b6ea52e93ae0a923" providerId="LiveId" clId="{322ADD74-2C2F-400D-B18E-C4A66A2BEE7C}" dt="2022-10-08T04:00:08.373" v="624"/>
          <ac:spMkLst>
            <pc:docMk/>
            <pc:sldMk cId="1165179602" sldId="271"/>
            <ac:spMk id="54" creationId="{2529A391-CE2A-0F90-CF20-500B7080F4B8}"/>
          </ac:spMkLst>
        </pc:spChg>
        <pc:spChg chg="add mod">
          <ac:chgData name="Hemanth Surya" userId="b6ea52e93ae0a923" providerId="LiveId" clId="{322ADD74-2C2F-400D-B18E-C4A66A2BEE7C}" dt="2022-10-08T04:00:17.277" v="626"/>
          <ac:spMkLst>
            <pc:docMk/>
            <pc:sldMk cId="1165179602" sldId="271"/>
            <ac:spMk id="55" creationId="{B9408844-E645-7DA8-4762-67DA0F2B3360}"/>
          </ac:spMkLst>
        </pc:spChg>
        <pc:spChg chg="add mod">
          <ac:chgData name="Hemanth Surya" userId="b6ea52e93ae0a923" providerId="LiveId" clId="{322ADD74-2C2F-400D-B18E-C4A66A2BEE7C}" dt="2022-10-08T04:00:17.277" v="626"/>
          <ac:spMkLst>
            <pc:docMk/>
            <pc:sldMk cId="1165179602" sldId="271"/>
            <ac:spMk id="56" creationId="{233216BF-834C-65EF-074E-764158641B66}"/>
          </ac:spMkLst>
        </pc:spChg>
        <pc:spChg chg="add mod">
          <ac:chgData name="Hemanth Surya" userId="b6ea52e93ae0a923" providerId="LiveId" clId="{322ADD74-2C2F-400D-B18E-C4A66A2BEE7C}" dt="2022-10-08T04:00:17.277" v="626"/>
          <ac:spMkLst>
            <pc:docMk/>
            <pc:sldMk cId="1165179602" sldId="271"/>
            <ac:spMk id="57" creationId="{086AC778-E35B-B2C4-49C0-A305A079BD60}"/>
          </ac:spMkLst>
        </pc:spChg>
        <pc:spChg chg="add mod">
          <ac:chgData name="Hemanth Surya" userId="b6ea52e93ae0a923" providerId="LiveId" clId="{322ADD74-2C2F-400D-B18E-C4A66A2BEE7C}" dt="2022-10-08T04:00:17.277" v="626"/>
          <ac:spMkLst>
            <pc:docMk/>
            <pc:sldMk cId="1165179602" sldId="271"/>
            <ac:spMk id="58" creationId="{67F326AE-C114-F961-039F-A2D20DD64A00}"/>
          </ac:spMkLst>
        </pc:spChg>
        <pc:spChg chg="add mod">
          <ac:chgData name="Hemanth Surya" userId="b6ea52e93ae0a923" providerId="LiveId" clId="{322ADD74-2C2F-400D-B18E-C4A66A2BEE7C}" dt="2022-10-08T04:00:17.277" v="626"/>
          <ac:spMkLst>
            <pc:docMk/>
            <pc:sldMk cId="1165179602" sldId="271"/>
            <ac:spMk id="59" creationId="{CACE3EF0-D303-E032-947B-C0B7E424A724}"/>
          </ac:spMkLst>
        </pc:spChg>
        <pc:spChg chg="add mod">
          <ac:chgData name="Hemanth Surya" userId="b6ea52e93ae0a923" providerId="LiveId" clId="{322ADD74-2C2F-400D-B18E-C4A66A2BEE7C}" dt="2022-10-08T04:00:17.277" v="626"/>
          <ac:spMkLst>
            <pc:docMk/>
            <pc:sldMk cId="1165179602" sldId="271"/>
            <ac:spMk id="60" creationId="{B1D9E94D-A819-F940-F1D7-547336F1A6BD}"/>
          </ac:spMkLst>
        </pc:spChg>
        <pc:spChg chg="add mod">
          <ac:chgData name="Hemanth Surya" userId="b6ea52e93ae0a923" providerId="LiveId" clId="{322ADD74-2C2F-400D-B18E-C4A66A2BEE7C}" dt="2022-10-08T04:00:17.277" v="626"/>
          <ac:spMkLst>
            <pc:docMk/>
            <pc:sldMk cId="1165179602" sldId="271"/>
            <ac:spMk id="61" creationId="{A91A430D-85A2-02E8-63EE-15724462AC8B}"/>
          </ac:spMkLst>
        </pc:spChg>
        <pc:spChg chg="add mod">
          <ac:chgData name="Hemanth Surya" userId="b6ea52e93ae0a923" providerId="LiveId" clId="{322ADD74-2C2F-400D-B18E-C4A66A2BEE7C}" dt="2022-10-08T04:00:17.277" v="626"/>
          <ac:spMkLst>
            <pc:docMk/>
            <pc:sldMk cId="1165179602" sldId="271"/>
            <ac:spMk id="62" creationId="{E58EDBC8-AD37-3DB5-7C0C-B9EBC2C5F57E}"/>
          </ac:spMkLst>
        </pc:spChg>
        <pc:spChg chg="add mod">
          <ac:chgData name="Hemanth Surya" userId="b6ea52e93ae0a923" providerId="LiveId" clId="{322ADD74-2C2F-400D-B18E-C4A66A2BEE7C}" dt="2022-10-08T04:00:17.277" v="626"/>
          <ac:spMkLst>
            <pc:docMk/>
            <pc:sldMk cId="1165179602" sldId="271"/>
            <ac:spMk id="63" creationId="{3894BEA2-76AD-8010-4534-D5622E292B8B}"/>
          </ac:spMkLst>
        </pc:spChg>
        <pc:spChg chg="add mod">
          <ac:chgData name="Hemanth Surya" userId="b6ea52e93ae0a923" providerId="LiveId" clId="{322ADD74-2C2F-400D-B18E-C4A66A2BEE7C}" dt="2022-10-08T04:00:17.277" v="626"/>
          <ac:spMkLst>
            <pc:docMk/>
            <pc:sldMk cId="1165179602" sldId="271"/>
            <ac:spMk id="64" creationId="{FC6A2822-5A08-F4D9-CF5E-8229522CF937}"/>
          </ac:spMkLst>
        </pc:spChg>
        <pc:spChg chg="add mod">
          <ac:chgData name="Hemanth Surya" userId="b6ea52e93ae0a923" providerId="LiveId" clId="{322ADD74-2C2F-400D-B18E-C4A66A2BEE7C}" dt="2022-10-08T04:00:17.277" v="626"/>
          <ac:spMkLst>
            <pc:docMk/>
            <pc:sldMk cId="1165179602" sldId="271"/>
            <ac:spMk id="65" creationId="{08F7DE56-5F15-524D-B3AE-5AB9A364F72E}"/>
          </ac:spMkLst>
        </pc:spChg>
        <pc:spChg chg="add mod">
          <ac:chgData name="Hemanth Surya" userId="b6ea52e93ae0a923" providerId="LiveId" clId="{322ADD74-2C2F-400D-B18E-C4A66A2BEE7C}" dt="2022-10-08T04:00:17.277" v="626"/>
          <ac:spMkLst>
            <pc:docMk/>
            <pc:sldMk cId="1165179602" sldId="271"/>
            <ac:spMk id="66" creationId="{B56333CC-A793-15A9-2E0C-E3C8004506AE}"/>
          </ac:spMkLst>
        </pc:spChg>
        <pc:spChg chg="add mod">
          <ac:chgData name="Hemanth Surya" userId="b6ea52e93ae0a923" providerId="LiveId" clId="{322ADD74-2C2F-400D-B18E-C4A66A2BEE7C}" dt="2022-10-08T04:00:17.277" v="626"/>
          <ac:spMkLst>
            <pc:docMk/>
            <pc:sldMk cId="1165179602" sldId="271"/>
            <ac:spMk id="67" creationId="{B3EFBFAC-E230-9C6E-7236-BE3B0C8CE604}"/>
          </ac:spMkLst>
        </pc:spChg>
        <pc:spChg chg="add mod">
          <ac:chgData name="Hemanth Surya" userId="b6ea52e93ae0a923" providerId="LiveId" clId="{322ADD74-2C2F-400D-B18E-C4A66A2BEE7C}" dt="2022-10-08T04:00:17.277" v="626"/>
          <ac:spMkLst>
            <pc:docMk/>
            <pc:sldMk cId="1165179602" sldId="271"/>
            <ac:spMk id="81" creationId="{615EADF7-418A-2879-409C-963BACC42FF8}"/>
          </ac:spMkLst>
        </pc:spChg>
        <pc:spChg chg="add mod">
          <ac:chgData name="Hemanth Surya" userId="b6ea52e93ae0a923" providerId="LiveId" clId="{322ADD74-2C2F-400D-B18E-C4A66A2BEE7C}" dt="2022-10-08T04:00:17.277" v="626"/>
          <ac:spMkLst>
            <pc:docMk/>
            <pc:sldMk cId="1165179602" sldId="271"/>
            <ac:spMk id="82" creationId="{24D83639-98DD-07BD-8B00-722CF3C393FB}"/>
          </ac:spMkLst>
        </pc:spChg>
        <pc:spChg chg="add mod">
          <ac:chgData name="Hemanth Surya" userId="b6ea52e93ae0a923" providerId="LiveId" clId="{322ADD74-2C2F-400D-B18E-C4A66A2BEE7C}" dt="2022-10-08T04:00:17.277" v="626"/>
          <ac:spMkLst>
            <pc:docMk/>
            <pc:sldMk cId="1165179602" sldId="271"/>
            <ac:spMk id="84" creationId="{C4366DC8-C088-1293-FCD0-132BC76EE65A}"/>
          </ac:spMkLst>
        </pc:spChg>
        <pc:spChg chg="add mod">
          <ac:chgData name="Hemanth Surya" userId="b6ea52e93ae0a923" providerId="LiveId" clId="{322ADD74-2C2F-400D-B18E-C4A66A2BEE7C}" dt="2022-10-08T04:00:17.277" v="626"/>
          <ac:spMkLst>
            <pc:docMk/>
            <pc:sldMk cId="1165179602" sldId="271"/>
            <ac:spMk id="85" creationId="{5430E9D5-ED1C-5F5F-26E9-BCB6540E2C3B}"/>
          </ac:spMkLst>
        </pc:spChg>
        <pc:spChg chg="add mod">
          <ac:chgData name="Hemanth Surya" userId="b6ea52e93ae0a923" providerId="LiveId" clId="{322ADD74-2C2F-400D-B18E-C4A66A2BEE7C}" dt="2022-10-08T04:00:17.277" v="626"/>
          <ac:spMkLst>
            <pc:docMk/>
            <pc:sldMk cId="1165179602" sldId="271"/>
            <ac:spMk id="86" creationId="{BFE46C3D-016D-1C67-B5E8-305CA2C74C79}"/>
          </ac:spMkLst>
        </pc:spChg>
        <pc:spChg chg="add mod">
          <ac:chgData name="Hemanth Surya" userId="b6ea52e93ae0a923" providerId="LiveId" clId="{322ADD74-2C2F-400D-B18E-C4A66A2BEE7C}" dt="2022-10-08T04:00:17.277" v="626"/>
          <ac:spMkLst>
            <pc:docMk/>
            <pc:sldMk cId="1165179602" sldId="271"/>
            <ac:spMk id="87" creationId="{E07FF13C-F517-9B42-FFCC-C6CDCC28FD40}"/>
          </ac:spMkLst>
        </pc:spChg>
        <pc:spChg chg="add mod">
          <ac:chgData name="Hemanth Surya" userId="b6ea52e93ae0a923" providerId="LiveId" clId="{322ADD74-2C2F-400D-B18E-C4A66A2BEE7C}" dt="2022-10-08T04:00:17.277" v="626"/>
          <ac:spMkLst>
            <pc:docMk/>
            <pc:sldMk cId="1165179602" sldId="271"/>
            <ac:spMk id="90" creationId="{15C1BBB8-890C-A43F-A43D-E67B1C241D80}"/>
          </ac:spMkLst>
        </pc:spChg>
        <pc:spChg chg="add mod">
          <ac:chgData name="Hemanth Surya" userId="b6ea52e93ae0a923" providerId="LiveId" clId="{322ADD74-2C2F-400D-B18E-C4A66A2BEE7C}" dt="2022-10-08T04:00:17.277" v="626"/>
          <ac:spMkLst>
            <pc:docMk/>
            <pc:sldMk cId="1165179602" sldId="271"/>
            <ac:spMk id="91" creationId="{6036589C-3A16-8D9D-A570-225201EEFB68}"/>
          </ac:spMkLst>
        </pc:spChg>
        <pc:spChg chg="add mod">
          <ac:chgData name="Hemanth Surya" userId="b6ea52e93ae0a923" providerId="LiveId" clId="{322ADD74-2C2F-400D-B18E-C4A66A2BEE7C}" dt="2022-10-08T04:00:17.277" v="626"/>
          <ac:spMkLst>
            <pc:docMk/>
            <pc:sldMk cId="1165179602" sldId="271"/>
            <ac:spMk id="92" creationId="{B6156B07-1D17-8B0E-3144-DBFA99660235}"/>
          </ac:spMkLst>
        </pc:spChg>
        <pc:spChg chg="add mod">
          <ac:chgData name="Hemanth Surya" userId="b6ea52e93ae0a923" providerId="LiveId" clId="{322ADD74-2C2F-400D-B18E-C4A66A2BEE7C}" dt="2022-10-08T04:00:17.277" v="626"/>
          <ac:spMkLst>
            <pc:docMk/>
            <pc:sldMk cId="1165179602" sldId="271"/>
            <ac:spMk id="93" creationId="{203203AE-C820-216C-842F-B8EB1DDF929E}"/>
          </ac:spMkLst>
        </pc:spChg>
        <pc:spChg chg="add mod">
          <ac:chgData name="Hemanth Surya" userId="b6ea52e93ae0a923" providerId="LiveId" clId="{322ADD74-2C2F-400D-B18E-C4A66A2BEE7C}" dt="2022-10-08T04:00:17.277" v="626"/>
          <ac:spMkLst>
            <pc:docMk/>
            <pc:sldMk cId="1165179602" sldId="271"/>
            <ac:spMk id="94" creationId="{74B00315-E386-3EE3-9A88-0FD4A00D571B}"/>
          </ac:spMkLst>
        </pc:spChg>
        <pc:spChg chg="add mod">
          <ac:chgData name="Hemanth Surya" userId="b6ea52e93ae0a923" providerId="LiveId" clId="{322ADD74-2C2F-400D-B18E-C4A66A2BEE7C}" dt="2022-10-08T04:00:17.277" v="626"/>
          <ac:spMkLst>
            <pc:docMk/>
            <pc:sldMk cId="1165179602" sldId="271"/>
            <ac:spMk id="95" creationId="{17FDBB01-3E47-4534-835C-E6CDEF963E5D}"/>
          </ac:spMkLst>
        </pc:spChg>
        <pc:spChg chg="add mod">
          <ac:chgData name="Hemanth Surya" userId="b6ea52e93ae0a923" providerId="LiveId" clId="{322ADD74-2C2F-400D-B18E-C4A66A2BEE7C}" dt="2022-10-08T04:00:17.277" v="626"/>
          <ac:spMkLst>
            <pc:docMk/>
            <pc:sldMk cId="1165179602" sldId="271"/>
            <ac:spMk id="96" creationId="{75D877DA-D326-7510-B17D-C76F4B3359B3}"/>
          </ac:spMkLst>
        </pc:spChg>
        <pc:spChg chg="add mod">
          <ac:chgData name="Hemanth Surya" userId="b6ea52e93ae0a923" providerId="LiveId" clId="{322ADD74-2C2F-400D-B18E-C4A66A2BEE7C}" dt="2022-10-08T04:00:17.277" v="626"/>
          <ac:spMkLst>
            <pc:docMk/>
            <pc:sldMk cId="1165179602" sldId="271"/>
            <ac:spMk id="97" creationId="{9DF8FC97-0DE0-9ED1-BB06-2A5E4BEB24A8}"/>
          </ac:spMkLst>
        </pc:spChg>
        <pc:spChg chg="add mod">
          <ac:chgData name="Hemanth Surya" userId="b6ea52e93ae0a923" providerId="LiveId" clId="{322ADD74-2C2F-400D-B18E-C4A66A2BEE7C}" dt="2022-10-08T04:00:17.277" v="626"/>
          <ac:spMkLst>
            <pc:docMk/>
            <pc:sldMk cId="1165179602" sldId="271"/>
            <ac:spMk id="98" creationId="{CF0399F1-5B02-6E51-02FD-1E6D6DCF9072}"/>
          </ac:spMkLst>
        </pc:spChg>
        <pc:spChg chg="add mod">
          <ac:chgData name="Hemanth Surya" userId="b6ea52e93ae0a923" providerId="LiveId" clId="{322ADD74-2C2F-400D-B18E-C4A66A2BEE7C}" dt="2022-10-08T04:00:17.277" v="626"/>
          <ac:spMkLst>
            <pc:docMk/>
            <pc:sldMk cId="1165179602" sldId="271"/>
            <ac:spMk id="99" creationId="{A9A0E4CC-BACB-5BDB-5C27-61EFAC5AE873}"/>
          </ac:spMkLst>
        </pc:spChg>
        <pc:spChg chg="add mod">
          <ac:chgData name="Hemanth Surya" userId="b6ea52e93ae0a923" providerId="LiveId" clId="{322ADD74-2C2F-400D-B18E-C4A66A2BEE7C}" dt="2022-10-08T04:00:17.277" v="626"/>
          <ac:spMkLst>
            <pc:docMk/>
            <pc:sldMk cId="1165179602" sldId="271"/>
            <ac:spMk id="100" creationId="{1E95C96D-EEC2-371C-9FAF-A04F379EE89D}"/>
          </ac:spMkLst>
        </pc:spChg>
        <pc:spChg chg="add mod">
          <ac:chgData name="Hemanth Surya" userId="b6ea52e93ae0a923" providerId="LiveId" clId="{322ADD74-2C2F-400D-B18E-C4A66A2BEE7C}" dt="2022-10-08T04:00:17.277" v="626"/>
          <ac:spMkLst>
            <pc:docMk/>
            <pc:sldMk cId="1165179602" sldId="271"/>
            <ac:spMk id="101" creationId="{60FAB9D9-4BE8-6DCE-09E2-59FEC917BBBD}"/>
          </ac:spMkLst>
        </pc:spChg>
        <pc:spChg chg="add mod">
          <ac:chgData name="Hemanth Surya" userId="b6ea52e93ae0a923" providerId="LiveId" clId="{322ADD74-2C2F-400D-B18E-C4A66A2BEE7C}" dt="2022-10-08T04:00:17.277" v="626"/>
          <ac:spMkLst>
            <pc:docMk/>
            <pc:sldMk cId="1165179602" sldId="271"/>
            <ac:spMk id="102" creationId="{8DFAD3FB-0528-E4D9-5EC5-7EAC4BB0BDD2}"/>
          </ac:spMkLst>
        </pc:spChg>
        <pc:spChg chg="add mod">
          <ac:chgData name="Hemanth Surya" userId="b6ea52e93ae0a923" providerId="LiveId" clId="{322ADD74-2C2F-400D-B18E-C4A66A2BEE7C}" dt="2022-10-08T04:00:17.277" v="626"/>
          <ac:spMkLst>
            <pc:docMk/>
            <pc:sldMk cId="1165179602" sldId="271"/>
            <ac:spMk id="103" creationId="{3CF04CCC-1770-1C53-C500-7D472FE343C0}"/>
          </ac:spMkLst>
        </pc:spChg>
        <pc:spChg chg="add mod">
          <ac:chgData name="Hemanth Surya" userId="b6ea52e93ae0a923" providerId="LiveId" clId="{322ADD74-2C2F-400D-B18E-C4A66A2BEE7C}" dt="2022-10-08T04:00:17.277" v="626"/>
          <ac:spMkLst>
            <pc:docMk/>
            <pc:sldMk cId="1165179602" sldId="271"/>
            <ac:spMk id="104" creationId="{5FEE8076-0941-38F4-5ACF-E610DD9DC089}"/>
          </ac:spMkLst>
        </pc:spChg>
        <pc:spChg chg="add mod">
          <ac:chgData name="Hemanth Surya" userId="b6ea52e93ae0a923" providerId="LiveId" clId="{322ADD74-2C2F-400D-B18E-C4A66A2BEE7C}" dt="2022-10-08T04:00:17.277" v="626"/>
          <ac:spMkLst>
            <pc:docMk/>
            <pc:sldMk cId="1165179602" sldId="271"/>
            <ac:spMk id="105" creationId="{3ED96F37-5079-9C60-420A-572292C9FE38}"/>
          </ac:spMkLst>
        </pc:spChg>
        <pc:spChg chg="add mod">
          <ac:chgData name="Hemanth Surya" userId="b6ea52e93ae0a923" providerId="LiveId" clId="{322ADD74-2C2F-400D-B18E-C4A66A2BEE7C}" dt="2022-10-08T04:00:17.277" v="626"/>
          <ac:spMkLst>
            <pc:docMk/>
            <pc:sldMk cId="1165179602" sldId="271"/>
            <ac:spMk id="106" creationId="{90C04C0E-0D91-4ECB-CDC9-E0223013C838}"/>
          </ac:spMkLst>
        </pc:spChg>
        <pc:grpChg chg="add mod">
          <ac:chgData name="Hemanth Surya" userId="b6ea52e93ae0a923" providerId="LiveId" clId="{322ADD74-2C2F-400D-B18E-C4A66A2BEE7C}" dt="2022-10-08T04:00:08.373" v="624"/>
          <ac:grpSpMkLst>
            <pc:docMk/>
            <pc:sldMk cId="1165179602" sldId="271"/>
            <ac:grpSpMk id="16" creationId="{8E980408-0E95-5D0E-D810-B231D15F882B}"/>
          </ac:grpSpMkLst>
        </pc:grpChg>
        <pc:grpChg chg="add mod">
          <ac:chgData name="Hemanth Surya" userId="b6ea52e93ae0a923" providerId="LiveId" clId="{322ADD74-2C2F-400D-B18E-C4A66A2BEE7C}" dt="2022-10-08T04:00:08.373" v="624"/>
          <ac:grpSpMkLst>
            <pc:docMk/>
            <pc:sldMk cId="1165179602" sldId="271"/>
            <ac:grpSpMk id="17" creationId="{86BD02F2-D4C6-05D9-76A6-E2BFA3998FB0}"/>
          </ac:grpSpMkLst>
        </pc:grpChg>
        <pc:grpChg chg="add mod">
          <ac:chgData name="Hemanth Surya" userId="b6ea52e93ae0a923" providerId="LiveId" clId="{322ADD74-2C2F-400D-B18E-C4A66A2BEE7C}" dt="2022-10-08T04:00:08.373" v="624"/>
          <ac:grpSpMkLst>
            <pc:docMk/>
            <pc:sldMk cId="1165179602" sldId="271"/>
            <ac:grpSpMk id="18" creationId="{98B8E89F-03CB-8076-65AC-43386B254EFD}"/>
          </ac:grpSpMkLst>
        </pc:grpChg>
        <pc:grpChg chg="add mod">
          <ac:chgData name="Hemanth Surya" userId="b6ea52e93ae0a923" providerId="LiveId" clId="{322ADD74-2C2F-400D-B18E-C4A66A2BEE7C}" dt="2022-10-08T04:00:08.373" v="624"/>
          <ac:grpSpMkLst>
            <pc:docMk/>
            <pc:sldMk cId="1165179602" sldId="271"/>
            <ac:grpSpMk id="20" creationId="{7E42DEA5-ADD0-B1EF-7F5A-4371A95118B4}"/>
          </ac:grpSpMkLst>
        </pc:grpChg>
        <pc:grpChg chg="add mod">
          <ac:chgData name="Hemanth Surya" userId="b6ea52e93ae0a923" providerId="LiveId" clId="{322ADD74-2C2F-400D-B18E-C4A66A2BEE7C}" dt="2022-10-08T04:00:08.373" v="624"/>
          <ac:grpSpMkLst>
            <pc:docMk/>
            <pc:sldMk cId="1165179602" sldId="271"/>
            <ac:grpSpMk id="21" creationId="{96D58C54-C1C7-9547-491B-135950C40E5F}"/>
          </ac:grpSpMkLst>
        </pc:grpChg>
        <pc:grpChg chg="add mod">
          <ac:chgData name="Hemanth Surya" userId="b6ea52e93ae0a923" providerId="LiveId" clId="{322ADD74-2C2F-400D-B18E-C4A66A2BEE7C}" dt="2022-10-08T04:00:08.373" v="624"/>
          <ac:grpSpMkLst>
            <pc:docMk/>
            <pc:sldMk cId="1165179602" sldId="271"/>
            <ac:grpSpMk id="22" creationId="{DEC76C3D-39A2-C8BA-ACB0-B8D78E354137}"/>
          </ac:grpSpMkLst>
        </pc:grpChg>
        <pc:grpChg chg="add mod">
          <ac:chgData name="Hemanth Surya" userId="b6ea52e93ae0a923" providerId="LiveId" clId="{322ADD74-2C2F-400D-B18E-C4A66A2BEE7C}" dt="2022-10-08T04:00:08.373" v="624"/>
          <ac:grpSpMkLst>
            <pc:docMk/>
            <pc:sldMk cId="1165179602" sldId="271"/>
            <ac:grpSpMk id="23" creationId="{0359FE1E-785F-B4BD-D9FE-346C7C6B32B5}"/>
          </ac:grpSpMkLst>
        </pc:grpChg>
        <pc:grpChg chg="add mod">
          <ac:chgData name="Hemanth Surya" userId="b6ea52e93ae0a923" providerId="LiveId" clId="{322ADD74-2C2F-400D-B18E-C4A66A2BEE7C}" dt="2022-10-08T04:00:08.373" v="624"/>
          <ac:grpSpMkLst>
            <pc:docMk/>
            <pc:sldMk cId="1165179602" sldId="271"/>
            <ac:grpSpMk id="24" creationId="{AE9CBE9C-3471-C1D4-B4DA-2E9F2F979333}"/>
          </ac:grpSpMkLst>
        </pc:grpChg>
        <pc:grpChg chg="add mod">
          <ac:chgData name="Hemanth Surya" userId="b6ea52e93ae0a923" providerId="LiveId" clId="{322ADD74-2C2F-400D-B18E-C4A66A2BEE7C}" dt="2022-10-08T04:00:08.373" v="624"/>
          <ac:grpSpMkLst>
            <pc:docMk/>
            <pc:sldMk cId="1165179602" sldId="271"/>
            <ac:grpSpMk id="31" creationId="{344584F8-382C-FFDC-BF39-FA99C152875A}"/>
          </ac:grpSpMkLst>
        </pc:grpChg>
        <pc:grpChg chg="add mod">
          <ac:chgData name="Hemanth Surya" userId="b6ea52e93ae0a923" providerId="LiveId" clId="{322ADD74-2C2F-400D-B18E-C4A66A2BEE7C}" dt="2022-10-08T04:00:08.373" v="624"/>
          <ac:grpSpMkLst>
            <pc:docMk/>
            <pc:sldMk cId="1165179602" sldId="271"/>
            <ac:grpSpMk id="36" creationId="{9304BF4D-0A56-3DEF-851A-360542BD16F1}"/>
          </ac:grpSpMkLst>
        </pc:grpChg>
        <pc:grpChg chg="add mod">
          <ac:chgData name="Hemanth Surya" userId="b6ea52e93ae0a923" providerId="LiveId" clId="{322ADD74-2C2F-400D-B18E-C4A66A2BEE7C}" dt="2022-10-08T04:00:17.277" v="626"/>
          <ac:grpSpMkLst>
            <pc:docMk/>
            <pc:sldMk cId="1165179602" sldId="271"/>
            <ac:grpSpMk id="68" creationId="{64F1CCBA-5FEE-7907-E2C6-1B519646100F}"/>
          </ac:grpSpMkLst>
        </pc:grpChg>
        <pc:grpChg chg="add mod">
          <ac:chgData name="Hemanth Surya" userId="b6ea52e93ae0a923" providerId="LiveId" clId="{322ADD74-2C2F-400D-B18E-C4A66A2BEE7C}" dt="2022-10-08T04:00:17.277" v="626"/>
          <ac:grpSpMkLst>
            <pc:docMk/>
            <pc:sldMk cId="1165179602" sldId="271"/>
            <ac:grpSpMk id="69" creationId="{6AB6F37D-D0FE-57FB-0887-45263A1947E3}"/>
          </ac:grpSpMkLst>
        </pc:grpChg>
        <pc:grpChg chg="add mod">
          <ac:chgData name="Hemanth Surya" userId="b6ea52e93ae0a923" providerId="LiveId" clId="{322ADD74-2C2F-400D-B18E-C4A66A2BEE7C}" dt="2022-10-08T04:00:17.277" v="626"/>
          <ac:grpSpMkLst>
            <pc:docMk/>
            <pc:sldMk cId="1165179602" sldId="271"/>
            <ac:grpSpMk id="70" creationId="{64C8F0DE-2B52-9947-BE37-E87E3F89E1B5}"/>
          </ac:grpSpMkLst>
        </pc:grpChg>
        <pc:grpChg chg="add mod">
          <ac:chgData name="Hemanth Surya" userId="b6ea52e93ae0a923" providerId="LiveId" clId="{322ADD74-2C2F-400D-B18E-C4A66A2BEE7C}" dt="2022-10-08T04:00:17.277" v="626"/>
          <ac:grpSpMkLst>
            <pc:docMk/>
            <pc:sldMk cId="1165179602" sldId="271"/>
            <ac:grpSpMk id="72" creationId="{88397467-2E3C-586B-D51B-57B51D46BA65}"/>
          </ac:grpSpMkLst>
        </pc:grpChg>
        <pc:grpChg chg="add mod">
          <ac:chgData name="Hemanth Surya" userId="b6ea52e93ae0a923" providerId="LiveId" clId="{322ADD74-2C2F-400D-B18E-C4A66A2BEE7C}" dt="2022-10-08T04:00:17.277" v="626"/>
          <ac:grpSpMkLst>
            <pc:docMk/>
            <pc:sldMk cId="1165179602" sldId="271"/>
            <ac:grpSpMk id="73" creationId="{B6A70D04-FC4F-4B3F-A0BB-862E838320A8}"/>
          </ac:grpSpMkLst>
        </pc:grpChg>
        <pc:grpChg chg="add mod">
          <ac:chgData name="Hemanth Surya" userId="b6ea52e93ae0a923" providerId="LiveId" clId="{322ADD74-2C2F-400D-B18E-C4A66A2BEE7C}" dt="2022-10-08T04:00:17.277" v="626"/>
          <ac:grpSpMkLst>
            <pc:docMk/>
            <pc:sldMk cId="1165179602" sldId="271"/>
            <ac:grpSpMk id="74" creationId="{B027D0A6-1DF0-0F71-3F33-329069138275}"/>
          </ac:grpSpMkLst>
        </pc:grpChg>
        <pc:grpChg chg="add mod">
          <ac:chgData name="Hemanth Surya" userId="b6ea52e93ae0a923" providerId="LiveId" clId="{322ADD74-2C2F-400D-B18E-C4A66A2BEE7C}" dt="2022-10-08T04:00:17.277" v="626"/>
          <ac:grpSpMkLst>
            <pc:docMk/>
            <pc:sldMk cId="1165179602" sldId="271"/>
            <ac:grpSpMk id="75" creationId="{9BEBC575-91DE-A23B-A075-BB24A81B6426}"/>
          </ac:grpSpMkLst>
        </pc:grpChg>
        <pc:grpChg chg="add mod">
          <ac:chgData name="Hemanth Surya" userId="b6ea52e93ae0a923" providerId="LiveId" clId="{322ADD74-2C2F-400D-B18E-C4A66A2BEE7C}" dt="2022-10-08T04:00:17.277" v="626"/>
          <ac:grpSpMkLst>
            <pc:docMk/>
            <pc:sldMk cId="1165179602" sldId="271"/>
            <ac:grpSpMk id="76" creationId="{EC8324D4-824E-CC7A-1683-474729DC6F75}"/>
          </ac:grpSpMkLst>
        </pc:grpChg>
        <pc:grpChg chg="add mod">
          <ac:chgData name="Hemanth Surya" userId="b6ea52e93ae0a923" providerId="LiveId" clId="{322ADD74-2C2F-400D-B18E-C4A66A2BEE7C}" dt="2022-10-08T04:00:17.277" v="626"/>
          <ac:grpSpMkLst>
            <pc:docMk/>
            <pc:sldMk cId="1165179602" sldId="271"/>
            <ac:grpSpMk id="83" creationId="{111F0987-E9FE-FA21-0E22-6E0731728C43}"/>
          </ac:grpSpMkLst>
        </pc:grpChg>
        <pc:grpChg chg="add mod">
          <ac:chgData name="Hemanth Surya" userId="b6ea52e93ae0a923" providerId="LiveId" clId="{322ADD74-2C2F-400D-B18E-C4A66A2BEE7C}" dt="2022-10-08T04:00:17.277" v="626"/>
          <ac:grpSpMkLst>
            <pc:docMk/>
            <pc:sldMk cId="1165179602" sldId="271"/>
            <ac:grpSpMk id="88" creationId="{22EEA017-D03F-ACC5-7BC1-D30A0071A274}"/>
          </ac:grpSpMkLst>
        </pc:grpChg>
        <pc:picChg chg="add mod">
          <ac:chgData name="Hemanth Surya" userId="b6ea52e93ae0a923" providerId="LiveId" clId="{322ADD74-2C2F-400D-B18E-C4A66A2BEE7C}" dt="2022-10-08T04:00:08.373" v="624"/>
          <ac:picMkLst>
            <pc:docMk/>
            <pc:sldMk cId="1165179602" sldId="271"/>
            <ac:picMk id="19" creationId="{5ABD1211-6155-42EC-EAA3-8BA0ED73B24F}"/>
          </ac:picMkLst>
        </pc:picChg>
        <pc:picChg chg="add mod">
          <ac:chgData name="Hemanth Surya" userId="b6ea52e93ae0a923" providerId="LiveId" clId="{322ADD74-2C2F-400D-B18E-C4A66A2BEE7C}" dt="2022-10-08T04:00:08.373" v="624"/>
          <ac:picMkLst>
            <pc:docMk/>
            <pc:sldMk cId="1165179602" sldId="271"/>
            <ac:picMk id="25" creationId="{CA7DDDCB-5795-0233-55A2-56DE35DF151A}"/>
          </ac:picMkLst>
        </pc:picChg>
        <pc:picChg chg="add mod">
          <ac:chgData name="Hemanth Surya" userId="b6ea52e93ae0a923" providerId="LiveId" clId="{322ADD74-2C2F-400D-B18E-C4A66A2BEE7C}" dt="2022-10-08T04:00:08.373" v="624"/>
          <ac:picMkLst>
            <pc:docMk/>
            <pc:sldMk cId="1165179602" sldId="271"/>
            <ac:picMk id="26" creationId="{6E1701CB-6A9F-4D61-7570-DC822C0CBF4C}"/>
          </ac:picMkLst>
        </pc:picChg>
        <pc:picChg chg="add mod">
          <ac:chgData name="Hemanth Surya" userId="b6ea52e93ae0a923" providerId="LiveId" clId="{322ADD74-2C2F-400D-B18E-C4A66A2BEE7C}" dt="2022-10-08T04:00:08.373" v="624"/>
          <ac:picMkLst>
            <pc:docMk/>
            <pc:sldMk cId="1165179602" sldId="271"/>
            <ac:picMk id="27" creationId="{084C1A28-8B58-7DAD-C4B1-BAB3B5DD75F4}"/>
          </ac:picMkLst>
        </pc:picChg>
        <pc:picChg chg="add mod">
          <ac:chgData name="Hemanth Surya" userId="b6ea52e93ae0a923" providerId="LiveId" clId="{322ADD74-2C2F-400D-B18E-C4A66A2BEE7C}" dt="2022-10-08T04:00:08.373" v="624"/>
          <ac:picMkLst>
            <pc:docMk/>
            <pc:sldMk cId="1165179602" sldId="271"/>
            <ac:picMk id="28" creationId="{42D2A484-86ED-BE93-8183-857A42A4BC89}"/>
          </ac:picMkLst>
        </pc:picChg>
        <pc:picChg chg="add mod">
          <ac:chgData name="Hemanth Surya" userId="b6ea52e93ae0a923" providerId="LiveId" clId="{322ADD74-2C2F-400D-B18E-C4A66A2BEE7C}" dt="2022-10-08T04:00:08.373" v="624"/>
          <ac:picMkLst>
            <pc:docMk/>
            <pc:sldMk cId="1165179602" sldId="271"/>
            <ac:picMk id="37" creationId="{81C4EA24-28FA-E12E-8E03-82D7475A6CB7}"/>
          </ac:picMkLst>
        </pc:picChg>
        <pc:picChg chg="add mod">
          <ac:chgData name="Hemanth Surya" userId="b6ea52e93ae0a923" providerId="LiveId" clId="{322ADD74-2C2F-400D-B18E-C4A66A2BEE7C}" dt="2022-10-08T04:00:17.277" v="626"/>
          <ac:picMkLst>
            <pc:docMk/>
            <pc:sldMk cId="1165179602" sldId="271"/>
            <ac:picMk id="71" creationId="{5DD1CC49-BD29-ADD6-1877-E7CE8C845900}"/>
          </ac:picMkLst>
        </pc:picChg>
        <pc:picChg chg="add mod">
          <ac:chgData name="Hemanth Surya" userId="b6ea52e93ae0a923" providerId="LiveId" clId="{322ADD74-2C2F-400D-B18E-C4A66A2BEE7C}" dt="2022-10-08T04:00:17.277" v="626"/>
          <ac:picMkLst>
            <pc:docMk/>
            <pc:sldMk cId="1165179602" sldId="271"/>
            <ac:picMk id="77" creationId="{6BF28636-C31C-BD81-6CB5-4F5C906154CF}"/>
          </ac:picMkLst>
        </pc:picChg>
        <pc:picChg chg="add mod">
          <ac:chgData name="Hemanth Surya" userId="b6ea52e93ae0a923" providerId="LiveId" clId="{322ADD74-2C2F-400D-B18E-C4A66A2BEE7C}" dt="2022-10-08T04:00:17.277" v="626"/>
          <ac:picMkLst>
            <pc:docMk/>
            <pc:sldMk cId="1165179602" sldId="271"/>
            <ac:picMk id="78" creationId="{56EE23C5-19A6-CA3F-EF7F-476C9FDAA482}"/>
          </ac:picMkLst>
        </pc:picChg>
        <pc:picChg chg="add mod">
          <ac:chgData name="Hemanth Surya" userId="b6ea52e93ae0a923" providerId="LiveId" clId="{322ADD74-2C2F-400D-B18E-C4A66A2BEE7C}" dt="2022-10-08T04:00:17.277" v="626"/>
          <ac:picMkLst>
            <pc:docMk/>
            <pc:sldMk cId="1165179602" sldId="271"/>
            <ac:picMk id="79" creationId="{6257164E-40D9-A52D-01A8-1B84E5BB9378}"/>
          </ac:picMkLst>
        </pc:picChg>
        <pc:picChg chg="add mod">
          <ac:chgData name="Hemanth Surya" userId="b6ea52e93ae0a923" providerId="LiveId" clId="{322ADD74-2C2F-400D-B18E-C4A66A2BEE7C}" dt="2022-10-08T04:00:17.277" v="626"/>
          <ac:picMkLst>
            <pc:docMk/>
            <pc:sldMk cId="1165179602" sldId="271"/>
            <ac:picMk id="80" creationId="{02CC230B-447F-6A6E-8C7F-F76AEDE78CC3}"/>
          </ac:picMkLst>
        </pc:picChg>
        <pc:picChg chg="add mod">
          <ac:chgData name="Hemanth Surya" userId="b6ea52e93ae0a923" providerId="LiveId" clId="{322ADD74-2C2F-400D-B18E-C4A66A2BEE7C}" dt="2022-10-08T04:00:17.277" v="626"/>
          <ac:picMkLst>
            <pc:docMk/>
            <pc:sldMk cId="1165179602" sldId="271"/>
            <ac:picMk id="89" creationId="{1BAA1B60-EA91-BF71-C946-995648D9180F}"/>
          </ac:picMkLst>
        </pc:picChg>
      </pc:sldChg>
      <pc:sldChg chg="delSp modSp add mod modClrScheme chgLayout">
        <pc:chgData name="Hemanth Surya" userId="b6ea52e93ae0a923" providerId="LiveId" clId="{322ADD74-2C2F-400D-B18E-C4A66A2BEE7C}" dt="2022-10-08T04:06:57.782" v="793" actId="20577"/>
        <pc:sldMkLst>
          <pc:docMk/>
          <pc:sldMk cId="0" sldId="272"/>
        </pc:sldMkLst>
        <pc:spChg chg="mod ord">
          <ac:chgData name="Hemanth Surya" userId="b6ea52e93ae0a923" providerId="LiveId" clId="{322ADD74-2C2F-400D-B18E-C4A66A2BEE7C}" dt="2022-10-08T04:02:29.884" v="649" actId="2711"/>
          <ac:spMkLst>
            <pc:docMk/>
            <pc:sldMk cId="0" sldId="272"/>
            <ac:spMk id="6" creationId="{00000000-0000-0000-0000-000000000000}"/>
          </ac:spMkLst>
        </pc:spChg>
        <pc:spChg chg="del mod ord">
          <ac:chgData name="Hemanth Surya" userId="b6ea52e93ae0a923" providerId="LiveId" clId="{322ADD74-2C2F-400D-B18E-C4A66A2BEE7C}" dt="2022-10-08T04:00:51.829" v="631" actId="478"/>
          <ac:spMkLst>
            <pc:docMk/>
            <pc:sldMk cId="0" sldId="272"/>
            <ac:spMk id="7" creationId="{00000000-0000-0000-0000-000000000000}"/>
          </ac:spMkLst>
        </pc:spChg>
        <pc:spChg chg="del mod ord">
          <ac:chgData name="Hemanth Surya" userId="b6ea52e93ae0a923" providerId="LiveId" clId="{322ADD74-2C2F-400D-B18E-C4A66A2BEE7C}" dt="2022-10-08T04:00:47.467" v="630" actId="478"/>
          <ac:spMkLst>
            <pc:docMk/>
            <pc:sldMk cId="0" sldId="272"/>
            <ac:spMk id="8" creationId="{00000000-0000-0000-0000-000000000000}"/>
          </ac:spMkLst>
        </pc:spChg>
        <pc:spChg chg="mod">
          <ac:chgData name="Hemanth Surya" userId="b6ea52e93ae0a923" providerId="LiveId" clId="{322ADD74-2C2F-400D-B18E-C4A66A2BEE7C}" dt="2022-10-08T04:05:56.533" v="699" actId="20577"/>
          <ac:spMkLst>
            <pc:docMk/>
            <pc:sldMk cId="0" sldId="272"/>
            <ac:spMk id="13" creationId="{00000000-0000-0000-0000-000000000000}"/>
          </ac:spMkLst>
        </pc:spChg>
        <pc:spChg chg="mod">
          <ac:chgData name="Hemanth Surya" userId="b6ea52e93ae0a923" providerId="LiveId" clId="{322ADD74-2C2F-400D-B18E-C4A66A2BEE7C}" dt="2022-10-08T04:06:46.295" v="782" actId="20577"/>
          <ac:spMkLst>
            <pc:docMk/>
            <pc:sldMk cId="0" sldId="272"/>
            <ac:spMk id="19" creationId="{00000000-0000-0000-0000-000000000000}"/>
          </ac:spMkLst>
        </pc:spChg>
        <pc:spChg chg="mod">
          <ac:chgData name="Hemanth Surya" userId="b6ea52e93ae0a923" providerId="LiveId" clId="{322ADD74-2C2F-400D-B18E-C4A66A2BEE7C}" dt="2022-10-08T04:01:31.928" v="642" actId="12"/>
          <ac:spMkLst>
            <pc:docMk/>
            <pc:sldMk cId="0" sldId="272"/>
            <ac:spMk id="59" creationId="{00000000-0000-0000-0000-000000000000}"/>
          </ac:spMkLst>
        </pc:spChg>
        <pc:spChg chg="mod">
          <ac:chgData name="Hemanth Surya" userId="b6ea52e93ae0a923" providerId="LiveId" clId="{322ADD74-2C2F-400D-B18E-C4A66A2BEE7C}" dt="2022-10-08T04:06:16.971" v="750" actId="20577"/>
          <ac:spMkLst>
            <pc:docMk/>
            <pc:sldMk cId="0" sldId="272"/>
            <ac:spMk id="61" creationId="{00000000-0000-0000-0000-000000000000}"/>
          </ac:spMkLst>
        </pc:spChg>
        <pc:spChg chg="mod">
          <ac:chgData name="Hemanth Surya" userId="b6ea52e93ae0a923" providerId="LiveId" clId="{322ADD74-2C2F-400D-B18E-C4A66A2BEE7C}" dt="2022-10-08T04:06:26.565" v="770" actId="20577"/>
          <ac:spMkLst>
            <pc:docMk/>
            <pc:sldMk cId="0" sldId="272"/>
            <ac:spMk id="62" creationId="{00000000-0000-0000-0000-000000000000}"/>
          </ac:spMkLst>
        </pc:spChg>
        <pc:spChg chg="mod">
          <ac:chgData name="Hemanth Surya" userId="b6ea52e93ae0a923" providerId="LiveId" clId="{322ADD74-2C2F-400D-B18E-C4A66A2BEE7C}" dt="2022-10-08T04:01:37.071" v="643" actId="12"/>
          <ac:spMkLst>
            <pc:docMk/>
            <pc:sldMk cId="0" sldId="272"/>
            <ac:spMk id="65" creationId="{00000000-0000-0000-0000-000000000000}"/>
          </ac:spMkLst>
        </pc:spChg>
        <pc:spChg chg="mod">
          <ac:chgData name="Hemanth Surya" userId="b6ea52e93ae0a923" providerId="LiveId" clId="{322ADD74-2C2F-400D-B18E-C4A66A2BEE7C}" dt="2022-10-08T04:01:15.785" v="639" actId="12"/>
          <ac:spMkLst>
            <pc:docMk/>
            <pc:sldMk cId="0" sldId="272"/>
            <ac:spMk id="68" creationId="{00000000-0000-0000-0000-000000000000}"/>
          </ac:spMkLst>
        </pc:spChg>
        <pc:spChg chg="mod">
          <ac:chgData name="Hemanth Surya" userId="b6ea52e93ae0a923" providerId="LiveId" clId="{322ADD74-2C2F-400D-B18E-C4A66A2BEE7C}" dt="2022-10-08T04:06:57.782" v="793" actId="20577"/>
          <ac:spMkLst>
            <pc:docMk/>
            <pc:sldMk cId="0" sldId="272"/>
            <ac:spMk id="70" creationId="{00000000-0000-0000-0000-000000000000}"/>
          </ac:spMkLst>
        </pc:spChg>
        <pc:spChg chg="mod">
          <ac:chgData name="Hemanth Surya" userId="b6ea52e93ae0a923" providerId="LiveId" clId="{322ADD74-2C2F-400D-B18E-C4A66A2BEE7C}" dt="2022-10-08T04:01:48.045" v="645" actId="14100"/>
          <ac:spMkLst>
            <pc:docMk/>
            <pc:sldMk cId="0" sldId="272"/>
            <ac:spMk id="71" creationId="{00000000-0000-0000-0000-000000000000}"/>
          </ac:spMkLst>
        </pc:spChg>
      </pc:sldChg>
      <pc:sldMasterChg chg="del delSldLayout">
        <pc:chgData name="Hemanth Surya" userId="b6ea52e93ae0a923" providerId="LiveId" clId="{322ADD74-2C2F-400D-B18E-C4A66A2BEE7C}" dt="2022-10-08T04:02:02.819" v="646" actId="700"/>
        <pc:sldMasterMkLst>
          <pc:docMk/>
          <pc:sldMasterMk cId="3494762644" sldId="2147483661"/>
        </pc:sldMasterMkLst>
        <pc:sldLayoutChg chg="del">
          <pc:chgData name="Hemanth Surya" userId="b6ea52e93ae0a923" providerId="LiveId" clId="{322ADD74-2C2F-400D-B18E-C4A66A2BEE7C}" dt="2022-10-08T04:02:02.819" v="646" actId="700"/>
          <pc:sldLayoutMkLst>
            <pc:docMk/>
            <pc:sldMasterMk cId="3494762644" sldId="2147483661"/>
            <pc:sldLayoutMk cId="3073219251" sldId="2147483662"/>
          </pc:sldLayoutMkLst>
        </pc:sldLayoutChg>
        <pc:sldLayoutChg chg="del">
          <pc:chgData name="Hemanth Surya" userId="b6ea52e93ae0a923" providerId="LiveId" clId="{322ADD74-2C2F-400D-B18E-C4A66A2BEE7C}" dt="2022-10-08T04:02:02.819" v="646" actId="700"/>
          <pc:sldLayoutMkLst>
            <pc:docMk/>
            <pc:sldMasterMk cId="3494762644" sldId="2147483661"/>
            <pc:sldLayoutMk cId="788056915" sldId="2147483663"/>
          </pc:sldLayoutMkLst>
        </pc:sldLayoutChg>
        <pc:sldLayoutChg chg="del">
          <pc:chgData name="Hemanth Surya" userId="b6ea52e93ae0a923" providerId="LiveId" clId="{322ADD74-2C2F-400D-B18E-C4A66A2BEE7C}" dt="2022-10-08T04:02:02.819" v="646" actId="700"/>
          <pc:sldLayoutMkLst>
            <pc:docMk/>
            <pc:sldMasterMk cId="3494762644" sldId="2147483661"/>
            <pc:sldLayoutMk cId="2855508413" sldId="2147483664"/>
          </pc:sldLayoutMkLst>
        </pc:sldLayoutChg>
        <pc:sldLayoutChg chg="del">
          <pc:chgData name="Hemanth Surya" userId="b6ea52e93ae0a923" providerId="LiveId" clId="{322ADD74-2C2F-400D-B18E-C4A66A2BEE7C}" dt="2022-10-08T04:02:02.819" v="646" actId="700"/>
          <pc:sldLayoutMkLst>
            <pc:docMk/>
            <pc:sldMasterMk cId="3494762644" sldId="2147483661"/>
            <pc:sldLayoutMk cId="2006237764" sldId="2147483665"/>
          </pc:sldLayoutMkLst>
        </pc:sldLayoutChg>
        <pc:sldLayoutChg chg="del">
          <pc:chgData name="Hemanth Surya" userId="b6ea52e93ae0a923" providerId="LiveId" clId="{322ADD74-2C2F-400D-B18E-C4A66A2BEE7C}" dt="2022-10-08T04:02:02.819" v="646" actId="700"/>
          <pc:sldLayoutMkLst>
            <pc:docMk/>
            <pc:sldMasterMk cId="3494762644" sldId="2147483661"/>
            <pc:sldLayoutMk cId="824745777" sldId="2147483666"/>
          </pc:sldLayoutMkLst>
        </pc:sldLayoutChg>
        <pc:sldLayoutChg chg="del">
          <pc:chgData name="Hemanth Surya" userId="b6ea52e93ae0a923" providerId="LiveId" clId="{322ADD74-2C2F-400D-B18E-C4A66A2BEE7C}" dt="2022-10-08T04:02:02.819" v="646" actId="700"/>
          <pc:sldLayoutMkLst>
            <pc:docMk/>
            <pc:sldMasterMk cId="3494762644" sldId="2147483661"/>
            <pc:sldLayoutMk cId="403715815" sldId="2147483667"/>
          </pc:sldLayoutMkLst>
        </pc:sldLayoutChg>
        <pc:sldLayoutChg chg="del">
          <pc:chgData name="Hemanth Surya" userId="b6ea52e93ae0a923" providerId="LiveId" clId="{322ADD74-2C2F-400D-B18E-C4A66A2BEE7C}" dt="2022-10-08T04:02:02.819" v="646" actId="700"/>
          <pc:sldLayoutMkLst>
            <pc:docMk/>
            <pc:sldMasterMk cId="3494762644" sldId="2147483661"/>
            <pc:sldLayoutMk cId="3274726029" sldId="2147483668"/>
          </pc:sldLayoutMkLst>
        </pc:sldLayoutChg>
        <pc:sldLayoutChg chg="del">
          <pc:chgData name="Hemanth Surya" userId="b6ea52e93ae0a923" providerId="LiveId" clId="{322ADD74-2C2F-400D-B18E-C4A66A2BEE7C}" dt="2022-10-08T04:02:02.819" v="646" actId="700"/>
          <pc:sldLayoutMkLst>
            <pc:docMk/>
            <pc:sldMasterMk cId="3494762644" sldId="2147483661"/>
            <pc:sldLayoutMk cId="3753418664" sldId="2147483669"/>
          </pc:sldLayoutMkLst>
        </pc:sldLayoutChg>
        <pc:sldLayoutChg chg="del">
          <pc:chgData name="Hemanth Surya" userId="b6ea52e93ae0a923" providerId="LiveId" clId="{322ADD74-2C2F-400D-B18E-C4A66A2BEE7C}" dt="2022-10-08T04:02:02.819" v="646" actId="700"/>
          <pc:sldLayoutMkLst>
            <pc:docMk/>
            <pc:sldMasterMk cId="3494762644" sldId="2147483661"/>
            <pc:sldLayoutMk cId="706000432" sldId="2147483670"/>
          </pc:sldLayoutMkLst>
        </pc:sldLayoutChg>
        <pc:sldLayoutChg chg="del">
          <pc:chgData name="Hemanth Surya" userId="b6ea52e93ae0a923" providerId="LiveId" clId="{322ADD74-2C2F-400D-B18E-C4A66A2BEE7C}" dt="2022-10-08T04:02:02.819" v="646" actId="700"/>
          <pc:sldLayoutMkLst>
            <pc:docMk/>
            <pc:sldMasterMk cId="3494762644" sldId="2147483661"/>
            <pc:sldLayoutMk cId="1021038178" sldId="2147483671"/>
          </pc:sldLayoutMkLst>
        </pc:sldLayoutChg>
        <pc:sldLayoutChg chg="del">
          <pc:chgData name="Hemanth Surya" userId="b6ea52e93ae0a923" providerId="LiveId" clId="{322ADD74-2C2F-400D-B18E-C4A66A2BEE7C}" dt="2022-10-08T04:02:02.819" v="646" actId="700"/>
          <pc:sldLayoutMkLst>
            <pc:docMk/>
            <pc:sldMasterMk cId="3494762644" sldId="2147483661"/>
            <pc:sldLayoutMk cId="1068239234" sldId="2147483672"/>
          </pc:sldLayoutMkLst>
        </pc:sldLayoutChg>
        <pc:sldLayoutChg chg="del">
          <pc:chgData name="Hemanth Surya" userId="b6ea52e93ae0a923" providerId="LiveId" clId="{322ADD74-2C2F-400D-B18E-C4A66A2BEE7C}" dt="2022-10-08T04:02:02.819" v="646" actId="700"/>
          <pc:sldLayoutMkLst>
            <pc:docMk/>
            <pc:sldMasterMk cId="3494762644" sldId="2147483661"/>
            <pc:sldLayoutMk cId="3521791221" sldId="2147483673"/>
          </pc:sldLayoutMkLst>
        </pc:sldLayoutChg>
        <pc:sldLayoutChg chg="del">
          <pc:chgData name="Hemanth Surya" userId="b6ea52e93ae0a923" providerId="LiveId" clId="{322ADD74-2C2F-400D-B18E-C4A66A2BEE7C}" dt="2022-10-08T04:02:02.819" v="646" actId="700"/>
          <pc:sldLayoutMkLst>
            <pc:docMk/>
            <pc:sldMasterMk cId="3494762644" sldId="2147483661"/>
            <pc:sldLayoutMk cId="311225730"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0d73dded_2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0d73dded_2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62ef7b2b37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62ef7b2b37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30d73dded_2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630d73dded_2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62ef7b2b37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62ef7b2b37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2ef7b2b37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2ef7b2b37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62ef7b2b37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62ef7b2b37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62ef7b2b37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62ef7b2b37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30d73dded_2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30d73dded_2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30d73dded_2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30d73dded_2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9BE0CF-42A5-473B-BED1-E4D8984F0F6E}"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630d73dded_1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630d73dded_1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630d73dded_1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630d73dded_1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62ef7b2b37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62ef7b2b37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62ef7b2b37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62ef7b2b37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092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62ef7b2b37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62ef7b2b37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ubtitle Only">
  <p:cSld name="1_Title Subtitle Only">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3"/>
          <p:cNvSpPr txBox="1">
            <a:spLocks noGrp="1"/>
          </p:cNvSpPr>
          <p:nvPr>
            <p:ph type="body" idx="1"/>
          </p:nvPr>
        </p:nvSpPr>
        <p:spPr>
          <a:xfrm>
            <a:off x="685800" y="700088"/>
            <a:ext cx="7772400" cy="304800"/>
          </a:xfrm>
          <a:prstGeom prst="rect">
            <a:avLst/>
          </a:prstGeom>
          <a:noFill/>
          <a:ln>
            <a:noFill/>
          </a:ln>
        </p:spPr>
        <p:txBody>
          <a:bodyPr spcFirstLastPara="1" wrap="square" lIns="68575" tIns="34275" rIns="68575" bIns="34275" anchor="t" anchorCtr="0">
            <a:normAutofit/>
          </a:bodyPr>
          <a:lstStyle>
            <a:lvl1pPr marL="457200" lvl="0" indent="-228600" algn="ctr" rtl="0">
              <a:lnSpc>
                <a:spcPct val="86000"/>
              </a:lnSpc>
              <a:spcBef>
                <a:spcPts val="0"/>
              </a:spcBef>
              <a:spcAft>
                <a:spcPts val="0"/>
              </a:spcAft>
              <a:buClr>
                <a:schemeClr val="dk1"/>
              </a:buClr>
              <a:buSzPts val="1400"/>
              <a:buNone/>
              <a:defRPr sz="1400"/>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jiashenliu/515k-hotel-reviews-data-in-europe"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5.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ctrTitle"/>
          </p:nvPr>
        </p:nvSpPr>
        <p:spPr>
          <a:xfrm>
            <a:off x="39615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latin typeface="Open Sans" panose="020B0606030504020204" pitchFamily="34" charset="0"/>
                <a:ea typeface="Open Sans" panose="020B0606030504020204" pitchFamily="34" charset="0"/>
                <a:cs typeface="Open Sans" panose="020B0606030504020204" pitchFamily="34" charset="0"/>
              </a:rPr>
              <a:t>Personalized Hotel Recommender using Sentiment Analysis</a:t>
            </a:r>
          </a:p>
        </p:txBody>
      </p:sp>
      <p:sp>
        <p:nvSpPr>
          <p:cNvPr id="68" name="Google Shape;68;p14"/>
          <p:cNvSpPr txBox="1">
            <a:spLocks noGrp="1"/>
          </p:cNvSpPr>
          <p:nvPr>
            <p:ph type="subTitle" idx="1"/>
          </p:nvPr>
        </p:nvSpPr>
        <p:spPr>
          <a:xfrm>
            <a:off x="396150" y="1785685"/>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latin typeface="Open Sans" panose="020B0606030504020204" pitchFamily="34" charset="0"/>
                <a:ea typeface="Open Sans" panose="020B0606030504020204" pitchFamily="34" charset="0"/>
                <a:cs typeface="Open Sans" panose="020B0606030504020204" pitchFamily="34" charset="0"/>
              </a:rPr>
              <a:t>CS 7641, Group - 41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Open Sans"/>
                <a:ea typeface="Open Sans"/>
                <a:cs typeface="Open Sans"/>
                <a:sym typeface="Open Sans"/>
              </a:rPr>
              <a:t>Team Responsibilities</a:t>
            </a:r>
            <a:endParaRPr dirty="0">
              <a:latin typeface="Open Sans"/>
              <a:ea typeface="Open Sans"/>
              <a:cs typeface="Open Sans"/>
              <a:sym typeface="Open Sans"/>
            </a:endParaRPr>
          </a:p>
        </p:txBody>
      </p:sp>
      <p:graphicFrame>
        <p:nvGraphicFramePr>
          <p:cNvPr id="201" name="Google Shape;201;p23"/>
          <p:cNvGraphicFramePr/>
          <p:nvPr/>
        </p:nvGraphicFramePr>
        <p:xfrm>
          <a:off x="413375" y="1778450"/>
          <a:ext cx="7286350" cy="1905000"/>
        </p:xfrm>
        <a:graphic>
          <a:graphicData uri="http://schemas.openxmlformats.org/drawingml/2006/table">
            <a:tbl>
              <a:tblPr>
                <a:noFill/>
                <a:tableStyleId>{838017F7-D0DB-4693-AD35-DD6D1D32FE36}</a:tableStyleId>
              </a:tblPr>
              <a:tblGrid>
                <a:gridCol w="2790750">
                  <a:extLst>
                    <a:ext uri="{9D8B030D-6E8A-4147-A177-3AD203B41FA5}">
                      <a16:colId xmlns:a16="http://schemas.microsoft.com/office/drawing/2014/main" val="20000"/>
                    </a:ext>
                  </a:extLst>
                </a:gridCol>
                <a:gridCol w="4495600">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0"/>
                        </a:spcBef>
                        <a:spcAft>
                          <a:spcPts val="0"/>
                        </a:spcAft>
                        <a:buNone/>
                      </a:pPr>
                      <a:r>
                        <a:rPr lang="en" sz="1100" b="1">
                          <a:solidFill>
                            <a:schemeClr val="dk1"/>
                          </a:solidFill>
                          <a:latin typeface="Open Sans"/>
                          <a:ea typeface="Open Sans"/>
                          <a:cs typeface="Open Sans"/>
                          <a:sym typeface="Open Sans"/>
                        </a:rPr>
                        <a:t>Sunil Ravilla</a:t>
                      </a:r>
                      <a:endParaRPr>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i="1">
                          <a:solidFill>
                            <a:schemeClr val="dk1"/>
                          </a:solidFill>
                          <a:latin typeface="Open Sans"/>
                          <a:ea typeface="Open Sans"/>
                          <a:cs typeface="Open Sans"/>
                          <a:sym typeface="Open Sans"/>
                        </a:rPr>
                        <a:t>Supervised Learning, Data collection and Cleaning</a:t>
                      </a:r>
                      <a:endParaRPr>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 sz="1100" b="1">
                          <a:solidFill>
                            <a:schemeClr val="dk1"/>
                          </a:solidFill>
                          <a:latin typeface="Open Sans"/>
                          <a:ea typeface="Open Sans"/>
                          <a:cs typeface="Open Sans"/>
                          <a:sym typeface="Open Sans"/>
                        </a:rPr>
                        <a:t>Prasanth Bathala</a:t>
                      </a:r>
                      <a:endParaRPr>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i="1">
                          <a:solidFill>
                            <a:schemeClr val="dk1"/>
                          </a:solidFill>
                          <a:latin typeface="Open Sans"/>
                          <a:ea typeface="Open Sans"/>
                          <a:cs typeface="Open Sans"/>
                          <a:sym typeface="Open Sans"/>
                        </a:rPr>
                        <a:t>Supervised Learning, Data collection and Cleaning</a:t>
                      </a:r>
                      <a:endParaRPr>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 sz="1100" b="1">
                          <a:solidFill>
                            <a:schemeClr val="dk1"/>
                          </a:solidFill>
                          <a:latin typeface="Open Sans"/>
                          <a:ea typeface="Open Sans"/>
                          <a:cs typeface="Open Sans"/>
                          <a:sym typeface="Open Sans"/>
                        </a:rPr>
                        <a:t>Nigam Katta</a:t>
                      </a:r>
                      <a:endParaRPr>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i="1">
                          <a:solidFill>
                            <a:schemeClr val="dk1"/>
                          </a:solidFill>
                          <a:latin typeface="Open Sans"/>
                          <a:ea typeface="Open Sans"/>
                          <a:cs typeface="Open Sans"/>
                          <a:sym typeface="Open Sans"/>
                        </a:rPr>
                        <a:t>Unsupervised Learning, Exploratory Data Analysis</a:t>
                      </a:r>
                      <a:endParaRPr>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en" sz="1100" b="1">
                          <a:solidFill>
                            <a:schemeClr val="dk1"/>
                          </a:solidFill>
                          <a:latin typeface="Open Sans"/>
                          <a:ea typeface="Open Sans"/>
                          <a:cs typeface="Open Sans"/>
                          <a:sym typeface="Open Sans"/>
                        </a:rPr>
                        <a:t>Hemanth Sai Surya Kumar Tammana</a:t>
                      </a:r>
                      <a:endParaRPr>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i="1">
                          <a:solidFill>
                            <a:schemeClr val="dk1"/>
                          </a:solidFill>
                          <a:latin typeface="Open Sans"/>
                          <a:ea typeface="Open Sans"/>
                          <a:cs typeface="Open Sans"/>
                          <a:sym typeface="Open Sans"/>
                        </a:rPr>
                        <a:t>Unsupervised Learning, Evaluation Metrics</a:t>
                      </a:r>
                      <a:endParaRPr>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en" sz="1100" b="1">
                          <a:solidFill>
                            <a:schemeClr val="dk1"/>
                          </a:solidFill>
                          <a:latin typeface="Open Sans"/>
                          <a:ea typeface="Open Sans"/>
                          <a:cs typeface="Open Sans"/>
                          <a:sym typeface="Open Sans"/>
                        </a:rPr>
                        <a:t>Sahaj Kumar Jha</a:t>
                      </a:r>
                      <a:endParaRPr>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i="1">
                          <a:solidFill>
                            <a:schemeClr val="dk1"/>
                          </a:solidFill>
                          <a:latin typeface="Open Sans"/>
                          <a:ea typeface="Open Sans"/>
                          <a:cs typeface="Open Sans"/>
                          <a:sym typeface="Open Sans"/>
                        </a:rPr>
                        <a:t>Unsupervised Learning, Evaluation Metrics</a:t>
                      </a:r>
                      <a:endParaRPr>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2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ctrTitle"/>
          </p:nvPr>
        </p:nvSpPr>
        <p:spPr>
          <a:xfrm>
            <a:off x="665625" y="1358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IN" sz="4800">
                <a:latin typeface="Open Sans" panose="020B0606030504020204" pitchFamily="34" charset="0"/>
                <a:ea typeface="Open Sans" panose="020B0606030504020204" pitchFamily="34" charset="0"/>
                <a:cs typeface="Open Sans" panose="020B0606030504020204" pitchFamily="34" charset="0"/>
              </a:rPr>
              <a:t>Thank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Definition:</a:t>
            </a:r>
            <a:endParaRPr/>
          </a:p>
          <a:p>
            <a:pPr marL="0" lvl="0" indent="0" algn="l" rtl="0">
              <a:spcBef>
                <a:spcPts val="0"/>
              </a:spcBef>
              <a:spcAft>
                <a:spcPts val="0"/>
              </a:spcAft>
              <a:buNone/>
            </a:pPr>
            <a:endParaRPr/>
          </a:p>
        </p:txBody>
      </p:sp>
      <p:sp>
        <p:nvSpPr>
          <p:cNvPr id="212" name="Google Shape;212;p25"/>
          <p:cNvSpPr txBox="1"/>
          <p:nvPr/>
        </p:nvSpPr>
        <p:spPr>
          <a:xfrm>
            <a:off x="402325" y="1316725"/>
            <a:ext cx="82785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t>Checking the ratings/reviews had been the most commonly used method for identifying a suitable choice while booking a Hotel. However, the major concern here is that these ratings were given based on the unique perspective of a single user. One person's 5-star rating can be another person's 2-star rating . Some people might prefer a low price over the ambiance, while others might choose the hotel with better ambiance irrespective of the price.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Our aim is to aid the user by providing more personalized hotel recommendations by considering his preference of various aspects such as price, food, ambiance, etc rather than showing a general rating of the hotel. This in turn helps the user in identifying the most suitable hotel based on his choice, more efficiently and quickly.</a:t>
            </a:r>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a:t>
            </a:r>
            <a:endParaRPr/>
          </a:p>
          <a:p>
            <a:pPr marL="0" lvl="0" indent="0" algn="l" rtl="0">
              <a:spcBef>
                <a:spcPts val="0"/>
              </a:spcBef>
              <a:spcAft>
                <a:spcPts val="0"/>
              </a:spcAft>
              <a:buNone/>
            </a:pPr>
            <a:endParaRPr/>
          </a:p>
        </p:txBody>
      </p:sp>
      <p:sp>
        <p:nvSpPr>
          <p:cNvPr id="218" name="Google Shape;218;p26"/>
          <p:cNvSpPr txBox="1"/>
          <p:nvPr/>
        </p:nvSpPr>
        <p:spPr>
          <a:xfrm>
            <a:off x="311725" y="1540075"/>
            <a:ext cx="81807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Traveling is one of the most fundamental of human activities. While traveling, finding good accommodation is the most challenging part. Based on the statistics of 2018 travel booking, there were about 148 million online travel bookings, out of which 82% were via an app or website [1]. This draws attention to the reliance of people on websites and apps for finding accommodation. Most of these websites and apps have one or other metrics to help users to book hotels, however oftentimes they lack being user-centric, taking into account different variables for each user. Lot of work on this topic of hotel recommendation systems, takes just the user preference and not hotel reviews or doesn’t compute the difference of importance for different users [2].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&amp; Features:</a:t>
            </a:r>
            <a:endParaRPr/>
          </a:p>
          <a:p>
            <a:pPr marL="0" lvl="0" indent="0" algn="l" rtl="0">
              <a:spcBef>
                <a:spcPts val="0"/>
              </a:spcBef>
              <a:spcAft>
                <a:spcPts val="0"/>
              </a:spcAft>
              <a:buNone/>
            </a:pPr>
            <a:endParaRPr/>
          </a:p>
        </p:txBody>
      </p:sp>
      <p:sp>
        <p:nvSpPr>
          <p:cNvPr id="224" name="Google Shape;224;p27"/>
          <p:cNvSpPr txBox="1"/>
          <p:nvPr/>
        </p:nvSpPr>
        <p:spPr>
          <a:xfrm>
            <a:off x="609600" y="1499625"/>
            <a:ext cx="5574300" cy="169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a:t>Source:</a:t>
            </a:r>
            <a:endParaRPr sz="1700"/>
          </a:p>
          <a:p>
            <a:pPr marL="0" lvl="0" indent="0" algn="l" rtl="0">
              <a:lnSpc>
                <a:spcPct val="115000"/>
              </a:lnSpc>
              <a:spcBef>
                <a:spcPts val="0"/>
              </a:spcBef>
              <a:spcAft>
                <a:spcPts val="0"/>
              </a:spcAft>
              <a:buNone/>
            </a:pPr>
            <a:r>
              <a:rPr lang="en"/>
              <a:t>Kaggle</a:t>
            </a:r>
            <a:endParaRPr/>
          </a:p>
          <a:p>
            <a:pPr marL="0" lvl="0" indent="0" algn="l" rtl="0">
              <a:lnSpc>
                <a:spcPct val="115000"/>
              </a:lnSpc>
              <a:spcBef>
                <a:spcPts val="0"/>
              </a:spcBef>
              <a:spcAft>
                <a:spcPts val="0"/>
              </a:spcAft>
              <a:buNone/>
            </a:pPr>
            <a:r>
              <a:rPr lang="en">
                <a:solidFill>
                  <a:schemeClr val="hlink"/>
                </a:solidFill>
                <a:uFill>
                  <a:noFill/>
                </a:uFill>
                <a:hlinkClick r:id="rId3"/>
              </a:rPr>
              <a:t>https://www.kaggle.com/datasets/jiashenliu/515k-hotel-reviews-data-in-europe</a:t>
            </a:r>
            <a:endParaRPr>
              <a:solidFill>
                <a:schemeClr val="hlink"/>
              </a:solidFill>
            </a:endParaRPr>
          </a:p>
          <a:p>
            <a:pPr marL="0" lvl="0" indent="0" algn="l" rtl="0">
              <a:lnSpc>
                <a:spcPct val="115000"/>
              </a:lnSpc>
              <a:spcBef>
                <a:spcPts val="0"/>
              </a:spcBef>
              <a:spcAft>
                <a:spcPts val="0"/>
              </a:spcAft>
              <a:buNone/>
            </a:pPr>
            <a:r>
              <a:rPr lang="en">
                <a:solidFill>
                  <a:srgbClr val="202124"/>
                </a:solidFill>
              </a:rPr>
              <a:t>515K Hotel Reviews Data in Europe - </a:t>
            </a:r>
            <a:r>
              <a:rPr lang="en"/>
              <a:t>47 MB</a:t>
            </a:r>
            <a:endParaRPr/>
          </a:p>
          <a:p>
            <a:pPr marL="0" lvl="0" indent="0" algn="l" rtl="0">
              <a:spcBef>
                <a:spcPts val="0"/>
              </a:spcBef>
              <a:spcAft>
                <a:spcPts val="0"/>
              </a:spcAft>
              <a:buNone/>
            </a:pPr>
            <a:endParaRPr/>
          </a:p>
        </p:txBody>
      </p:sp>
      <p:graphicFrame>
        <p:nvGraphicFramePr>
          <p:cNvPr id="225" name="Google Shape;225;p27"/>
          <p:cNvGraphicFramePr/>
          <p:nvPr/>
        </p:nvGraphicFramePr>
        <p:xfrm>
          <a:off x="6626100" y="1499625"/>
          <a:ext cx="1594050" cy="2377260"/>
        </p:xfrm>
        <a:graphic>
          <a:graphicData uri="http://schemas.openxmlformats.org/drawingml/2006/table">
            <a:tbl>
              <a:tblPr>
                <a:noFill/>
                <a:tableStyleId>{838017F7-D0DB-4693-AD35-DD6D1D32FE36}</a:tableStyleId>
              </a:tblPr>
              <a:tblGrid>
                <a:gridCol w="1594050">
                  <a:extLst>
                    <a:ext uri="{9D8B030D-6E8A-4147-A177-3AD203B41FA5}">
                      <a16:colId xmlns:a16="http://schemas.microsoft.com/office/drawing/2014/main" val="20000"/>
                    </a:ext>
                  </a:extLst>
                </a:gridCol>
              </a:tblGrid>
              <a:tr h="288850">
                <a:tc>
                  <a:txBody>
                    <a:bodyPr/>
                    <a:lstStyle/>
                    <a:p>
                      <a:pPr marL="0" lvl="0" indent="0" algn="ctr" rtl="0">
                        <a:spcBef>
                          <a:spcPts val="0"/>
                        </a:spcBef>
                        <a:spcAft>
                          <a:spcPts val="0"/>
                        </a:spcAft>
                        <a:buNone/>
                      </a:pPr>
                      <a:r>
                        <a:rPr lang="en"/>
                        <a:t>Food quality</a:t>
                      </a:r>
                      <a:endParaRPr/>
                    </a:p>
                  </a:txBody>
                  <a:tcPr marL="91425" marR="91425" marT="91425" marB="91425"/>
                </a:tc>
                <a:extLst>
                  <a:ext uri="{0D108BD9-81ED-4DB2-BD59-A6C34878D82A}">
                    <a16:rowId xmlns:a16="http://schemas.microsoft.com/office/drawing/2014/main" val="10000"/>
                  </a:ext>
                </a:extLst>
              </a:tr>
              <a:tr h="288850">
                <a:tc>
                  <a:txBody>
                    <a:bodyPr/>
                    <a:lstStyle/>
                    <a:p>
                      <a:pPr marL="0" lvl="0" indent="0" algn="ctr" rtl="0">
                        <a:spcBef>
                          <a:spcPts val="0"/>
                        </a:spcBef>
                        <a:spcAft>
                          <a:spcPts val="0"/>
                        </a:spcAft>
                        <a:buNone/>
                      </a:pPr>
                      <a:r>
                        <a:rPr lang="en"/>
                        <a:t>Ambiance</a:t>
                      </a:r>
                      <a:endParaRPr/>
                    </a:p>
                  </a:txBody>
                  <a:tcPr marL="91425" marR="91425" marT="91425" marB="91425"/>
                </a:tc>
                <a:extLst>
                  <a:ext uri="{0D108BD9-81ED-4DB2-BD59-A6C34878D82A}">
                    <a16:rowId xmlns:a16="http://schemas.microsoft.com/office/drawing/2014/main" val="10001"/>
                  </a:ext>
                </a:extLst>
              </a:tr>
              <a:tr h="288850">
                <a:tc>
                  <a:txBody>
                    <a:bodyPr/>
                    <a:lstStyle/>
                    <a:p>
                      <a:pPr marL="0" lvl="0" indent="0" algn="ctr" rtl="0">
                        <a:spcBef>
                          <a:spcPts val="0"/>
                        </a:spcBef>
                        <a:spcAft>
                          <a:spcPts val="0"/>
                        </a:spcAft>
                        <a:buNone/>
                      </a:pPr>
                      <a:r>
                        <a:rPr lang="en"/>
                        <a:t>Service</a:t>
                      </a:r>
                      <a:endParaRPr/>
                    </a:p>
                  </a:txBody>
                  <a:tcPr marL="91425" marR="91425" marT="91425" marB="91425"/>
                </a:tc>
                <a:extLst>
                  <a:ext uri="{0D108BD9-81ED-4DB2-BD59-A6C34878D82A}">
                    <a16:rowId xmlns:a16="http://schemas.microsoft.com/office/drawing/2014/main" val="10002"/>
                  </a:ext>
                </a:extLst>
              </a:tr>
              <a:tr h="288850">
                <a:tc>
                  <a:txBody>
                    <a:bodyPr/>
                    <a:lstStyle/>
                    <a:p>
                      <a:pPr marL="0" lvl="0" indent="0" algn="ctr" rtl="0">
                        <a:spcBef>
                          <a:spcPts val="0"/>
                        </a:spcBef>
                        <a:spcAft>
                          <a:spcPts val="0"/>
                        </a:spcAft>
                        <a:buNone/>
                      </a:pPr>
                      <a:r>
                        <a:rPr lang="en"/>
                        <a:t>Location</a:t>
                      </a:r>
                      <a:endParaRPr/>
                    </a:p>
                  </a:txBody>
                  <a:tcPr marL="91425" marR="91425" marT="91425" marB="91425"/>
                </a:tc>
                <a:extLst>
                  <a:ext uri="{0D108BD9-81ED-4DB2-BD59-A6C34878D82A}">
                    <a16:rowId xmlns:a16="http://schemas.microsoft.com/office/drawing/2014/main" val="10003"/>
                  </a:ext>
                </a:extLst>
              </a:tr>
              <a:tr h="288850">
                <a:tc>
                  <a:txBody>
                    <a:bodyPr/>
                    <a:lstStyle/>
                    <a:p>
                      <a:pPr marL="0" lvl="0" indent="0" algn="ctr" rtl="0">
                        <a:spcBef>
                          <a:spcPts val="0"/>
                        </a:spcBef>
                        <a:spcAft>
                          <a:spcPts val="0"/>
                        </a:spcAft>
                        <a:buNone/>
                      </a:pPr>
                      <a:r>
                        <a:rPr lang="en"/>
                        <a:t>Price</a:t>
                      </a:r>
                      <a:endParaRPr/>
                    </a:p>
                  </a:txBody>
                  <a:tcPr marL="91425" marR="91425" marT="91425" marB="91425"/>
                </a:tc>
                <a:extLst>
                  <a:ext uri="{0D108BD9-81ED-4DB2-BD59-A6C34878D82A}">
                    <a16:rowId xmlns:a16="http://schemas.microsoft.com/office/drawing/2014/main" val="10004"/>
                  </a:ext>
                </a:extLst>
              </a:tr>
              <a:tr h="277750">
                <a:tc>
                  <a:txBody>
                    <a:bodyPr/>
                    <a:lstStyle/>
                    <a:p>
                      <a:pPr marL="0" lvl="0" indent="0" algn="ctr" rtl="0">
                        <a:spcBef>
                          <a:spcPts val="0"/>
                        </a:spcBef>
                        <a:spcAft>
                          <a:spcPts val="0"/>
                        </a:spcAft>
                        <a:buNone/>
                      </a:pPr>
                      <a:r>
                        <a:rPr lang="en"/>
                        <a:t>Cleanliness</a:t>
                      </a:r>
                      <a:endParaRPr/>
                    </a:p>
                  </a:txBody>
                  <a:tcPr marL="91425" marR="91425" marT="91425" marB="91425"/>
                </a:tc>
                <a:extLst>
                  <a:ext uri="{0D108BD9-81ED-4DB2-BD59-A6C34878D82A}">
                    <a16:rowId xmlns:a16="http://schemas.microsoft.com/office/drawing/2014/main" val="10005"/>
                  </a:ext>
                </a:extLst>
              </a:tr>
            </a:tbl>
          </a:graphicData>
        </a:graphic>
      </p:graphicFrame>
      <p:sp>
        <p:nvSpPr>
          <p:cNvPr id="226" name="Google Shape;226;p27"/>
          <p:cNvSpPr txBox="1"/>
          <p:nvPr/>
        </p:nvSpPr>
        <p:spPr>
          <a:xfrm>
            <a:off x="6183825" y="4140600"/>
            <a:ext cx="247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Features of Dataset</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latin typeface="Open Sans" panose="020B0606030504020204" pitchFamily="34" charset="0"/>
                <a:ea typeface="Open Sans" panose="020B0606030504020204" pitchFamily="34" charset="0"/>
                <a:cs typeface="Open Sans" panose="020B0606030504020204" pitchFamily="34" charset="0"/>
              </a:rPr>
              <a:t>Evaluation Metrics</a:t>
            </a:r>
          </a:p>
        </p:txBody>
      </p:sp>
      <p:sp>
        <p:nvSpPr>
          <p:cNvPr id="171" name="Google Shape;171;p19"/>
          <p:cNvSpPr txBox="1"/>
          <p:nvPr/>
        </p:nvSpPr>
        <p:spPr>
          <a:xfrm>
            <a:off x="12025" y="2109600"/>
            <a:ext cx="1595400" cy="877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a:t>F Measure</a:t>
            </a:r>
            <a:endParaRPr sz="1500"/>
          </a:p>
          <a:p>
            <a:pPr marL="457200" lvl="0" indent="-323850" algn="l" rtl="0">
              <a:spcBef>
                <a:spcPts val="0"/>
              </a:spcBef>
              <a:spcAft>
                <a:spcPts val="0"/>
              </a:spcAft>
              <a:buSzPts val="1500"/>
              <a:buChar char="●"/>
            </a:pPr>
            <a:r>
              <a:rPr lang="en" sz="1500"/>
              <a:t>Recall</a:t>
            </a:r>
            <a:endParaRPr sz="1500"/>
          </a:p>
          <a:p>
            <a:pPr marL="457200" lvl="0" indent="-323850" algn="l" rtl="0">
              <a:spcBef>
                <a:spcPts val="0"/>
              </a:spcBef>
              <a:spcAft>
                <a:spcPts val="0"/>
              </a:spcAft>
              <a:buSzPts val="1500"/>
              <a:buChar char="●"/>
            </a:pPr>
            <a:r>
              <a:rPr lang="en" sz="1500"/>
              <a:t>Precision</a:t>
            </a:r>
            <a:endParaRPr sz="1500"/>
          </a:p>
        </p:txBody>
      </p:sp>
      <p:pic>
        <p:nvPicPr>
          <p:cNvPr id="172" name="Google Shape;172;p19"/>
          <p:cNvPicPr preferRelativeResize="0"/>
          <p:nvPr/>
        </p:nvPicPr>
        <p:blipFill>
          <a:blip r:embed="rId3">
            <a:alphaModFix/>
          </a:blip>
          <a:stretch>
            <a:fillRect/>
          </a:stretch>
        </p:blipFill>
        <p:spPr>
          <a:xfrm>
            <a:off x="1595288" y="1358266"/>
            <a:ext cx="2098000" cy="3815875"/>
          </a:xfrm>
          <a:prstGeom prst="rect">
            <a:avLst/>
          </a:prstGeom>
          <a:noFill/>
          <a:ln w="9525" cap="flat" cmpd="sng">
            <a:solidFill>
              <a:schemeClr val="dk2"/>
            </a:solidFill>
            <a:prstDash val="solid"/>
            <a:round/>
            <a:headEnd type="none" w="sm" len="sm"/>
            <a:tailEnd type="none" w="sm" len="sm"/>
          </a:ln>
        </p:spPr>
      </p:pic>
      <p:pic>
        <p:nvPicPr>
          <p:cNvPr id="173" name="Google Shape;173;p19"/>
          <p:cNvPicPr preferRelativeResize="0"/>
          <p:nvPr/>
        </p:nvPicPr>
        <p:blipFill>
          <a:blip r:embed="rId4">
            <a:alphaModFix/>
          </a:blip>
          <a:stretch>
            <a:fillRect/>
          </a:stretch>
        </p:blipFill>
        <p:spPr>
          <a:xfrm>
            <a:off x="4118686" y="3509800"/>
            <a:ext cx="2232723" cy="1633700"/>
          </a:xfrm>
          <a:prstGeom prst="rect">
            <a:avLst/>
          </a:prstGeom>
          <a:noFill/>
          <a:ln w="9525" cap="flat" cmpd="sng">
            <a:solidFill>
              <a:schemeClr val="dk2"/>
            </a:solidFill>
            <a:prstDash val="solid"/>
            <a:round/>
            <a:headEnd type="none" w="sm" len="sm"/>
            <a:tailEnd type="none" w="sm" len="sm"/>
          </a:ln>
        </p:spPr>
      </p:pic>
      <p:pic>
        <p:nvPicPr>
          <p:cNvPr id="174" name="Google Shape;174;p19"/>
          <p:cNvPicPr preferRelativeResize="0"/>
          <p:nvPr/>
        </p:nvPicPr>
        <p:blipFill>
          <a:blip r:embed="rId5">
            <a:alphaModFix/>
          </a:blip>
          <a:stretch>
            <a:fillRect/>
          </a:stretch>
        </p:blipFill>
        <p:spPr>
          <a:xfrm>
            <a:off x="5376050" y="1335175"/>
            <a:ext cx="3767951" cy="1307250"/>
          </a:xfrm>
          <a:prstGeom prst="rect">
            <a:avLst/>
          </a:prstGeom>
          <a:noFill/>
          <a:ln w="9525" cap="flat" cmpd="sng">
            <a:solidFill>
              <a:schemeClr val="dk2"/>
            </a:solidFill>
            <a:prstDash val="solid"/>
            <a:round/>
            <a:headEnd type="none" w="sm" len="sm"/>
            <a:tailEnd type="none" w="sm" len="sm"/>
          </a:ln>
        </p:spPr>
      </p:pic>
      <p:sp>
        <p:nvSpPr>
          <p:cNvPr id="175" name="Google Shape;175;p19"/>
          <p:cNvSpPr txBox="1"/>
          <p:nvPr/>
        </p:nvSpPr>
        <p:spPr>
          <a:xfrm>
            <a:off x="6431675" y="3388250"/>
            <a:ext cx="2637600" cy="6465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a:t>Silhouette Coefficient</a:t>
            </a:r>
            <a:endParaRPr sz="1500"/>
          </a:p>
          <a:p>
            <a:pPr marL="457200" lvl="0" indent="-323850" algn="l" rtl="0">
              <a:spcBef>
                <a:spcPts val="0"/>
              </a:spcBef>
              <a:spcAft>
                <a:spcPts val="0"/>
              </a:spcAft>
              <a:buSzPts val="1500"/>
              <a:buChar char="●"/>
            </a:pPr>
            <a:r>
              <a:rPr lang="en" sz="1500"/>
              <a:t>BetaCV</a:t>
            </a:r>
            <a:endParaRPr sz="1500"/>
          </a:p>
        </p:txBody>
      </p:sp>
      <p:sp>
        <p:nvSpPr>
          <p:cNvPr id="176" name="Google Shape;176;p19"/>
          <p:cNvSpPr txBox="1"/>
          <p:nvPr/>
        </p:nvSpPr>
        <p:spPr>
          <a:xfrm>
            <a:off x="6389975" y="2736525"/>
            <a:ext cx="2232600" cy="415500"/>
          </a:xfrm>
          <a:prstGeom prst="rect">
            <a:avLst/>
          </a:prstGeom>
          <a:noFill/>
          <a:ln>
            <a:noFill/>
          </a:ln>
        </p:spPr>
        <p:txBody>
          <a:bodyPr spcFirstLastPara="1" wrap="square" lIns="91425" tIns="91425" rIns="91425" bIns="91425" anchor="t" anchorCtr="0">
            <a:spAutoFit/>
          </a:bodyPr>
          <a:lstStyle/>
          <a:p>
            <a:pPr marL="457200" lvl="0" indent="-323850" algn="ctr" rtl="0">
              <a:spcBef>
                <a:spcPts val="0"/>
              </a:spcBef>
              <a:spcAft>
                <a:spcPts val="0"/>
              </a:spcAft>
              <a:buSzPts val="1500"/>
              <a:buChar char="●"/>
            </a:pPr>
            <a:r>
              <a:rPr lang="en" sz="1500"/>
              <a:t>METEOR</a:t>
            </a:r>
            <a:endParaRPr sz="1500"/>
          </a:p>
        </p:txBody>
      </p:sp>
      <p:sp>
        <p:nvSpPr>
          <p:cNvPr id="177" name="Google Shape;177;p19"/>
          <p:cNvSpPr/>
          <p:nvPr/>
        </p:nvSpPr>
        <p:spPr>
          <a:xfrm rot="5398469">
            <a:off x="702200" y="3177064"/>
            <a:ext cx="673500" cy="623400"/>
          </a:xfrm>
          <a:prstGeom prst="bentUpArrow">
            <a:avLst>
              <a:gd name="adj1" fmla="val 25000"/>
              <a:gd name="adj2" fmla="val 25000"/>
              <a:gd name="adj3" fmla="val 25000"/>
            </a:avLst>
          </a:prstGeom>
          <a:gradFill>
            <a:gsLst>
              <a:gs pos="0">
                <a:srgbClr val="8C8C8C"/>
              </a:gs>
              <a:gs pos="100000">
                <a:srgbClr val="404040"/>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3895338" y="2109600"/>
            <a:ext cx="1120800" cy="924300"/>
          </a:xfrm>
          <a:prstGeom prst="curvedRightArrow">
            <a:avLst>
              <a:gd name="adj1" fmla="val 25000"/>
              <a:gd name="adj2" fmla="val 50000"/>
              <a:gd name="adj3" fmla="val 25000"/>
            </a:avLst>
          </a:prstGeom>
          <a:gradFill>
            <a:gsLst>
              <a:gs pos="0">
                <a:srgbClr val="696969"/>
              </a:gs>
              <a:gs pos="100000">
                <a:srgbClr val="1D1D1D"/>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rot="10800000">
            <a:off x="6776800" y="4169425"/>
            <a:ext cx="730800" cy="759300"/>
          </a:xfrm>
          <a:prstGeom prst="bentArrow">
            <a:avLst>
              <a:gd name="adj1" fmla="val 25000"/>
              <a:gd name="adj2" fmla="val 25000"/>
              <a:gd name="adj3" fmla="val 25000"/>
              <a:gd name="adj4" fmla="val 43750"/>
            </a:avLst>
          </a:prstGeom>
          <a:gradFill>
            <a:gsLst>
              <a:gs pos="0">
                <a:srgbClr val="696969"/>
              </a:gs>
              <a:gs pos="100000">
                <a:srgbClr val="1D1D1D"/>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5"/>
          <p:cNvPicPr preferRelativeResize="0"/>
          <p:nvPr/>
        </p:nvPicPr>
        <p:blipFill rotWithShape="1">
          <a:blip r:embed="rId3">
            <a:alphaModFix/>
          </a:blip>
          <a:srcRect l="18230" t="-60" r="-237" b="-100"/>
          <a:stretch/>
        </p:blipFill>
        <p:spPr>
          <a:xfrm>
            <a:off x="2211077" y="1123000"/>
            <a:ext cx="6957960" cy="4020472"/>
          </a:xfrm>
          <a:prstGeom prst="rect">
            <a:avLst/>
          </a:prstGeom>
          <a:noFill/>
          <a:ln>
            <a:noFill/>
          </a:ln>
        </p:spPr>
      </p:pic>
      <p:sp>
        <p:nvSpPr>
          <p:cNvPr id="74" name="Google Shape;74;p15"/>
          <p:cNvSpPr txBox="1"/>
          <p:nvPr/>
        </p:nvSpPr>
        <p:spPr>
          <a:xfrm>
            <a:off x="312800" y="2876550"/>
            <a:ext cx="5937900" cy="1415732"/>
          </a:xfrm>
          <a:prstGeom prst="rect">
            <a:avLst/>
          </a:prstGeom>
          <a:solidFill>
            <a:srgbClr val="FFFFFF"/>
          </a:solidFill>
          <a:ln w="12700" cap="flat" cmpd="sng">
            <a:solidFill>
              <a:srgbClr val="4472C4"/>
            </a:solidFill>
            <a:prstDash val="dash"/>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b="1"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CURRENT STATE</a:t>
            </a:r>
            <a:endParaRPr lang="en-US" b="1"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Clr>
                <a:schemeClr val="dk1"/>
              </a:buClr>
              <a:buSzPts val="1100"/>
              <a:buFont typeface="Arial"/>
              <a:buNone/>
            </a:pPr>
            <a:r>
              <a:rPr lang="en-US" sz="1200" dirty="0">
                <a:latin typeface="Open Sans" panose="020B0606030504020204" pitchFamily="34" charset="0"/>
                <a:ea typeface="Open Sans" panose="020B0606030504020204" pitchFamily="34" charset="0"/>
                <a:cs typeface="Open Sans" panose="020B0606030504020204" pitchFamily="34" charset="0"/>
              </a:rPr>
              <a:t>When reserving a hotel, the most popular approach for making a good decision has been to read the ratings and reviews. But the main issue here is that these evaluations were made based on the viewpoint of one individual. A 5-star rating for one person may be a 2-star rating for another. Some people would select a hotel with a lower price over the ambiance, while others might do so regardless of cost.</a:t>
            </a:r>
            <a:endParaRPr lang="en-US" sz="12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75" name="Google Shape;75;p15"/>
          <p:cNvSpPr txBox="1"/>
          <p:nvPr/>
        </p:nvSpPr>
        <p:spPr>
          <a:xfrm>
            <a:off x="238688" y="1168213"/>
            <a:ext cx="5981700" cy="1231500"/>
          </a:xfrm>
          <a:prstGeom prst="rect">
            <a:avLst/>
          </a:prstGeom>
          <a:solidFill>
            <a:srgbClr val="FFFFFF"/>
          </a:solidFill>
          <a:ln w="12700" cap="flat" cmpd="sng">
            <a:solidFill>
              <a:srgbClr val="4472C4"/>
            </a:solidFill>
            <a:prstDash val="dash"/>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b="1"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DESIRED STATE</a:t>
            </a:r>
            <a:endParaRPr lang="en-US" b="1" dirty="0">
              <a:latin typeface="Open Sans" panose="020B0606030504020204" pitchFamily="34" charset="0"/>
              <a:ea typeface="Open Sans" panose="020B0606030504020204" pitchFamily="34" charset="0"/>
              <a:cs typeface="Open Sans" panose="020B0606030504020204" pitchFamily="34" charset="0"/>
              <a:sym typeface="Open Sans"/>
            </a:endParaRPr>
          </a:p>
          <a:p>
            <a:pPr marL="0" lvl="0" indent="0" algn="l" rtl="0">
              <a:spcBef>
                <a:spcPts val="0"/>
              </a:spcBef>
              <a:spcAft>
                <a:spcPts val="0"/>
              </a:spcAft>
              <a:buClr>
                <a:schemeClr val="dk1"/>
              </a:buClr>
              <a:buSzPts val="1100"/>
              <a:buFont typeface="Arial"/>
              <a:buNone/>
            </a:pPr>
            <a:r>
              <a:rPr lang="en-US" sz="1200" dirty="0">
                <a:latin typeface="Open Sans" panose="020B0606030504020204" pitchFamily="34" charset="0"/>
                <a:ea typeface="Open Sans" panose="020B0606030504020204" pitchFamily="34" charset="0"/>
                <a:cs typeface="Open Sans" panose="020B0606030504020204" pitchFamily="34" charset="0"/>
              </a:rPr>
              <a:t>Instead of displaying a generic hotel rating, our goal is to help the customer by making more individualized hotel suggestions that consider their preferences for different factors like pricing, cuisine, atmosphere, etc. In turn, this facilitates a quicker and more effective process for the customer to choose the best hotel depending on their preferences.</a:t>
            </a:r>
            <a:endParaRPr lang="en-US" sz="10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cxnSp>
        <p:nvCxnSpPr>
          <p:cNvPr id="76" name="Google Shape;76;p15"/>
          <p:cNvCxnSpPr>
            <a:cxnSpLocks/>
          </p:cNvCxnSpPr>
          <p:nvPr/>
        </p:nvCxnSpPr>
        <p:spPr>
          <a:xfrm>
            <a:off x="6250700" y="3593653"/>
            <a:ext cx="357000" cy="1543334"/>
          </a:xfrm>
          <a:prstGeom prst="bentConnector2">
            <a:avLst/>
          </a:prstGeom>
          <a:noFill/>
          <a:ln w="9525" cap="flat" cmpd="sng">
            <a:solidFill>
              <a:srgbClr val="525252"/>
            </a:solidFill>
            <a:prstDash val="dash"/>
            <a:miter lim="800000"/>
            <a:headEnd type="none" w="sm" len="sm"/>
            <a:tailEnd type="none" w="sm" len="sm"/>
          </a:ln>
        </p:spPr>
      </p:cxnSp>
      <p:cxnSp>
        <p:nvCxnSpPr>
          <p:cNvPr id="77" name="Google Shape;77;p15"/>
          <p:cNvCxnSpPr>
            <a:endCxn id="75" idx="3"/>
          </p:cNvCxnSpPr>
          <p:nvPr/>
        </p:nvCxnSpPr>
        <p:spPr>
          <a:xfrm flipH="1">
            <a:off x="6220388" y="1396363"/>
            <a:ext cx="2324100" cy="387600"/>
          </a:xfrm>
          <a:prstGeom prst="bentConnector3">
            <a:avLst>
              <a:gd name="adj1" fmla="val 50000"/>
            </a:avLst>
          </a:prstGeom>
          <a:noFill/>
          <a:ln w="9525" cap="flat" cmpd="sng">
            <a:solidFill>
              <a:srgbClr val="525252"/>
            </a:solidFill>
            <a:prstDash val="dash"/>
            <a:miter lim="800000"/>
            <a:headEnd type="none" w="sm" len="sm"/>
            <a:tailEnd type="none" w="sm" len="sm"/>
          </a:ln>
        </p:spPr>
      </p:cxnSp>
      <p:sp>
        <p:nvSpPr>
          <p:cNvPr id="78" name="Google Shape;78;p15"/>
          <p:cNvSpPr txBox="1"/>
          <p:nvPr/>
        </p:nvSpPr>
        <p:spPr>
          <a:xfrm>
            <a:off x="4212668" y="4703641"/>
            <a:ext cx="420300" cy="193800"/>
          </a:xfrm>
          <a:prstGeom prst="rect">
            <a:avLst/>
          </a:prstGeom>
          <a:noFill/>
          <a:ln>
            <a:noFill/>
          </a:ln>
        </p:spPr>
        <p:txBody>
          <a:bodyPr spcFirstLastPara="1" wrap="square" lIns="91425" tIns="45700" rIns="91425" bIns="45700" anchor="b" anchorCtr="0">
            <a:normAutofit fontScale="92500" lnSpcReduction="20000"/>
          </a:bodyPr>
          <a:lstStyle/>
          <a:p>
            <a:pPr marL="0" lvl="0" indent="0" algn="r" rtl="0">
              <a:spcBef>
                <a:spcPts val="0"/>
              </a:spcBef>
              <a:spcAft>
                <a:spcPts val="0"/>
              </a:spcAft>
              <a:buNone/>
            </a:pPr>
            <a:fld id="{00000000-1234-1234-1234-123412341234}" type="slidenum">
              <a:rPr lang="en" sz="900" b="1">
                <a:latin typeface="Montserrat"/>
                <a:ea typeface="Montserrat"/>
                <a:cs typeface="Montserrat"/>
                <a:sym typeface="Montserrat"/>
              </a:rPr>
              <a:t>2</a:t>
            </a:fld>
            <a:r>
              <a:rPr lang="en" sz="900" b="1">
                <a:latin typeface="Montserrat"/>
                <a:ea typeface="Montserrat"/>
                <a:cs typeface="Montserrat"/>
                <a:sym typeface="Montserrat"/>
              </a:rPr>
              <a:t> </a:t>
            </a:r>
            <a:endParaRPr sz="900" b="1">
              <a:latin typeface="Montserrat"/>
              <a:ea typeface="Montserrat"/>
              <a:cs typeface="Montserrat"/>
              <a:sym typeface="Montserrat"/>
            </a:endParaRPr>
          </a:p>
        </p:txBody>
      </p:sp>
      <p:sp>
        <p:nvSpPr>
          <p:cNvPr id="79" name="Google Shape;79;p15"/>
          <p:cNvSpPr txBox="1">
            <a:spLocks noGrp="1"/>
          </p:cNvSpPr>
          <p:nvPr>
            <p:ph type="title" idx="4294967295"/>
          </p:nvPr>
        </p:nvSpPr>
        <p:spPr>
          <a:xfrm>
            <a:off x="162525" y="18767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Open Sans"/>
                <a:ea typeface="Open Sans"/>
                <a:cs typeface="Open Sans"/>
                <a:sym typeface="Open Sans"/>
              </a:rPr>
              <a:t>Problem Definition</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fade">
                                      <p:cBhvr>
                                        <p:cTn id="1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41" name="Google Shape;75;p15">
            <a:extLst>
              <a:ext uri="{FF2B5EF4-FFF2-40B4-BE49-F238E27FC236}">
                <a16:creationId xmlns:a16="http://schemas.microsoft.com/office/drawing/2014/main" id="{1664DE71-9F02-853A-611B-5F18061988F8}"/>
              </a:ext>
            </a:extLst>
          </p:cNvPr>
          <p:cNvSpPr txBox="1"/>
          <p:nvPr/>
        </p:nvSpPr>
        <p:spPr>
          <a:xfrm>
            <a:off x="1780408" y="1392986"/>
            <a:ext cx="6043810" cy="3170058"/>
          </a:xfrm>
          <a:prstGeom prst="rect">
            <a:avLst/>
          </a:prstGeom>
          <a:noFill/>
          <a:ln w="12700" cap="flat" cmpd="sng">
            <a:solidFill>
              <a:srgbClr val="4472C4"/>
            </a:solidFill>
            <a:prstDash val="dash"/>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lang="en-US" sz="1000"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latin typeface="Open Sans"/>
              <a:ea typeface="Open Sans"/>
              <a:cs typeface="Open Sans"/>
              <a:sym typeface="Open Sans"/>
            </a:endParaRPr>
          </a:p>
          <a:p>
            <a:pPr marL="0" marR="0" lvl="0" indent="0" algn="l" rtl="0">
              <a:lnSpc>
                <a:spcPct val="100000"/>
              </a:lnSpc>
              <a:spcBef>
                <a:spcPts val="0"/>
              </a:spcBef>
              <a:spcAft>
                <a:spcPts val="0"/>
              </a:spcAft>
              <a:buNone/>
            </a:pPr>
            <a:endParaRPr lang="en-US" sz="1000" dirty="0">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1000" dirty="0">
              <a:solidFill>
                <a:srgbClr val="000000"/>
              </a:solidFill>
              <a:latin typeface="Open Sans"/>
              <a:ea typeface="Open Sans"/>
              <a:cs typeface="Open Sans"/>
              <a:sym typeface="Open Sans"/>
            </a:endParaRPr>
          </a:p>
        </p:txBody>
      </p:sp>
      <p:sp>
        <p:nvSpPr>
          <p:cNvPr id="84" name="Google Shape;84;p16"/>
          <p:cNvSpPr txBox="1"/>
          <p:nvPr/>
        </p:nvSpPr>
        <p:spPr>
          <a:xfrm>
            <a:off x="171375" y="331850"/>
            <a:ext cx="8605500" cy="5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None/>
            </a:pP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Calibri"/>
              </a:rPr>
              <a:t>We have 9 features available in our data set</a:t>
            </a:r>
          </a:p>
        </p:txBody>
      </p:sp>
      <p:grpSp>
        <p:nvGrpSpPr>
          <p:cNvPr id="85" name="Google Shape;85;p16"/>
          <p:cNvGrpSpPr/>
          <p:nvPr/>
        </p:nvGrpSpPr>
        <p:grpSpPr>
          <a:xfrm>
            <a:off x="231699" y="1409516"/>
            <a:ext cx="981520" cy="678966"/>
            <a:chOff x="599369" y="1308298"/>
            <a:chExt cx="1440446" cy="1135965"/>
          </a:xfrm>
        </p:grpSpPr>
        <p:pic>
          <p:nvPicPr>
            <p:cNvPr id="86" name="Google Shape;86;p16"/>
            <p:cNvPicPr preferRelativeResize="0"/>
            <p:nvPr/>
          </p:nvPicPr>
          <p:blipFill rotWithShape="1">
            <a:blip r:embed="rId3">
              <a:alphaModFix/>
            </a:blip>
            <a:srcRect/>
            <a:stretch/>
          </p:blipFill>
          <p:spPr>
            <a:xfrm>
              <a:off x="599369" y="1308298"/>
              <a:ext cx="1440446" cy="1135965"/>
            </a:xfrm>
            <a:prstGeom prst="rect">
              <a:avLst/>
            </a:prstGeom>
            <a:noFill/>
            <a:ln>
              <a:noFill/>
            </a:ln>
          </p:spPr>
        </p:pic>
        <p:sp>
          <p:nvSpPr>
            <p:cNvPr id="87" name="Google Shape;87;p16"/>
            <p:cNvSpPr txBox="1"/>
            <p:nvPr/>
          </p:nvSpPr>
          <p:spPr>
            <a:xfrm>
              <a:off x="805197" y="2199352"/>
              <a:ext cx="1016700" cy="161700"/>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F2F2F2"/>
                </a:buClr>
                <a:buSzPts val="1100"/>
                <a:buFont typeface="Arial"/>
                <a:buNone/>
              </a:pPr>
              <a:endParaRPr sz="1100" b="1">
                <a:solidFill>
                  <a:srgbClr val="F2F2F2"/>
                </a:solidFill>
                <a:latin typeface="Calibri"/>
                <a:ea typeface="Calibri"/>
                <a:cs typeface="Calibri"/>
                <a:sym typeface="Calibri"/>
              </a:endParaRPr>
            </a:p>
          </p:txBody>
        </p:sp>
        <p:sp>
          <p:nvSpPr>
            <p:cNvPr id="88" name="Google Shape;88;p16"/>
            <p:cNvSpPr txBox="1"/>
            <p:nvPr/>
          </p:nvSpPr>
          <p:spPr>
            <a:xfrm>
              <a:off x="649653" y="1889630"/>
              <a:ext cx="1327800" cy="216000"/>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F2F2F2"/>
                </a:buClr>
                <a:buSzPts val="1100"/>
                <a:buFont typeface="Arial"/>
                <a:buNone/>
              </a:pPr>
              <a:r>
                <a:rPr lang="en" sz="1100" b="1" dirty="0">
                  <a:solidFill>
                    <a:srgbClr val="F2F2F2"/>
                  </a:solidFill>
                  <a:latin typeface="Calibri"/>
                  <a:ea typeface="Calibri"/>
                  <a:cs typeface="Calibri"/>
                  <a:sym typeface="Calibri"/>
                </a:rPr>
                <a:t>Hotel Review</a:t>
              </a:r>
              <a:endParaRPr sz="1100" b="1" dirty="0">
                <a:solidFill>
                  <a:srgbClr val="F2F2F2"/>
                </a:solidFill>
                <a:latin typeface="Calibri"/>
                <a:ea typeface="Calibri"/>
                <a:cs typeface="Calibri"/>
                <a:sym typeface="Calibri"/>
              </a:endParaRPr>
            </a:p>
          </p:txBody>
        </p:sp>
      </p:grpSp>
      <p:cxnSp>
        <p:nvCxnSpPr>
          <p:cNvPr id="89" name="Google Shape;89;p16"/>
          <p:cNvCxnSpPr/>
          <p:nvPr/>
        </p:nvCxnSpPr>
        <p:spPr>
          <a:xfrm flipH="1">
            <a:off x="394451" y="2108474"/>
            <a:ext cx="1200" cy="552600"/>
          </a:xfrm>
          <a:prstGeom prst="straightConnector1">
            <a:avLst/>
          </a:prstGeom>
          <a:noFill/>
          <a:ln w="9525" cap="flat" cmpd="sng">
            <a:solidFill>
              <a:srgbClr val="4285F4"/>
            </a:solidFill>
            <a:prstDash val="solid"/>
            <a:miter lim="800000"/>
            <a:headEnd type="none" w="sm" len="sm"/>
            <a:tailEnd type="none" w="sm" len="sm"/>
          </a:ln>
        </p:spPr>
      </p:cxnSp>
      <p:cxnSp>
        <p:nvCxnSpPr>
          <p:cNvPr id="90" name="Google Shape;90;p16"/>
          <p:cNvCxnSpPr/>
          <p:nvPr/>
        </p:nvCxnSpPr>
        <p:spPr>
          <a:xfrm>
            <a:off x="393664" y="2660966"/>
            <a:ext cx="263700" cy="0"/>
          </a:xfrm>
          <a:prstGeom prst="straightConnector1">
            <a:avLst/>
          </a:prstGeom>
          <a:noFill/>
          <a:ln w="9525" cap="flat" cmpd="sng">
            <a:solidFill>
              <a:srgbClr val="4285F4"/>
            </a:solidFill>
            <a:prstDash val="solid"/>
            <a:miter lim="800000"/>
            <a:headEnd type="none" w="sm" len="sm"/>
            <a:tailEnd type="triangle" w="med" len="med"/>
          </a:ln>
        </p:spPr>
      </p:cxnSp>
      <p:pic>
        <p:nvPicPr>
          <p:cNvPr id="91" name="Google Shape;91;p16"/>
          <p:cNvPicPr preferRelativeResize="0"/>
          <p:nvPr/>
        </p:nvPicPr>
        <p:blipFill rotWithShape="1">
          <a:blip r:embed="rId4">
            <a:alphaModFix/>
          </a:blip>
          <a:srcRect/>
          <a:stretch/>
        </p:blipFill>
        <p:spPr>
          <a:xfrm>
            <a:off x="691822" y="2456162"/>
            <a:ext cx="684564" cy="443684"/>
          </a:xfrm>
          <a:prstGeom prst="rect">
            <a:avLst/>
          </a:prstGeom>
          <a:noFill/>
          <a:ln>
            <a:noFill/>
          </a:ln>
        </p:spPr>
      </p:pic>
      <p:grpSp>
        <p:nvGrpSpPr>
          <p:cNvPr id="30" name="Group 29">
            <a:extLst>
              <a:ext uri="{FF2B5EF4-FFF2-40B4-BE49-F238E27FC236}">
                <a16:creationId xmlns:a16="http://schemas.microsoft.com/office/drawing/2014/main" id="{28C7DDF6-A92F-7D95-9E39-A98BE48C7DAC}"/>
              </a:ext>
            </a:extLst>
          </p:cNvPr>
          <p:cNvGrpSpPr/>
          <p:nvPr/>
        </p:nvGrpSpPr>
        <p:grpSpPr>
          <a:xfrm>
            <a:off x="4999013" y="3995947"/>
            <a:ext cx="1477336" cy="370456"/>
            <a:chOff x="6646115" y="4402400"/>
            <a:chExt cx="1477336" cy="370456"/>
          </a:xfrm>
        </p:grpSpPr>
        <p:sp>
          <p:nvSpPr>
            <p:cNvPr id="93" name="Google Shape;93;p16"/>
            <p:cNvSpPr txBox="1"/>
            <p:nvPr/>
          </p:nvSpPr>
          <p:spPr>
            <a:xfrm>
              <a:off x="6853931" y="4402400"/>
              <a:ext cx="1269520" cy="3704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b="1" dirty="0">
                  <a:highlight>
                    <a:srgbClr val="FFFFFF"/>
                  </a:highlight>
                  <a:latin typeface="Open Sans" panose="020B0606030504020204" pitchFamily="34" charset="0"/>
                  <a:ea typeface="Open Sans" panose="020B0606030504020204" pitchFamily="34" charset="0"/>
                  <a:cs typeface="Open Sans" panose="020B0606030504020204" pitchFamily="34" charset="0"/>
                </a:rPr>
                <a:t>Hotel Address</a:t>
              </a: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Graphic 4" descr="Address Book with solid fill">
              <a:extLst>
                <a:ext uri="{FF2B5EF4-FFF2-40B4-BE49-F238E27FC236}">
                  <a16:creationId xmlns:a16="http://schemas.microsoft.com/office/drawing/2014/main" id="{0FA65B8F-66EA-A229-650A-0235A991A0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46115" y="4446953"/>
              <a:ext cx="281350" cy="281350"/>
            </a:xfrm>
            <a:prstGeom prst="rect">
              <a:avLst/>
            </a:prstGeom>
          </p:spPr>
        </p:pic>
      </p:grpSp>
      <p:grpSp>
        <p:nvGrpSpPr>
          <p:cNvPr id="26" name="Group 25">
            <a:extLst>
              <a:ext uri="{FF2B5EF4-FFF2-40B4-BE49-F238E27FC236}">
                <a16:creationId xmlns:a16="http://schemas.microsoft.com/office/drawing/2014/main" id="{F98A5D39-D129-DE0A-CC16-1041BF85C0DE}"/>
              </a:ext>
            </a:extLst>
          </p:cNvPr>
          <p:cNvGrpSpPr/>
          <p:nvPr/>
        </p:nvGrpSpPr>
        <p:grpSpPr>
          <a:xfrm>
            <a:off x="4999013" y="3191768"/>
            <a:ext cx="1510420" cy="370456"/>
            <a:chOff x="3127275" y="4026575"/>
            <a:chExt cx="1510420" cy="370456"/>
          </a:xfrm>
        </p:grpSpPr>
        <p:sp>
          <p:nvSpPr>
            <p:cNvPr id="98" name="Google Shape;98;p16"/>
            <p:cNvSpPr txBox="1"/>
            <p:nvPr/>
          </p:nvSpPr>
          <p:spPr>
            <a:xfrm>
              <a:off x="3368175" y="4026575"/>
              <a:ext cx="1269520" cy="3704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b="1" dirty="0">
                  <a:highlight>
                    <a:srgbClr val="FFFFFF"/>
                  </a:highlight>
                  <a:latin typeface="Open Sans" panose="020B0606030504020204" pitchFamily="34" charset="0"/>
                  <a:ea typeface="Open Sans" panose="020B0606030504020204" pitchFamily="34" charset="0"/>
                  <a:cs typeface="Open Sans" panose="020B0606030504020204" pitchFamily="34" charset="0"/>
                </a:rPr>
                <a:t>Positive Review</a:t>
              </a: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Graphic 6" descr="Thumbs up sign with solid fill">
              <a:extLst>
                <a:ext uri="{FF2B5EF4-FFF2-40B4-BE49-F238E27FC236}">
                  <a16:creationId xmlns:a16="http://schemas.microsoft.com/office/drawing/2014/main" id="{8B39D38B-BD1D-1AAE-F58C-4F25114E53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27275" y="4059000"/>
              <a:ext cx="281350" cy="281350"/>
            </a:xfrm>
            <a:prstGeom prst="rect">
              <a:avLst/>
            </a:prstGeom>
          </p:spPr>
        </p:pic>
      </p:grpSp>
      <p:grpSp>
        <p:nvGrpSpPr>
          <p:cNvPr id="34" name="Group 33">
            <a:extLst>
              <a:ext uri="{FF2B5EF4-FFF2-40B4-BE49-F238E27FC236}">
                <a16:creationId xmlns:a16="http://schemas.microsoft.com/office/drawing/2014/main" id="{AB73FA9E-FFA7-291F-2554-2A65AA2981D2}"/>
              </a:ext>
            </a:extLst>
          </p:cNvPr>
          <p:cNvGrpSpPr/>
          <p:nvPr/>
        </p:nvGrpSpPr>
        <p:grpSpPr>
          <a:xfrm>
            <a:off x="4999013" y="1607668"/>
            <a:ext cx="3240900" cy="370456"/>
            <a:chOff x="3127275" y="1865416"/>
            <a:chExt cx="3240900" cy="370456"/>
          </a:xfrm>
        </p:grpSpPr>
        <p:sp>
          <p:nvSpPr>
            <p:cNvPr id="99" name="Google Shape;99;p16"/>
            <p:cNvSpPr txBox="1"/>
            <p:nvPr/>
          </p:nvSpPr>
          <p:spPr>
            <a:xfrm>
              <a:off x="3368175" y="1865416"/>
              <a:ext cx="3000000" cy="3704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b="1" dirty="0">
                  <a:highlight>
                    <a:srgbClr val="FFFFFF"/>
                  </a:highlight>
                  <a:latin typeface="Open Sans" panose="020B0606030504020204" pitchFamily="34" charset="0"/>
                  <a:ea typeface="Open Sans" panose="020B0606030504020204" pitchFamily="34" charset="0"/>
                  <a:cs typeface="Open Sans" panose="020B0606030504020204" pitchFamily="34" charset="0"/>
                </a:rPr>
                <a:t>Negative Review</a:t>
              </a: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Graphic 8" descr="Thumbs Down with solid fill">
              <a:extLst>
                <a:ext uri="{FF2B5EF4-FFF2-40B4-BE49-F238E27FC236}">
                  <a16:creationId xmlns:a16="http://schemas.microsoft.com/office/drawing/2014/main" id="{6C543AD1-8927-41C3-2A12-952E0503BD4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27275" y="1930265"/>
              <a:ext cx="281350" cy="281350"/>
            </a:xfrm>
            <a:prstGeom prst="rect">
              <a:avLst/>
            </a:prstGeom>
          </p:spPr>
        </p:pic>
      </p:grpSp>
      <p:grpSp>
        <p:nvGrpSpPr>
          <p:cNvPr id="25" name="Group 24">
            <a:extLst>
              <a:ext uri="{FF2B5EF4-FFF2-40B4-BE49-F238E27FC236}">
                <a16:creationId xmlns:a16="http://schemas.microsoft.com/office/drawing/2014/main" id="{EDCD00F8-0DA1-4720-7531-898B82AC6546}"/>
              </a:ext>
            </a:extLst>
          </p:cNvPr>
          <p:cNvGrpSpPr/>
          <p:nvPr/>
        </p:nvGrpSpPr>
        <p:grpSpPr>
          <a:xfrm>
            <a:off x="2487843" y="4022460"/>
            <a:ext cx="1293603" cy="370456"/>
            <a:chOff x="3128231" y="3099700"/>
            <a:chExt cx="1293603" cy="370456"/>
          </a:xfrm>
        </p:grpSpPr>
        <p:sp>
          <p:nvSpPr>
            <p:cNvPr id="92" name="Google Shape;92;p16"/>
            <p:cNvSpPr txBox="1"/>
            <p:nvPr/>
          </p:nvSpPr>
          <p:spPr>
            <a:xfrm>
              <a:off x="3368175" y="3099700"/>
              <a:ext cx="1053659" cy="3704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b="1" dirty="0">
                  <a:highlight>
                    <a:srgbClr val="FFFFFF"/>
                  </a:highlight>
                  <a:latin typeface="Open Sans" panose="020B0606030504020204" pitchFamily="34" charset="0"/>
                  <a:ea typeface="Open Sans" panose="020B0606030504020204" pitchFamily="34" charset="0"/>
                  <a:cs typeface="Open Sans" panose="020B0606030504020204" pitchFamily="34" charset="0"/>
                </a:rPr>
                <a:t>Review Date</a:t>
              </a: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11" name="Graphic 10" descr="Daily calendar with solid fill">
              <a:extLst>
                <a:ext uri="{FF2B5EF4-FFF2-40B4-BE49-F238E27FC236}">
                  <a16:creationId xmlns:a16="http://schemas.microsoft.com/office/drawing/2014/main" id="{982753AB-239E-B307-D7C7-31464E12D05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28231" y="3132125"/>
              <a:ext cx="281350" cy="281350"/>
            </a:xfrm>
            <a:prstGeom prst="rect">
              <a:avLst/>
            </a:prstGeom>
          </p:spPr>
        </p:pic>
      </p:grpSp>
      <p:grpSp>
        <p:nvGrpSpPr>
          <p:cNvPr id="24" name="Group 23">
            <a:extLst>
              <a:ext uri="{FF2B5EF4-FFF2-40B4-BE49-F238E27FC236}">
                <a16:creationId xmlns:a16="http://schemas.microsoft.com/office/drawing/2014/main" id="{949891DB-47F9-B2AA-EA51-5F60C0B2CE49}"/>
              </a:ext>
            </a:extLst>
          </p:cNvPr>
          <p:cNvGrpSpPr/>
          <p:nvPr/>
        </p:nvGrpSpPr>
        <p:grpSpPr>
          <a:xfrm>
            <a:off x="2487843" y="3401559"/>
            <a:ext cx="1848630" cy="370456"/>
            <a:chOff x="3129495" y="2487874"/>
            <a:chExt cx="1848630" cy="370456"/>
          </a:xfrm>
        </p:grpSpPr>
        <p:sp>
          <p:nvSpPr>
            <p:cNvPr id="96" name="Google Shape;96;p16"/>
            <p:cNvSpPr txBox="1"/>
            <p:nvPr/>
          </p:nvSpPr>
          <p:spPr>
            <a:xfrm>
              <a:off x="3346129" y="2487874"/>
              <a:ext cx="1631996" cy="3704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b="1" dirty="0">
                  <a:highlight>
                    <a:srgbClr val="FFFFFF"/>
                  </a:highlight>
                  <a:latin typeface="Open Sans" panose="020B0606030504020204" pitchFamily="34" charset="0"/>
                  <a:ea typeface="Open Sans" panose="020B0606030504020204" pitchFamily="34" charset="0"/>
                  <a:cs typeface="Open Sans" panose="020B0606030504020204" pitchFamily="34" charset="0"/>
                </a:rPr>
                <a:t>Reviewer Nationality</a:t>
              </a: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phic 22" descr="Flag with solid fill">
              <a:extLst>
                <a:ext uri="{FF2B5EF4-FFF2-40B4-BE49-F238E27FC236}">
                  <a16:creationId xmlns:a16="http://schemas.microsoft.com/office/drawing/2014/main" id="{39FC8146-0FF5-5E91-2A83-72F816632B4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29495" y="2557144"/>
              <a:ext cx="261990" cy="261990"/>
            </a:xfrm>
            <a:prstGeom prst="rect">
              <a:avLst/>
            </a:prstGeom>
          </p:spPr>
        </p:pic>
      </p:grpSp>
      <p:grpSp>
        <p:nvGrpSpPr>
          <p:cNvPr id="29" name="Group 28">
            <a:extLst>
              <a:ext uri="{FF2B5EF4-FFF2-40B4-BE49-F238E27FC236}">
                <a16:creationId xmlns:a16="http://schemas.microsoft.com/office/drawing/2014/main" id="{B235E97F-59BF-0035-C103-9C9486730AE7}"/>
              </a:ext>
            </a:extLst>
          </p:cNvPr>
          <p:cNvGrpSpPr/>
          <p:nvPr/>
        </p:nvGrpSpPr>
        <p:grpSpPr>
          <a:xfrm>
            <a:off x="2487843" y="1563115"/>
            <a:ext cx="1952940" cy="370456"/>
            <a:chOff x="6646115" y="1530600"/>
            <a:chExt cx="1952940" cy="370456"/>
          </a:xfrm>
        </p:grpSpPr>
        <p:sp>
          <p:nvSpPr>
            <p:cNvPr id="94" name="Google Shape;94;p16"/>
            <p:cNvSpPr txBox="1"/>
            <p:nvPr/>
          </p:nvSpPr>
          <p:spPr>
            <a:xfrm>
              <a:off x="6853931" y="1530600"/>
              <a:ext cx="1745124" cy="3704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b="1" dirty="0">
                  <a:highlight>
                    <a:srgbClr val="FFFFFF"/>
                  </a:highlight>
                  <a:latin typeface="Open Sans" panose="020B0606030504020204" pitchFamily="34" charset="0"/>
                  <a:ea typeface="Open Sans" panose="020B0606030504020204" pitchFamily="34" charset="0"/>
                  <a:cs typeface="Open Sans" panose="020B0606030504020204" pitchFamily="34" charset="0"/>
                </a:rPr>
                <a:t>Average Score</a:t>
              </a: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descr="Tally with solid fill">
              <a:extLst>
                <a:ext uri="{FF2B5EF4-FFF2-40B4-BE49-F238E27FC236}">
                  <a16:creationId xmlns:a16="http://schemas.microsoft.com/office/drawing/2014/main" id="{CE047DA2-5093-78BA-7A1B-5AD38A4DD26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646115" y="1575153"/>
              <a:ext cx="281350" cy="281350"/>
            </a:xfrm>
            <a:prstGeom prst="rect">
              <a:avLst/>
            </a:prstGeom>
          </p:spPr>
        </p:pic>
      </p:grpSp>
      <p:grpSp>
        <p:nvGrpSpPr>
          <p:cNvPr id="33" name="Group 32">
            <a:extLst>
              <a:ext uri="{FF2B5EF4-FFF2-40B4-BE49-F238E27FC236}">
                <a16:creationId xmlns:a16="http://schemas.microsoft.com/office/drawing/2014/main" id="{2A11CCD9-BA64-E3A8-73CF-94A6EC6387E1}"/>
              </a:ext>
            </a:extLst>
          </p:cNvPr>
          <p:cNvGrpSpPr/>
          <p:nvPr/>
        </p:nvGrpSpPr>
        <p:grpSpPr>
          <a:xfrm>
            <a:off x="4999013" y="2387590"/>
            <a:ext cx="2177641" cy="370456"/>
            <a:chOff x="6613236" y="2974524"/>
            <a:chExt cx="2177641" cy="370456"/>
          </a:xfrm>
        </p:grpSpPr>
        <p:sp>
          <p:nvSpPr>
            <p:cNvPr id="97" name="Google Shape;97;p16"/>
            <p:cNvSpPr txBox="1"/>
            <p:nvPr/>
          </p:nvSpPr>
          <p:spPr>
            <a:xfrm>
              <a:off x="6853930" y="2974524"/>
              <a:ext cx="1936947" cy="3704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b="1" dirty="0">
                  <a:highlight>
                    <a:srgbClr val="FFFFFF"/>
                  </a:highlight>
                  <a:latin typeface="Open Sans" panose="020B0606030504020204" pitchFamily="34" charset="0"/>
                  <a:ea typeface="Open Sans" panose="020B0606030504020204" pitchFamily="34" charset="0"/>
                  <a:cs typeface="Open Sans" panose="020B0606030504020204" pitchFamily="34" charset="0"/>
                </a:rPr>
                <a:t>Total Number of Reviews</a:t>
              </a: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32" name="Graphic 31" descr="Customer review with solid fill">
              <a:extLst>
                <a:ext uri="{FF2B5EF4-FFF2-40B4-BE49-F238E27FC236}">
                  <a16:creationId xmlns:a16="http://schemas.microsoft.com/office/drawing/2014/main" id="{8520683F-E2E0-A1DF-2BD3-D723724A447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613236" y="3019077"/>
              <a:ext cx="281351" cy="281351"/>
            </a:xfrm>
            <a:prstGeom prst="rect">
              <a:avLst/>
            </a:prstGeom>
          </p:spPr>
        </p:pic>
      </p:grpSp>
      <p:grpSp>
        <p:nvGrpSpPr>
          <p:cNvPr id="35" name="Group 34">
            <a:extLst>
              <a:ext uri="{FF2B5EF4-FFF2-40B4-BE49-F238E27FC236}">
                <a16:creationId xmlns:a16="http://schemas.microsoft.com/office/drawing/2014/main" id="{6A8ABBDD-2A7D-2783-F347-4D952736F665}"/>
              </a:ext>
            </a:extLst>
          </p:cNvPr>
          <p:cNvGrpSpPr/>
          <p:nvPr/>
        </p:nvGrpSpPr>
        <p:grpSpPr>
          <a:xfrm>
            <a:off x="2487843" y="2184015"/>
            <a:ext cx="1952940" cy="370456"/>
            <a:chOff x="6646115" y="2108475"/>
            <a:chExt cx="1952940" cy="370456"/>
          </a:xfrm>
        </p:grpSpPr>
        <p:sp>
          <p:nvSpPr>
            <p:cNvPr id="36" name="Google Shape;95;p16">
              <a:extLst>
                <a:ext uri="{FF2B5EF4-FFF2-40B4-BE49-F238E27FC236}">
                  <a16:creationId xmlns:a16="http://schemas.microsoft.com/office/drawing/2014/main" id="{65346899-AA92-53C9-9DC8-67702BD35F19}"/>
                </a:ext>
              </a:extLst>
            </p:cNvPr>
            <p:cNvSpPr txBox="1"/>
            <p:nvPr/>
          </p:nvSpPr>
          <p:spPr>
            <a:xfrm>
              <a:off x="6853931" y="2108475"/>
              <a:ext cx="1745124" cy="3704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b="1" dirty="0">
                  <a:highlight>
                    <a:srgbClr val="FFFFFF"/>
                  </a:highlight>
                  <a:latin typeface="Open Sans" panose="020B0606030504020204" pitchFamily="34" charset="0"/>
                  <a:ea typeface="Open Sans" panose="020B0606030504020204" pitchFamily="34" charset="0"/>
                  <a:cs typeface="Open Sans" panose="020B0606030504020204" pitchFamily="34" charset="0"/>
                </a:rPr>
                <a:t>Hotel Name</a:t>
              </a: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37" name="Graphic 36" descr="Hotel Bell with solid fill">
              <a:extLst>
                <a:ext uri="{FF2B5EF4-FFF2-40B4-BE49-F238E27FC236}">
                  <a16:creationId xmlns:a16="http://schemas.microsoft.com/office/drawing/2014/main" id="{8A3470E6-1715-61B0-0413-B7584D97A85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646115" y="2153028"/>
              <a:ext cx="281350" cy="281350"/>
            </a:xfrm>
            <a:prstGeom prst="rect">
              <a:avLst/>
            </a:prstGeom>
          </p:spPr>
        </p:pic>
      </p:grpSp>
      <p:grpSp>
        <p:nvGrpSpPr>
          <p:cNvPr id="38" name="Group 37">
            <a:extLst>
              <a:ext uri="{FF2B5EF4-FFF2-40B4-BE49-F238E27FC236}">
                <a16:creationId xmlns:a16="http://schemas.microsoft.com/office/drawing/2014/main" id="{CD2C8BE3-798D-46CA-B426-6E01D0C098D3}"/>
              </a:ext>
            </a:extLst>
          </p:cNvPr>
          <p:cNvGrpSpPr/>
          <p:nvPr/>
        </p:nvGrpSpPr>
        <p:grpSpPr>
          <a:xfrm>
            <a:off x="2487843" y="2804915"/>
            <a:ext cx="1811644" cy="370456"/>
            <a:chOff x="3128231" y="2211675"/>
            <a:chExt cx="1811644" cy="370456"/>
          </a:xfrm>
        </p:grpSpPr>
        <p:sp>
          <p:nvSpPr>
            <p:cNvPr id="39" name="Google Shape;100;p16">
              <a:extLst>
                <a:ext uri="{FF2B5EF4-FFF2-40B4-BE49-F238E27FC236}">
                  <a16:creationId xmlns:a16="http://schemas.microsoft.com/office/drawing/2014/main" id="{0F9271A6-C35A-B7DF-6FEB-DD5E3D0C3224}"/>
                </a:ext>
              </a:extLst>
            </p:cNvPr>
            <p:cNvSpPr txBox="1"/>
            <p:nvPr/>
          </p:nvSpPr>
          <p:spPr>
            <a:xfrm>
              <a:off x="3368175" y="2211675"/>
              <a:ext cx="1571700" cy="3704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b="1" dirty="0">
                  <a:highlight>
                    <a:srgbClr val="FFFFFF"/>
                  </a:highlight>
                  <a:latin typeface="Open Sans" panose="020B0606030504020204" pitchFamily="34" charset="0"/>
                  <a:ea typeface="Open Sans" panose="020B0606030504020204" pitchFamily="34" charset="0"/>
                  <a:cs typeface="Open Sans" panose="020B0606030504020204" pitchFamily="34" charset="0"/>
                </a:rPr>
                <a:t>Reviewer Score</a:t>
              </a: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40" name="Graphic 39" descr="Tally with solid fill">
              <a:extLst>
                <a:ext uri="{FF2B5EF4-FFF2-40B4-BE49-F238E27FC236}">
                  <a16:creationId xmlns:a16="http://schemas.microsoft.com/office/drawing/2014/main" id="{75C635C6-178A-579C-BDF3-774A7E14BE8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28231" y="2244100"/>
              <a:ext cx="281350" cy="281350"/>
            </a:xfrm>
            <a:prstGeom prst="rect">
              <a:avLst/>
            </a:prstGeom>
          </p:spPr>
        </p:pic>
      </p:grpSp>
      <p:cxnSp>
        <p:nvCxnSpPr>
          <p:cNvPr id="47" name="Straight Arrow Connector 46">
            <a:extLst>
              <a:ext uri="{FF2B5EF4-FFF2-40B4-BE49-F238E27FC236}">
                <a16:creationId xmlns:a16="http://schemas.microsoft.com/office/drawing/2014/main" id="{9DAD332C-2D54-42B2-51DA-0A94E88B83DE}"/>
              </a:ext>
            </a:extLst>
          </p:cNvPr>
          <p:cNvCxnSpPr>
            <a:stCxn id="91" idx="3"/>
          </p:cNvCxnSpPr>
          <p:nvPr/>
        </p:nvCxnSpPr>
        <p:spPr>
          <a:xfrm>
            <a:off x="1376386" y="2678004"/>
            <a:ext cx="404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9F92B6C-4189-B3CA-1FF5-4CE039C1CFB7}"/>
              </a:ext>
            </a:extLst>
          </p:cNvPr>
          <p:cNvSpPr txBox="1"/>
          <p:nvPr/>
        </p:nvSpPr>
        <p:spPr>
          <a:xfrm flipH="1">
            <a:off x="371949" y="927064"/>
            <a:ext cx="4292414" cy="246221"/>
          </a:xfrm>
          <a:prstGeom prst="rect">
            <a:avLst/>
          </a:prstGeom>
          <a:noFill/>
        </p:spPr>
        <p:txBody>
          <a:bodyPr wrap="square" rtlCol="0">
            <a:spAutoFit/>
          </a:bodyPr>
          <a:lstStyle/>
          <a:p>
            <a:r>
              <a:rPr lang="en-US" sz="1000" dirty="0">
                <a:solidFill>
                  <a:schemeClr val="bg1"/>
                </a:solidFill>
              </a:rPr>
              <a:t>Source: Kaggle – 515K Hotel Reviews Data in Europe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303001" y="80767"/>
            <a:ext cx="8521700" cy="622300"/>
          </a:xfrm>
        </p:spPr>
        <p:txBody>
          <a:bodyPr/>
          <a:lstStyle/>
          <a:p>
            <a:r>
              <a:rPr lang="en-GB" dirty="0">
                <a:latin typeface="Open Sans" panose="020B0606030504020204" pitchFamily="34" charset="0"/>
                <a:ea typeface="Open Sans" panose="020B0606030504020204" pitchFamily="34" charset="0"/>
                <a:cs typeface="Open Sans" panose="020B0606030504020204" pitchFamily="34" charset="0"/>
              </a:rPr>
              <a:t>Our process </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50"/>
          <p:cNvSpPr txBox="1"/>
          <p:nvPr/>
        </p:nvSpPr>
        <p:spPr>
          <a:xfrm>
            <a:off x="3290176" y="2455511"/>
            <a:ext cx="1563443" cy="30008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r>
              <a:rPr lang="en-US" sz="1350" b="1" noProof="1">
                <a:solidFill>
                  <a:srgbClr val="5B9BD5">
                    <a:lumMod val="75000"/>
                    <a:lumOff val="25000"/>
                  </a:srgbClr>
                </a:solidFill>
                <a:latin typeface="Calibri"/>
              </a:rPr>
              <a:t>Feature Engineering</a:t>
            </a:r>
          </a:p>
        </p:txBody>
      </p:sp>
      <p:sp>
        <p:nvSpPr>
          <p:cNvPr id="13" name="TextBox 56"/>
          <p:cNvSpPr txBox="1"/>
          <p:nvPr/>
        </p:nvSpPr>
        <p:spPr>
          <a:xfrm>
            <a:off x="-192242" y="2706586"/>
            <a:ext cx="1238226" cy="50783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buClrTx/>
            </a:pPr>
            <a:r>
              <a:rPr lang="en-US" sz="1350" b="1" noProof="1">
                <a:solidFill>
                  <a:srgbClr val="A5A5A5">
                    <a:lumMod val="75000"/>
                  </a:srgbClr>
                </a:solidFill>
                <a:latin typeface="Calibri"/>
              </a:rPr>
              <a:t>Exploratory </a:t>
            </a:r>
          </a:p>
          <a:p>
            <a:pPr algn="r" defTabSz="685800">
              <a:buClrTx/>
            </a:pPr>
            <a:r>
              <a:rPr lang="en-US" sz="1350" b="1" noProof="1">
                <a:solidFill>
                  <a:srgbClr val="A5A5A5">
                    <a:lumMod val="75000"/>
                  </a:srgbClr>
                </a:solidFill>
                <a:latin typeface="Calibri"/>
              </a:rPr>
              <a:t>Data Analysis</a:t>
            </a:r>
          </a:p>
        </p:txBody>
      </p:sp>
      <p:sp>
        <p:nvSpPr>
          <p:cNvPr id="16" name="TextBox 59"/>
          <p:cNvSpPr txBox="1"/>
          <p:nvPr/>
        </p:nvSpPr>
        <p:spPr>
          <a:xfrm>
            <a:off x="132127" y="3930245"/>
            <a:ext cx="1795166" cy="50783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buClrTx/>
            </a:pPr>
            <a:r>
              <a:rPr lang="en-US" sz="1350" b="1" noProof="1">
                <a:solidFill>
                  <a:srgbClr val="4472C4">
                    <a:lumMod val="75000"/>
                  </a:srgbClr>
                </a:solidFill>
                <a:latin typeface="Calibri"/>
              </a:rPr>
              <a:t>Model Building &amp; Validation</a:t>
            </a:r>
          </a:p>
        </p:txBody>
      </p:sp>
      <p:sp>
        <p:nvSpPr>
          <p:cNvPr id="19" name="TextBox 62"/>
          <p:cNvSpPr txBox="1"/>
          <p:nvPr/>
        </p:nvSpPr>
        <p:spPr>
          <a:xfrm>
            <a:off x="4126199" y="4303037"/>
            <a:ext cx="1386721" cy="30008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r>
              <a:rPr lang="en-US" sz="1350" b="1" noProof="1">
                <a:solidFill>
                  <a:srgbClr val="D13751"/>
                </a:solidFill>
                <a:latin typeface="Calibri"/>
              </a:rPr>
              <a:t>Output</a:t>
            </a:r>
          </a:p>
        </p:txBody>
      </p:sp>
      <p:sp>
        <p:nvSpPr>
          <p:cNvPr id="22" name="Freeform: Shape 21"/>
          <p:cNvSpPr/>
          <p:nvPr/>
        </p:nvSpPr>
        <p:spPr>
          <a:xfrm rot="10800000">
            <a:off x="1078078" y="2088284"/>
            <a:ext cx="1134020" cy="1392460"/>
          </a:xfrm>
          <a:custGeom>
            <a:avLst/>
            <a:gdLst>
              <a:gd name="connsiteX0" fmla="*/ 841917 w 1683834"/>
              <a:gd name="connsiteY0" fmla="*/ 0 h 1683834"/>
              <a:gd name="connsiteX1" fmla="*/ 1683834 w 1683834"/>
              <a:gd name="connsiteY1" fmla="*/ 841917 h 1683834"/>
              <a:gd name="connsiteX2" fmla="*/ 841917 w 1683834"/>
              <a:gd name="connsiteY2" fmla="*/ 1683834 h 1683834"/>
              <a:gd name="connsiteX3" fmla="*/ 841916 w 1683834"/>
              <a:gd name="connsiteY3" fmla="*/ 1683834 h 1683834"/>
              <a:gd name="connsiteX4" fmla="*/ 841916 w 1683834"/>
              <a:gd name="connsiteY4" fmla="*/ 1348363 h 1683834"/>
              <a:gd name="connsiteX5" fmla="*/ 1348362 w 1683834"/>
              <a:gd name="connsiteY5" fmla="*/ 841917 h 1683834"/>
              <a:gd name="connsiteX6" fmla="*/ 841916 w 1683834"/>
              <a:gd name="connsiteY6" fmla="*/ 335471 h 1683834"/>
              <a:gd name="connsiteX7" fmla="*/ 345759 w 1683834"/>
              <a:gd name="connsiteY7" fmla="*/ 739851 h 1683834"/>
              <a:gd name="connsiteX8" fmla="*/ 335470 w 1683834"/>
              <a:gd name="connsiteY8" fmla="*/ 841916 h 1683834"/>
              <a:gd name="connsiteX9" fmla="*/ 0 w 1683834"/>
              <a:gd name="connsiteY9" fmla="*/ 841916 h 1683834"/>
              <a:gd name="connsiteX10" fmla="*/ 4347 w 1683834"/>
              <a:gd name="connsiteY10" fmla="*/ 755836 h 1683834"/>
              <a:gd name="connsiteX11" fmla="*/ 841917 w 1683834"/>
              <a:gd name="connsiteY11" fmla="*/ 0 h 168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834" h="1683834">
                <a:moveTo>
                  <a:pt x="841917" y="0"/>
                </a:moveTo>
                <a:cubicBezTo>
                  <a:pt x="1306895" y="0"/>
                  <a:pt x="1683834" y="376939"/>
                  <a:pt x="1683834" y="841917"/>
                </a:cubicBezTo>
                <a:cubicBezTo>
                  <a:pt x="1683834" y="1306895"/>
                  <a:pt x="1306895" y="1683834"/>
                  <a:pt x="841917" y="1683834"/>
                </a:cubicBezTo>
                <a:lnTo>
                  <a:pt x="841916" y="1683834"/>
                </a:lnTo>
                <a:lnTo>
                  <a:pt x="841916" y="1348363"/>
                </a:lnTo>
                <a:cubicBezTo>
                  <a:pt x="1121618" y="1348363"/>
                  <a:pt x="1348362" y="1121619"/>
                  <a:pt x="1348362" y="841917"/>
                </a:cubicBezTo>
                <a:cubicBezTo>
                  <a:pt x="1348362" y="562215"/>
                  <a:pt x="1121618" y="335471"/>
                  <a:pt x="841916" y="335471"/>
                </a:cubicBezTo>
                <a:cubicBezTo>
                  <a:pt x="597177" y="335471"/>
                  <a:pt x="392984" y="509072"/>
                  <a:pt x="345759" y="739851"/>
                </a:cubicBezTo>
                <a:lnTo>
                  <a:pt x="335470" y="841916"/>
                </a:lnTo>
                <a:lnTo>
                  <a:pt x="0" y="841916"/>
                </a:lnTo>
                <a:lnTo>
                  <a:pt x="4347" y="755836"/>
                </a:lnTo>
                <a:cubicBezTo>
                  <a:pt x="47461" y="331294"/>
                  <a:pt x="406000" y="0"/>
                  <a:pt x="84191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buClrTx/>
            </a:pPr>
            <a:endParaRPr lang="en-US" sz="1013">
              <a:solidFill>
                <a:prstClr val="black"/>
              </a:solidFill>
              <a:latin typeface="Calibri"/>
            </a:endParaRPr>
          </a:p>
        </p:txBody>
      </p:sp>
      <p:sp>
        <p:nvSpPr>
          <p:cNvPr id="23" name="Freeform: Shape 22"/>
          <p:cNvSpPr/>
          <p:nvPr/>
        </p:nvSpPr>
        <p:spPr>
          <a:xfrm>
            <a:off x="1989271" y="2088284"/>
            <a:ext cx="1134020" cy="1392460"/>
          </a:xfrm>
          <a:custGeom>
            <a:avLst/>
            <a:gdLst>
              <a:gd name="connsiteX0" fmla="*/ 841917 w 1683834"/>
              <a:gd name="connsiteY0" fmla="*/ 0 h 1683834"/>
              <a:gd name="connsiteX1" fmla="*/ 1683834 w 1683834"/>
              <a:gd name="connsiteY1" fmla="*/ 841917 h 1683834"/>
              <a:gd name="connsiteX2" fmla="*/ 841917 w 1683834"/>
              <a:gd name="connsiteY2" fmla="*/ 1683834 h 1683834"/>
              <a:gd name="connsiteX3" fmla="*/ 841916 w 1683834"/>
              <a:gd name="connsiteY3" fmla="*/ 1683834 h 1683834"/>
              <a:gd name="connsiteX4" fmla="*/ 841916 w 1683834"/>
              <a:gd name="connsiteY4" fmla="*/ 1348363 h 1683834"/>
              <a:gd name="connsiteX5" fmla="*/ 1348362 w 1683834"/>
              <a:gd name="connsiteY5" fmla="*/ 841917 h 1683834"/>
              <a:gd name="connsiteX6" fmla="*/ 841916 w 1683834"/>
              <a:gd name="connsiteY6" fmla="*/ 335471 h 1683834"/>
              <a:gd name="connsiteX7" fmla="*/ 345759 w 1683834"/>
              <a:gd name="connsiteY7" fmla="*/ 739851 h 1683834"/>
              <a:gd name="connsiteX8" fmla="*/ 335470 w 1683834"/>
              <a:gd name="connsiteY8" fmla="*/ 841916 h 1683834"/>
              <a:gd name="connsiteX9" fmla="*/ 0 w 1683834"/>
              <a:gd name="connsiteY9" fmla="*/ 841916 h 1683834"/>
              <a:gd name="connsiteX10" fmla="*/ 4347 w 1683834"/>
              <a:gd name="connsiteY10" fmla="*/ 755836 h 1683834"/>
              <a:gd name="connsiteX11" fmla="*/ 841917 w 1683834"/>
              <a:gd name="connsiteY11" fmla="*/ 0 h 168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834" h="1683834">
                <a:moveTo>
                  <a:pt x="841917" y="0"/>
                </a:moveTo>
                <a:cubicBezTo>
                  <a:pt x="1306895" y="0"/>
                  <a:pt x="1683834" y="376939"/>
                  <a:pt x="1683834" y="841917"/>
                </a:cubicBezTo>
                <a:cubicBezTo>
                  <a:pt x="1683834" y="1306895"/>
                  <a:pt x="1306895" y="1683834"/>
                  <a:pt x="841917" y="1683834"/>
                </a:cubicBezTo>
                <a:lnTo>
                  <a:pt x="841916" y="1683834"/>
                </a:lnTo>
                <a:lnTo>
                  <a:pt x="841916" y="1348363"/>
                </a:lnTo>
                <a:cubicBezTo>
                  <a:pt x="1121618" y="1348363"/>
                  <a:pt x="1348362" y="1121619"/>
                  <a:pt x="1348362" y="841917"/>
                </a:cubicBezTo>
                <a:cubicBezTo>
                  <a:pt x="1348362" y="562215"/>
                  <a:pt x="1121618" y="335471"/>
                  <a:pt x="841916" y="335471"/>
                </a:cubicBezTo>
                <a:cubicBezTo>
                  <a:pt x="597177" y="335471"/>
                  <a:pt x="392984" y="509072"/>
                  <a:pt x="345759" y="739851"/>
                </a:cubicBezTo>
                <a:lnTo>
                  <a:pt x="335470" y="841916"/>
                </a:lnTo>
                <a:lnTo>
                  <a:pt x="0" y="841916"/>
                </a:lnTo>
                <a:lnTo>
                  <a:pt x="4347" y="755836"/>
                </a:lnTo>
                <a:cubicBezTo>
                  <a:pt x="47461" y="331294"/>
                  <a:pt x="406000" y="0"/>
                  <a:pt x="84191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buClrTx/>
            </a:pPr>
            <a:endParaRPr lang="en-US" sz="1013">
              <a:solidFill>
                <a:prstClr val="black"/>
              </a:solidFill>
              <a:latin typeface="Calibri"/>
            </a:endParaRPr>
          </a:p>
        </p:txBody>
      </p:sp>
      <p:sp>
        <p:nvSpPr>
          <p:cNvPr id="24" name="Freeform: Shape 23"/>
          <p:cNvSpPr/>
          <p:nvPr/>
        </p:nvSpPr>
        <p:spPr>
          <a:xfrm rot="10800000">
            <a:off x="1989271" y="3202950"/>
            <a:ext cx="1134020" cy="1392460"/>
          </a:xfrm>
          <a:custGeom>
            <a:avLst/>
            <a:gdLst>
              <a:gd name="connsiteX0" fmla="*/ 841917 w 1683834"/>
              <a:gd name="connsiteY0" fmla="*/ 0 h 1683834"/>
              <a:gd name="connsiteX1" fmla="*/ 1683834 w 1683834"/>
              <a:gd name="connsiteY1" fmla="*/ 841917 h 1683834"/>
              <a:gd name="connsiteX2" fmla="*/ 841917 w 1683834"/>
              <a:gd name="connsiteY2" fmla="*/ 1683834 h 1683834"/>
              <a:gd name="connsiteX3" fmla="*/ 841916 w 1683834"/>
              <a:gd name="connsiteY3" fmla="*/ 1683834 h 1683834"/>
              <a:gd name="connsiteX4" fmla="*/ 841916 w 1683834"/>
              <a:gd name="connsiteY4" fmla="*/ 1348363 h 1683834"/>
              <a:gd name="connsiteX5" fmla="*/ 1348362 w 1683834"/>
              <a:gd name="connsiteY5" fmla="*/ 841917 h 1683834"/>
              <a:gd name="connsiteX6" fmla="*/ 841916 w 1683834"/>
              <a:gd name="connsiteY6" fmla="*/ 335471 h 1683834"/>
              <a:gd name="connsiteX7" fmla="*/ 345759 w 1683834"/>
              <a:gd name="connsiteY7" fmla="*/ 739851 h 1683834"/>
              <a:gd name="connsiteX8" fmla="*/ 335470 w 1683834"/>
              <a:gd name="connsiteY8" fmla="*/ 841916 h 1683834"/>
              <a:gd name="connsiteX9" fmla="*/ 0 w 1683834"/>
              <a:gd name="connsiteY9" fmla="*/ 841916 h 1683834"/>
              <a:gd name="connsiteX10" fmla="*/ 4347 w 1683834"/>
              <a:gd name="connsiteY10" fmla="*/ 755836 h 1683834"/>
              <a:gd name="connsiteX11" fmla="*/ 841917 w 1683834"/>
              <a:gd name="connsiteY11" fmla="*/ 0 h 168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834" h="1683834">
                <a:moveTo>
                  <a:pt x="841917" y="0"/>
                </a:moveTo>
                <a:cubicBezTo>
                  <a:pt x="1306895" y="0"/>
                  <a:pt x="1683834" y="376939"/>
                  <a:pt x="1683834" y="841917"/>
                </a:cubicBezTo>
                <a:cubicBezTo>
                  <a:pt x="1683834" y="1306895"/>
                  <a:pt x="1306895" y="1683834"/>
                  <a:pt x="841917" y="1683834"/>
                </a:cubicBezTo>
                <a:lnTo>
                  <a:pt x="841916" y="1683834"/>
                </a:lnTo>
                <a:lnTo>
                  <a:pt x="841916" y="1348363"/>
                </a:lnTo>
                <a:cubicBezTo>
                  <a:pt x="1121618" y="1348363"/>
                  <a:pt x="1348362" y="1121619"/>
                  <a:pt x="1348362" y="841917"/>
                </a:cubicBezTo>
                <a:cubicBezTo>
                  <a:pt x="1348362" y="562215"/>
                  <a:pt x="1121618" y="335471"/>
                  <a:pt x="841916" y="335471"/>
                </a:cubicBezTo>
                <a:cubicBezTo>
                  <a:pt x="597177" y="335471"/>
                  <a:pt x="392984" y="509072"/>
                  <a:pt x="345759" y="739851"/>
                </a:cubicBezTo>
                <a:lnTo>
                  <a:pt x="335470" y="841916"/>
                </a:lnTo>
                <a:lnTo>
                  <a:pt x="0" y="841916"/>
                </a:lnTo>
                <a:lnTo>
                  <a:pt x="4347" y="755836"/>
                </a:lnTo>
                <a:cubicBezTo>
                  <a:pt x="47461" y="331294"/>
                  <a:pt x="406000" y="0"/>
                  <a:pt x="84191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buClrTx/>
            </a:pPr>
            <a:endParaRPr lang="en-US" sz="1013">
              <a:solidFill>
                <a:prstClr val="black"/>
              </a:solidFill>
              <a:latin typeface="Calibri"/>
            </a:endParaRPr>
          </a:p>
        </p:txBody>
      </p:sp>
      <p:sp>
        <p:nvSpPr>
          <p:cNvPr id="25" name="Freeform: Shape 24"/>
          <p:cNvSpPr/>
          <p:nvPr/>
        </p:nvSpPr>
        <p:spPr>
          <a:xfrm>
            <a:off x="2900464" y="3202950"/>
            <a:ext cx="1134020" cy="1392460"/>
          </a:xfrm>
          <a:custGeom>
            <a:avLst/>
            <a:gdLst>
              <a:gd name="connsiteX0" fmla="*/ 841917 w 1683834"/>
              <a:gd name="connsiteY0" fmla="*/ 0 h 1683834"/>
              <a:gd name="connsiteX1" fmla="*/ 1683834 w 1683834"/>
              <a:gd name="connsiteY1" fmla="*/ 841917 h 1683834"/>
              <a:gd name="connsiteX2" fmla="*/ 841917 w 1683834"/>
              <a:gd name="connsiteY2" fmla="*/ 1683834 h 1683834"/>
              <a:gd name="connsiteX3" fmla="*/ 841916 w 1683834"/>
              <a:gd name="connsiteY3" fmla="*/ 1683834 h 1683834"/>
              <a:gd name="connsiteX4" fmla="*/ 841916 w 1683834"/>
              <a:gd name="connsiteY4" fmla="*/ 1348363 h 1683834"/>
              <a:gd name="connsiteX5" fmla="*/ 1348362 w 1683834"/>
              <a:gd name="connsiteY5" fmla="*/ 841917 h 1683834"/>
              <a:gd name="connsiteX6" fmla="*/ 841916 w 1683834"/>
              <a:gd name="connsiteY6" fmla="*/ 335471 h 1683834"/>
              <a:gd name="connsiteX7" fmla="*/ 345759 w 1683834"/>
              <a:gd name="connsiteY7" fmla="*/ 739851 h 1683834"/>
              <a:gd name="connsiteX8" fmla="*/ 335470 w 1683834"/>
              <a:gd name="connsiteY8" fmla="*/ 841916 h 1683834"/>
              <a:gd name="connsiteX9" fmla="*/ 0 w 1683834"/>
              <a:gd name="connsiteY9" fmla="*/ 841916 h 1683834"/>
              <a:gd name="connsiteX10" fmla="*/ 4347 w 1683834"/>
              <a:gd name="connsiteY10" fmla="*/ 755836 h 1683834"/>
              <a:gd name="connsiteX11" fmla="*/ 841917 w 1683834"/>
              <a:gd name="connsiteY11" fmla="*/ 0 h 168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834" h="1683834">
                <a:moveTo>
                  <a:pt x="841917" y="0"/>
                </a:moveTo>
                <a:cubicBezTo>
                  <a:pt x="1306895" y="0"/>
                  <a:pt x="1683834" y="376939"/>
                  <a:pt x="1683834" y="841917"/>
                </a:cubicBezTo>
                <a:cubicBezTo>
                  <a:pt x="1683834" y="1306895"/>
                  <a:pt x="1306895" y="1683834"/>
                  <a:pt x="841917" y="1683834"/>
                </a:cubicBezTo>
                <a:lnTo>
                  <a:pt x="841916" y="1683834"/>
                </a:lnTo>
                <a:lnTo>
                  <a:pt x="841916" y="1348363"/>
                </a:lnTo>
                <a:cubicBezTo>
                  <a:pt x="1121618" y="1348363"/>
                  <a:pt x="1348362" y="1121619"/>
                  <a:pt x="1348362" y="841917"/>
                </a:cubicBezTo>
                <a:cubicBezTo>
                  <a:pt x="1348362" y="562215"/>
                  <a:pt x="1121618" y="335471"/>
                  <a:pt x="841916" y="335471"/>
                </a:cubicBezTo>
                <a:cubicBezTo>
                  <a:pt x="597177" y="335471"/>
                  <a:pt x="392984" y="509072"/>
                  <a:pt x="345759" y="739851"/>
                </a:cubicBezTo>
                <a:lnTo>
                  <a:pt x="335470" y="841916"/>
                </a:lnTo>
                <a:lnTo>
                  <a:pt x="0" y="841916"/>
                </a:lnTo>
                <a:lnTo>
                  <a:pt x="4347" y="755836"/>
                </a:lnTo>
                <a:cubicBezTo>
                  <a:pt x="47461" y="331294"/>
                  <a:pt x="406000" y="0"/>
                  <a:pt x="84191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buClrTx/>
            </a:pPr>
            <a:endParaRPr lang="en-US" sz="1013">
              <a:solidFill>
                <a:prstClr val="black"/>
              </a:solidFill>
              <a:latin typeface="Calibri"/>
            </a:endParaRPr>
          </a:p>
        </p:txBody>
      </p:sp>
      <p:sp>
        <p:nvSpPr>
          <p:cNvPr id="28" name="Oval 27"/>
          <p:cNvSpPr/>
          <p:nvPr/>
        </p:nvSpPr>
        <p:spPr>
          <a:xfrm>
            <a:off x="1396219" y="2483404"/>
            <a:ext cx="497735" cy="611168"/>
          </a:xfrm>
          <a:prstGeom prst="ellipse">
            <a:avLst/>
          </a:prstGeom>
          <a:gradFill>
            <a:gsLst>
              <a:gs pos="0">
                <a:schemeClr val="bg1"/>
              </a:gs>
              <a:gs pos="50000">
                <a:schemeClr val="bg1">
                  <a:lumMod val="95000"/>
                </a:schemeClr>
              </a:gs>
              <a:gs pos="100000">
                <a:schemeClr val="bg2">
                  <a:lumMod val="90000"/>
                </a:schemeClr>
              </a:gs>
            </a:gsLst>
          </a:gradFill>
        </p:spPr>
        <p:style>
          <a:lnRef idx="0">
            <a:schemeClr val="accent6"/>
          </a:lnRef>
          <a:fillRef idx="3">
            <a:schemeClr val="accent6"/>
          </a:fillRef>
          <a:effectRef idx="3">
            <a:schemeClr val="accent6"/>
          </a:effectRef>
          <a:fontRef idx="minor">
            <a:schemeClr val="lt1"/>
          </a:fontRef>
        </p:style>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buClrTx/>
            </a:pPr>
            <a:endParaRPr lang="en-US" sz="1013">
              <a:solidFill>
                <a:prstClr val="white"/>
              </a:solidFill>
              <a:latin typeface="Calibri"/>
            </a:endParaRPr>
          </a:p>
        </p:txBody>
      </p:sp>
      <p:sp>
        <p:nvSpPr>
          <p:cNvPr id="29" name="Oval 28"/>
          <p:cNvSpPr/>
          <p:nvPr/>
        </p:nvSpPr>
        <p:spPr>
          <a:xfrm>
            <a:off x="2307414" y="2483404"/>
            <a:ext cx="497735" cy="611168"/>
          </a:xfrm>
          <a:prstGeom prst="ellipse">
            <a:avLst/>
          </a:prstGeom>
          <a:gradFill>
            <a:gsLst>
              <a:gs pos="0">
                <a:schemeClr val="bg1"/>
              </a:gs>
              <a:gs pos="50000">
                <a:schemeClr val="bg1">
                  <a:lumMod val="95000"/>
                </a:schemeClr>
              </a:gs>
              <a:gs pos="100000">
                <a:schemeClr val="bg2">
                  <a:lumMod val="90000"/>
                </a:schemeClr>
              </a:gs>
            </a:gsLst>
          </a:gradFill>
        </p:spPr>
        <p:style>
          <a:lnRef idx="0">
            <a:schemeClr val="accent6"/>
          </a:lnRef>
          <a:fillRef idx="3">
            <a:schemeClr val="accent6"/>
          </a:fillRef>
          <a:effectRef idx="3">
            <a:schemeClr val="accent6"/>
          </a:effectRef>
          <a:fontRef idx="minor">
            <a:schemeClr val="lt1"/>
          </a:fontRef>
        </p:style>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buClrTx/>
            </a:pPr>
            <a:endParaRPr lang="en-US" sz="1013">
              <a:solidFill>
                <a:prstClr val="white"/>
              </a:solidFill>
              <a:latin typeface="Calibri"/>
            </a:endParaRPr>
          </a:p>
        </p:txBody>
      </p:sp>
      <p:sp>
        <p:nvSpPr>
          <p:cNvPr id="30" name="Oval 29"/>
          <p:cNvSpPr/>
          <p:nvPr/>
        </p:nvSpPr>
        <p:spPr>
          <a:xfrm>
            <a:off x="2311014" y="3593596"/>
            <a:ext cx="497735" cy="611168"/>
          </a:xfrm>
          <a:prstGeom prst="ellipse">
            <a:avLst/>
          </a:prstGeom>
          <a:gradFill>
            <a:gsLst>
              <a:gs pos="0">
                <a:schemeClr val="bg1"/>
              </a:gs>
              <a:gs pos="50000">
                <a:schemeClr val="bg1">
                  <a:lumMod val="95000"/>
                </a:schemeClr>
              </a:gs>
              <a:gs pos="100000">
                <a:schemeClr val="bg2">
                  <a:lumMod val="90000"/>
                </a:schemeClr>
              </a:gs>
            </a:gsLst>
          </a:gradFill>
        </p:spPr>
        <p:style>
          <a:lnRef idx="0">
            <a:schemeClr val="accent6"/>
          </a:lnRef>
          <a:fillRef idx="3">
            <a:schemeClr val="accent6"/>
          </a:fillRef>
          <a:effectRef idx="3">
            <a:schemeClr val="accent6"/>
          </a:effectRef>
          <a:fontRef idx="minor">
            <a:schemeClr val="lt1"/>
          </a:fontRef>
        </p:style>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buClrTx/>
            </a:pPr>
            <a:endParaRPr lang="en-US" sz="1013">
              <a:solidFill>
                <a:prstClr val="white"/>
              </a:solidFill>
              <a:latin typeface="Calibri"/>
            </a:endParaRPr>
          </a:p>
        </p:txBody>
      </p:sp>
      <p:sp>
        <p:nvSpPr>
          <p:cNvPr id="31" name="Oval 30"/>
          <p:cNvSpPr/>
          <p:nvPr/>
        </p:nvSpPr>
        <p:spPr>
          <a:xfrm>
            <a:off x="3222205" y="3593596"/>
            <a:ext cx="497735" cy="611168"/>
          </a:xfrm>
          <a:prstGeom prst="ellipse">
            <a:avLst/>
          </a:prstGeom>
          <a:gradFill>
            <a:gsLst>
              <a:gs pos="0">
                <a:schemeClr val="bg1"/>
              </a:gs>
              <a:gs pos="50000">
                <a:schemeClr val="bg1">
                  <a:lumMod val="95000"/>
                </a:schemeClr>
              </a:gs>
              <a:gs pos="100000">
                <a:schemeClr val="bg2">
                  <a:lumMod val="90000"/>
                </a:schemeClr>
              </a:gs>
            </a:gsLst>
          </a:gradFill>
        </p:spPr>
        <p:style>
          <a:lnRef idx="0">
            <a:schemeClr val="accent6"/>
          </a:lnRef>
          <a:fillRef idx="3">
            <a:schemeClr val="accent6"/>
          </a:fillRef>
          <a:effectRef idx="3">
            <a:schemeClr val="accent6"/>
          </a:effectRef>
          <a:fontRef idx="minor">
            <a:schemeClr val="lt1"/>
          </a:fontRef>
        </p:style>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buClrTx/>
            </a:pPr>
            <a:endParaRPr lang="en-US" sz="1013">
              <a:solidFill>
                <a:prstClr val="white"/>
              </a:solidFill>
              <a:latin typeface="Calibri"/>
            </a:endParaRPr>
          </a:p>
        </p:txBody>
      </p:sp>
      <p:grpSp>
        <p:nvGrpSpPr>
          <p:cNvPr id="53" name="Group 52"/>
          <p:cNvGrpSpPr/>
          <p:nvPr/>
        </p:nvGrpSpPr>
        <p:grpSpPr>
          <a:xfrm>
            <a:off x="2419051" y="2617094"/>
            <a:ext cx="291725" cy="441045"/>
            <a:chOff x="5939178" y="3518187"/>
            <a:chExt cx="551212" cy="588060"/>
          </a:xfrm>
        </p:grpSpPr>
        <p:sp>
          <p:nvSpPr>
            <p:cNvPr id="33" name="Freeform: Shape 32"/>
            <p:cNvSpPr/>
            <p:nvPr/>
          </p:nvSpPr>
          <p:spPr>
            <a:xfrm>
              <a:off x="6189283" y="3518187"/>
              <a:ext cx="301107" cy="260289"/>
            </a:xfrm>
            <a:custGeom>
              <a:avLst/>
              <a:gdLst>
                <a:gd name="connsiteX0" fmla="*/ 125610 w 251220"/>
                <a:gd name="connsiteY0" fmla="*/ 169839 h 250630"/>
                <a:gd name="connsiteX1" fmla="*/ 81381 w 251220"/>
                <a:gd name="connsiteY1" fmla="*/ 125610 h 250630"/>
                <a:gd name="connsiteX2" fmla="*/ 125610 w 251220"/>
                <a:gd name="connsiteY2" fmla="*/ 81381 h 250630"/>
                <a:gd name="connsiteX3" fmla="*/ 169839 w 251220"/>
                <a:gd name="connsiteY3" fmla="*/ 125610 h 250630"/>
                <a:gd name="connsiteX4" fmla="*/ 125610 w 251220"/>
                <a:gd name="connsiteY4" fmla="*/ 169839 h 250630"/>
                <a:gd name="connsiteX5" fmla="*/ 225273 w 251220"/>
                <a:gd name="connsiteY5" fmla="*/ 97893 h 250630"/>
                <a:gd name="connsiteX6" fmla="*/ 215837 w 251220"/>
                <a:gd name="connsiteY6" fmla="*/ 74894 h 250630"/>
                <a:gd name="connsiteX7" fmla="*/ 225273 w 251220"/>
                <a:gd name="connsiteY7" fmla="*/ 47178 h 250630"/>
                <a:gd name="connsiteX8" fmla="*/ 204043 w 251220"/>
                <a:gd name="connsiteY8" fmla="*/ 25948 h 250630"/>
                <a:gd name="connsiteX9" fmla="*/ 176326 w 251220"/>
                <a:gd name="connsiteY9" fmla="*/ 35383 h 250630"/>
                <a:gd name="connsiteX10" fmla="*/ 153327 w 251220"/>
                <a:gd name="connsiteY10" fmla="*/ 25948 h 250630"/>
                <a:gd name="connsiteX11" fmla="*/ 140353 w 251220"/>
                <a:gd name="connsiteY11" fmla="*/ 0 h 250630"/>
                <a:gd name="connsiteX12" fmla="*/ 110867 w 251220"/>
                <a:gd name="connsiteY12" fmla="*/ 0 h 250630"/>
                <a:gd name="connsiteX13" fmla="*/ 97893 w 251220"/>
                <a:gd name="connsiteY13" fmla="*/ 25948 h 250630"/>
                <a:gd name="connsiteX14" fmla="*/ 74894 w 251220"/>
                <a:gd name="connsiteY14" fmla="*/ 35383 h 250630"/>
                <a:gd name="connsiteX15" fmla="*/ 47178 w 251220"/>
                <a:gd name="connsiteY15" fmla="*/ 25948 h 250630"/>
                <a:gd name="connsiteX16" fmla="*/ 25948 w 251220"/>
                <a:gd name="connsiteY16" fmla="*/ 47178 h 250630"/>
                <a:gd name="connsiteX17" fmla="*/ 35383 w 251220"/>
                <a:gd name="connsiteY17" fmla="*/ 74894 h 250630"/>
                <a:gd name="connsiteX18" fmla="*/ 25948 w 251220"/>
                <a:gd name="connsiteY18" fmla="*/ 97893 h 250630"/>
                <a:gd name="connsiteX19" fmla="*/ 0 w 251220"/>
                <a:gd name="connsiteY19" fmla="*/ 110867 h 250630"/>
                <a:gd name="connsiteX20" fmla="*/ 0 w 251220"/>
                <a:gd name="connsiteY20" fmla="*/ 140353 h 250630"/>
                <a:gd name="connsiteX21" fmla="*/ 25948 w 251220"/>
                <a:gd name="connsiteY21" fmla="*/ 153327 h 250630"/>
                <a:gd name="connsiteX22" fmla="*/ 35383 w 251220"/>
                <a:gd name="connsiteY22" fmla="*/ 176326 h 250630"/>
                <a:gd name="connsiteX23" fmla="*/ 25948 w 251220"/>
                <a:gd name="connsiteY23" fmla="*/ 204043 h 250630"/>
                <a:gd name="connsiteX24" fmla="*/ 46588 w 251220"/>
                <a:gd name="connsiteY24" fmla="*/ 224683 h 250630"/>
                <a:gd name="connsiteX25" fmla="*/ 74305 w 251220"/>
                <a:gd name="connsiteY25" fmla="*/ 215247 h 250630"/>
                <a:gd name="connsiteX26" fmla="*/ 97304 w 251220"/>
                <a:gd name="connsiteY26" fmla="*/ 224683 h 250630"/>
                <a:gd name="connsiteX27" fmla="*/ 110277 w 251220"/>
                <a:gd name="connsiteY27" fmla="*/ 250630 h 250630"/>
                <a:gd name="connsiteX28" fmla="*/ 139763 w 251220"/>
                <a:gd name="connsiteY28" fmla="*/ 250630 h 250630"/>
                <a:gd name="connsiteX29" fmla="*/ 152737 w 251220"/>
                <a:gd name="connsiteY29" fmla="*/ 224683 h 250630"/>
                <a:gd name="connsiteX30" fmla="*/ 175736 w 251220"/>
                <a:gd name="connsiteY30" fmla="*/ 215247 h 250630"/>
                <a:gd name="connsiteX31" fmla="*/ 203453 w 251220"/>
                <a:gd name="connsiteY31" fmla="*/ 224683 h 250630"/>
                <a:gd name="connsiteX32" fmla="*/ 224683 w 251220"/>
                <a:gd name="connsiteY32" fmla="*/ 204043 h 250630"/>
                <a:gd name="connsiteX33" fmla="*/ 215247 w 251220"/>
                <a:gd name="connsiteY33" fmla="*/ 176326 h 250630"/>
                <a:gd name="connsiteX34" fmla="*/ 225273 w 251220"/>
                <a:gd name="connsiteY34" fmla="*/ 153327 h 250630"/>
                <a:gd name="connsiteX35" fmla="*/ 251220 w 251220"/>
                <a:gd name="connsiteY35" fmla="*/ 140353 h 250630"/>
                <a:gd name="connsiteX36" fmla="*/ 251220 w 251220"/>
                <a:gd name="connsiteY36" fmla="*/ 110867 h 250630"/>
                <a:gd name="connsiteX37" fmla="*/ 225273 w 251220"/>
                <a:gd name="connsiteY37" fmla="*/ 97893 h 25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51220" h="250630">
                  <a:moveTo>
                    <a:pt x="125610" y="169839"/>
                  </a:moveTo>
                  <a:cubicBezTo>
                    <a:pt x="100842" y="169839"/>
                    <a:pt x="81381" y="149789"/>
                    <a:pt x="81381" y="125610"/>
                  </a:cubicBezTo>
                  <a:cubicBezTo>
                    <a:pt x="81381" y="101432"/>
                    <a:pt x="101432" y="81381"/>
                    <a:pt x="125610" y="81381"/>
                  </a:cubicBezTo>
                  <a:cubicBezTo>
                    <a:pt x="150378" y="81381"/>
                    <a:pt x="169839" y="101432"/>
                    <a:pt x="169839" y="125610"/>
                  </a:cubicBezTo>
                  <a:cubicBezTo>
                    <a:pt x="169839" y="149789"/>
                    <a:pt x="149789" y="169839"/>
                    <a:pt x="125610" y="169839"/>
                  </a:cubicBezTo>
                  <a:close/>
                  <a:moveTo>
                    <a:pt x="225273" y="97893"/>
                  </a:moveTo>
                  <a:cubicBezTo>
                    <a:pt x="222914" y="89637"/>
                    <a:pt x="219965" y="81971"/>
                    <a:pt x="215837" y="74894"/>
                  </a:cubicBezTo>
                  <a:lnTo>
                    <a:pt x="225273" y="47178"/>
                  </a:lnTo>
                  <a:lnTo>
                    <a:pt x="204043" y="25948"/>
                  </a:lnTo>
                  <a:lnTo>
                    <a:pt x="176326" y="35383"/>
                  </a:lnTo>
                  <a:cubicBezTo>
                    <a:pt x="169249" y="31255"/>
                    <a:pt x="161583" y="28307"/>
                    <a:pt x="153327" y="25948"/>
                  </a:cubicBezTo>
                  <a:lnTo>
                    <a:pt x="140353" y="0"/>
                  </a:lnTo>
                  <a:lnTo>
                    <a:pt x="110867" y="0"/>
                  </a:lnTo>
                  <a:lnTo>
                    <a:pt x="97893" y="25948"/>
                  </a:lnTo>
                  <a:cubicBezTo>
                    <a:pt x="89637" y="28307"/>
                    <a:pt x="81971" y="31255"/>
                    <a:pt x="74894" y="35383"/>
                  </a:cubicBezTo>
                  <a:lnTo>
                    <a:pt x="47178" y="25948"/>
                  </a:lnTo>
                  <a:lnTo>
                    <a:pt x="25948" y="47178"/>
                  </a:lnTo>
                  <a:lnTo>
                    <a:pt x="35383" y="74894"/>
                  </a:lnTo>
                  <a:cubicBezTo>
                    <a:pt x="31255" y="81971"/>
                    <a:pt x="28306" y="89637"/>
                    <a:pt x="25948" y="97893"/>
                  </a:cubicBezTo>
                  <a:lnTo>
                    <a:pt x="0" y="110867"/>
                  </a:lnTo>
                  <a:lnTo>
                    <a:pt x="0" y="140353"/>
                  </a:lnTo>
                  <a:lnTo>
                    <a:pt x="25948" y="153327"/>
                  </a:lnTo>
                  <a:cubicBezTo>
                    <a:pt x="28306" y="161583"/>
                    <a:pt x="31255" y="169249"/>
                    <a:pt x="35383" y="176326"/>
                  </a:cubicBezTo>
                  <a:lnTo>
                    <a:pt x="25948" y="204043"/>
                  </a:lnTo>
                  <a:lnTo>
                    <a:pt x="46588" y="224683"/>
                  </a:lnTo>
                  <a:lnTo>
                    <a:pt x="74305" y="215247"/>
                  </a:lnTo>
                  <a:cubicBezTo>
                    <a:pt x="81381" y="219375"/>
                    <a:pt x="89048" y="222324"/>
                    <a:pt x="97304" y="224683"/>
                  </a:cubicBezTo>
                  <a:lnTo>
                    <a:pt x="110277" y="250630"/>
                  </a:lnTo>
                  <a:lnTo>
                    <a:pt x="139763" y="250630"/>
                  </a:lnTo>
                  <a:lnTo>
                    <a:pt x="152737" y="224683"/>
                  </a:lnTo>
                  <a:cubicBezTo>
                    <a:pt x="160993" y="222324"/>
                    <a:pt x="168660" y="219375"/>
                    <a:pt x="175736" y="215247"/>
                  </a:cubicBezTo>
                  <a:lnTo>
                    <a:pt x="203453" y="224683"/>
                  </a:lnTo>
                  <a:lnTo>
                    <a:pt x="224683" y="204043"/>
                  </a:lnTo>
                  <a:lnTo>
                    <a:pt x="215247" y="176326"/>
                  </a:lnTo>
                  <a:cubicBezTo>
                    <a:pt x="219375" y="169249"/>
                    <a:pt x="222914" y="160993"/>
                    <a:pt x="225273" y="153327"/>
                  </a:cubicBezTo>
                  <a:lnTo>
                    <a:pt x="251220" y="140353"/>
                  </a:lnTo>
                  <a:lnTo>
                    <a:pt x="251220" y="110867"/>
                  </a:lnTo>
                  <a:lnTo>
                    <a:pt x="225273" y="97893"/>
                  </a:lnTo>
                  <a:close/>
                </a:path>
              </a:pathLst>
            </a:custGeom>
            <a:solidFill>
              <a:srgbClr val="000000"/>
            </a:solidFill>
            <a:ln w="5854" cap="flat">
              <a:noFill/>
              <a:prstDash val="solid"/>
              <a:miter/>
            </a:ln>
          </p:spPr>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endParaRPr lang="en-US" sz="1013">
                <a:solidFill>
                  <a:prstClr val="black"/>
                </a:solidFill>
                <a:latin typeface="Calibri"/>
              </a:endParaRPr>
            </a:p>
          </p:txBody>
        </p:sp>
        <p:sp>
          <p:nvSpPr>
            <p:cNvPr id="34" name="Freeform: Shape 33"/>
            <p:cNvSpPr/>
            <p:nvPr/>
          </p:nvSpPr>
          <p:spPr>
            <a:xfrm>
              <a:off x="5939178" y="3749856"/>
              <a:ext cx="400659" cy="356391"/>
            </a:xfrm>
            <a:custGeom>
              <a:avLst/>
              <a:gdLst>
                <a:gd name="connsiteX0" fmla="*/ 125610 w 251220"/>
                <a:gd name="connsiteY0" fmla="*/ 169839 h 250630"/>
                <a:gd name="connsiteX1" fmla="*/ 81381 w 251220"/>
                <a:gd name="connsiteY1" fmla="*/ 125610 h 250630"/>
                <a:gd name="connsiteX2" fmla="*/ 125610 w 251220"/>
                <a:gd name="connsiteY2" fmla="*/ 81381 h 250630"/>
                <a:gd name="connsiteX3" fmla="*/ 169839 w 251220"/>
                <a:gd name="connsiteY3" fmla="*/ 125610 h 250630"/>
                <a:gd name="connsiteX4" fmla="*/ 125610 w 251220"/>
                <a:gd name="connsiteY4" fmla="*/ 169839 h 250630"/>
                <a:gd name="connsiteX5" fmla="*/ 125610 w 251220"/>
                <a:gd name="connsiteY5" fmla="*/ 169839 h 250630"/>
                <a:gd name="connsiteX6" fmla="*/ 215837 w 251220"/>
                <a:gd name="connsiteY6" fmla="*/ 74894 h 250630"/>
                <a:gd name="connsiteX7" fmla="*/ 225273 w 251220"/>
                <a:gd name="connsiteY7" fmla="*/ 47178 h 250630"/>
                <a:gd name="connsiteX8" fmla="*/ 204043 w 251220"/>
                <a:gd name="connsiteY8" fmla="*/ 25948 h 250630"/>
                <a:gd name="connsiteX9" fmla="*/ 176326 w 251220"/>
                <a:gd name="connsiteY9" fmla="*/ 35383 h 250630"/>
                <a:gd name="connsiteX10" fmla="*/ 153327 w 251220"/>
                <a:gd name="connsiteY10" fmla="*/ 25948 h 250630"/>
                <a:gd name="connsiteX11" fmla="*/ 140353 w 251220"/>
                <a:gd name="connsiteY11" fmla="*/ 0 h 250630"/>
                <a:gd name="connsiteX12" fmla="*/ 110867 w 251220"/>
                <a:gd name="connsiteY12" fmla="*/ 0 h 250630"/>
                <a:gd name="connsiteX13" fmla="*/ 97893 w 251220"/>
                <a:gd name="connsiteY13" fmla="*/ 25948 h 250630"/>
                <a:gd name="connsiteX14" fmla="*/ 74894 w 251220"/>
                <a:gd name="connsiteY14" fmla="*/ 35383 h 250630"/>
                <a:gd name="connsiteX15" fmla="*/ 47178 w 251220"/>
                <a:gd name="connsiteY15" fmla="*/ 25948 h 250630"/>
                <a:gd name="connsiteX16" fmla="*/ 26537 w 251220"/>
                <a:gd name="connsiteY16" fmla="*/ 46588 h 250630"/>
                <a:gd name="connsiteX17" fmla="*/ 35383 w 251220"/>
                <a:gd name="connsiteY17" fmla="*/ 74305 h 250630"/>
                <a:gd name="connsiteX18" fmla="*/ 25948 w 251220"/>
                <a:gd name="connsiteY18" fmla="*/ 97304 h 250630"/>
                <a:gd name="connsiteX19" fmla="*/ 0 w 251220"/>
                <a:gd name="connsiteY19" fmla="*/ 110277 h 250630"/>
                <a:gd name="connsiteX20" fmla="*/ 0 w 251220"/>
                <a:gd name="connsiteY20" fmla="*/ 139763 h 250630"/>
                <a:gd name="connsiteX21" fmla="*/ 25948 w 251220"/>
                <a:gd name="connsiteY21" fmla="*/ 152737 h 250630"/>
                <a:gd name="connsiteX22" fmla="*/ 35383 w 251220"/>
                <a:gd name="connsiteY22" fmla="*/ 175736 h 250630"/>
                <a:gd name="connsiteX23" fmla="*/ 26537 w 251220"/>
                <a:gd name="connsiteY23" fmla="*/ 203453 h 250630"/>
                <a:gd name="connsiteX24" fmla="*/ 47178 w 251220"/>
                <a:gd name="connsiteY24" fmla="*/ 224093 h 250630"/>
                <a:gd name="connsiteX25" fmla="*/ 74894 w 251220"/>
                <a:gd name="connsiteY25" fmla="*/ 215247 h 250630"/>
                <a:gd name="connsiteX26" fmla="*/ 97893 w 251220"/>
                <a:gd name="connsiteY26" fmla="*/ 224683 h 250630"/>
                <a:gd name="connsiteX27" fmla="*/ 110867 w 251220"/>
                <a:gd name="connsiteY27" fmla="*/ 250630 h 250630"/>
                <a:gd name="connsiteX28" fmla="*/ 140353 w 251220"/>
                <a:gd name="connsiteY28" fmla="*/ 250630 h 250630"/>
                <a:gd name="connsiteX29" fmla="*/ 153327 w 251220"/>
                <a:gd name="connsiteY29" fmla="*/ 224683 h 250630"/>
                <a:gd name="connsiteX30" fmla="*/ 176326 w 251220"/>
                <a:gd name="connsiteY30" fmla="*/ 215247 h 250630"/>
                <a:gd name="connsiteX31" fmla="*/ 204043 w 251220"/>
                <a:gd name="connsiteY31" fmla="*/ 224683 h 250630"/>
                <a:gd name="connsiteX32" fmla="*/ 224683 w 251220"/>
                <a:gd name="connsiteY32" fmla="*/ 203453 h 250630"/>
                <a:gd name="connsiteX33" fmla="*/ 215837 w 251220"/>
                <a:gd name="connsiteY33" fmla="*/ 176326 h 250630"/>
                <a:gd name="connsiteX34" fmla="*/ 225273 w 251220"/>
                <a:gd name="connsiteY34" fmla="*/ 153327 h 250630"/>
                <a:gd name="connsiteX35" fmla="*/ 251220 w 251220"/>
                <a:gd name="connsiteY35" fmla="*/ 140353 h 250630"/>
                <a:gd name="connsiteX36" fmla="*/ 251220 w 251220"/>
                <a:gd name="connsiteY36" fmla="*/ 110867 h 250630"/>
                <a:gd name="connsiteX37" fmla="*/ 225273 w 251220"/>
                <a:gd name="connsiteY37" fmla="*/ 97893 h 250630"/>
                <a:gd name="connsiteX38" fmla="*/ 215837 w 251220"/>
                <a:gd name="connsiteY38" fmla="*/ 74894 h 25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1220" h="250630">
                  <a:moveTo>
                    <a:pt x="125610" y="169839"/>
                  </a:moveTo>
                  <a:cubicBezTo>
                    <a:pt x="100842" y="169839"/>
                    <a:pt x="81381" y="149789"/>
                    <a:pt x="81381" y="125610"/>
                  </a:cubicBezTo>
                  <a:cubicBezTo>
                    <a:pt x="81381" y="100842"/>
                    <a:pt x="101432" y="81381"/>
                    <a:pt x="125610" y="81381"/>
                  </a:cubicBezTo>
                  <a:cubicBezTo>
                    <a:pt x="150378" y="81381"/>
                    <a:pt x="169839" y="101432"/>
                    <a:pt x="169839" y="125610"/>
                  </a:cubicBezTo>
                  <a:cubicBezTo>
                    <a:pt x="169839" y="149789"/>
                    <a:pt x="150378" y="169839"/>
                    <a:pt x="125610" y="169839"/>
                  </a:cubicBezTo>
                  <a:lnTo>
                    <a:pt x="125610" y="169839"/>
                  </a:lnTo>
                  <a:close/>
                  <a:moveTo>
                    <a:pt x="215837" y="74894"/>
                  </a:moveTo>
                  <a:lnTo>
                    <a:pt x="225273" y="47178"/>
                  </a:lnTo>
                  <a:lnTo>
                    <a:pt x="204043" y="25948"/>
                  </a:lnTo>
                  <a:lnTo>
                    <a:pt x="176326" y="35383"/>
                  </a:lnTo>
                  <a:cubicBezTo>
                    <a:pt x="169249" y="31255"/>
                    <a:pt x="160993" y="28306"/>
                    <a:pt x="153327" y="25948"/>
                  </a:cubicBezTo>
                  <a:lnTo>
                    <a:pt x="140353" y="0"/>
                  </a:lnTo>
                  <a:lnTo>
                    <a:pt x="110867" y="0"/>
                  </a:lnTo>
                  <a:lnTo>
                    <a:pt x="97893" y="25948"/>
                  </a:lnTo>
                  <a:cubicBezTo>
                    <a:pt x="89637" y="28306"/>
                    <a:pt x="81971" y="31255"/>
                    <a:pt x="74894" y="35383"/>
                  </a:cubicBezTo>
                  <a:lnTo>
                    <a:pt x="47178" y="25948"/>
                  </a:lnTo>
                  <a:lnTo>
                    <a:pt x="26537" y="46588"/>
                  </a:lnTo>
                  <a:lnTo>
                    <a:pt x="35383" y="74305"/>
                  </a:lnTo>
                  <a:cubicBezTo>
                    <a:pt x="31255" y="81381"/>
                    <a:pt x="28307" y="89637"/>
                    <a:pt x="25948" y="97304"/>
                  </a:cubicBezTo>
                  <a:lnTo>
                    <a:pt x="0" y="110277"/>
                  </a:lnTo>
                  <a:lnTo>
                    <a:pt x="0" y="139763"/>
                  </a:lnTo>
                  <a:lnTo>
                    <a:pt x="25948" y="152737"/>
                  </a:lnTo>
                  <a:cubicBezTo>
                    <a:pt x="28307" y="160993"/>
                    <a:pt x="31255" y="168660"/>
                    <a:pt x="35383" y="175736"/>
                  </a:cubicBezTo>
                  <a:lnTo>
                    <a:pt x="26537" y="203453"/>
                  </a:lnTo>
                  <a:lnTo>
                    <a:pt x="47178" y="224093"/>
                  </a:lnTo>
                  <a:lnTo>
                    <a:pt x="74894" y="215247"/>
                  </a:lnTo>
                  <a:cubicBezTo>
                    <a:pt x="81971" y="219375"/>
                    <a:pt x="89637" y="222324"/>
                    <a:pt x="97893" y="224683"/>
                  </a:cubicBezTo>
                  <a:lnTo>
                    <a:pt x="110867" y="250630"/>
                  </a:lnTo>
                  <a:lnTo>
                    <a:pt x="140353" y="250630"/>
                  </a:lnTo>
                  <a:lnTo>
                    <a:pt x="153327" y="224683"/>
                  </a:lnTo>
                  <a:cubicBezTo>
                    <a:pt x="161583" y="222324"/>
                    <a:pt x="169249" y="219375"/>
                    <a:pt x="176326" y="215247"/>
                  </a:cubicBezTo>
                  <a:lnTo>
                    <a:pt x="204043" y="224683"/>
                  </a:lnTo>
                  <a:lnTo>
                    <a:pt x="224683" y="203453"/>
                  </a:lnTo>
                  <a:lnTo>
                    <a:pt x="215837" y="176326"/>
                  </a:lnTo>
                  <a:cubicBezTo>
                    <a:pt x="219965" y="169249"/>
                    <a:pt x="222914" y="161583"/>
                    <a:pt x="225273" y="153327"/>
                  </a:cubicBezTo>
                  <a:lnTo>
                    <a:pt x="251220" y="140353"/>
                  </a:lnTo>
                  <a:lnTo>
                    <a:pt x="251220" y="110867"/>
                  </a:lnTo>
                  <a:lnTo>
                    <a:pt x="225273" y="97893"/>
                  </a:lnTo>
                  <a:cubicBezTo>
                    <a:pt x="222914" y="89637"/>
                    <a:pt x="219965" y="81971"/>
                    <a:pt x="215837" y="74894"/>
                  </a:cubicBezTo>
                  <a:close/>
                </a:path>
              </a:pathLst>
            </a:custGeom>
            <a:solidFill>
              <a:srgbClr val="000000"/>
            </a:solidFill>
            <a:ln w="5854" cap="flat">
              <a:noFill/>
              <a:prstDash val="solid"/>
              <a:miter/>
            </a:ln>
          </p:spPr>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endParaRPr lang="en-US" sz="1013">
                <a:solidFill>
                  <a:prstClr val="black"/>
                </a:solidFill>
                <a:latin typeface="Calibri"/>
              </a:endParaRPr>
            </a:p>
          </p:txBody>
        </p:sp>
      </p:grpSp>
      <p:grpSp>
        <p:nvGrpSpPr>
          <p:cNvPr id="54" name="Group 53"/>
          <p:cNvGrpSpPr/>
          <p:nvPr/>
        </p:nvGrpSpPr>
        <p:grpSpPr>
          <a:xfrm>
            <a:off x="1523132" y="2598894"/>
            <a:ext cx="295994" cy="363910"/>
            <a:chOff x="4246347" y="3493919"/>
            <a:chExt cx="559279" cy="485213"/>
          </a:xfrm>
        </p:grpSpPr>
        <p:sp>
          <p:nvSpPr>
            <p:cNvPr id="36" name="Freeform: Shape 35"/>
            <p:cNvSpPr/>
            <p:nvPr/>
          </p:nvSpPr>
          <p:spPr>
            <a:xfrm>
              <a:off x="4246347" y="3493919"/>
              <a:ext cx="559279" cy="485213"/>
            </a:xfrm>
            <a:custGeom>
              <a:avLst/>
              <a:gdLst>
                <a:gd name="connsiteX0" fmla="*/ 381551 w 466618"/>
                <a:gd name="connsiteY0" fmla="*/ 323169 h 467207"/>
                <a:gd name="connsiteX1" fmla="*/ 344989 w 466618"/>
                <a:gd name="connsiteY1" fmla="*/ 311964 h 467207"/>
                <a:gd name="connsiteX2" fmla="*/ 318451 w 466618"/>
                <a:gd name="connsiteY2" fmla="*/ 286017 h 467207"/>
                <a:gd name="connsiteX3" fmla="*/ 355014 w 466618"/>
                <a:gd name="connsiteY3" fmla="*/ 178688 h 467207"/>
                <a:gd name="connsiteX4" fmla="*/ 178098 w 466618"/>
                <a:gd name="connsiteY4" fmla="*/ 3 h 467207"/>
                <a:gd name="connsiteX5" fmla="*/ 3 w 466618"/>
                <a:gd name="connsiteY5" fmla="*/ 176919 h 467207"/>
                <a:gd name="connsiteX6" fmla="*/ 176919 w 466618"/>
                <a:gd name="connsiteY6" fmla="*/ 355014 h 467207"/>
                <a:gd name="connsiteX7" fmla="*/ 285427 w 466618"/>
                <a:gd name="connsiteY7" fmla="*/ 318451 h 467207"/>
                <a:gd name="connsiteX8" fmla="*/ 311375 w 466618"/>
                <a:gd name="connsiteY8" fmla="*/ 344399 h 467207"/>
                <a:gd name="connsiteX9" fmla="*/ 322579 w 466618"/>
                <a:gd name="connsiteY9" fmla="*/ 381551 h 467207"/>
                <a:gd name="connsiteX10" fmla="*/ 396294 w 466618"/>
                <a:gd name="connsiteY10" fmla="*/ 455266 h 467207"/>
                <a:gd name="connsiteX11" fmla="*/ 454676 w 466618"/>
                <a:gd name="connsiteY11" fmla="*/ 455266 h 467207"/>
                <a:gd name="connsiteX12" fmla="*/ 454676 w 466618"/>
                <a:gd name="connsiteY12" fmla="*/ 396884 h 467207"/>
                <a:gd name="connsiteX13" fmla="*/ 381551 w 466618"/>
                <a:gd name="connsiteY13" fmla="*/ 323169 h 467207"/>
                <a:gd name="connsiteX14" fmla="*/ 178098 w 466618"/>
                <a:gd name="connsiteY14" fmla="*/ 319631 h 467207"/>
                <a:gd name="connsiteX15" fmla="*/ 36566 w 466618"/>
                <a:gd name="connsiteY15" fmla="*/ 178098 h 467207"/>
                <a:gd name="connsiteX16" fmla="*/ 178098 w 466618"/>
                <a:gd name="connsiteY16" fmla="*/ 36566 h 467207"/>
                <a:gd name="connsiteX17" fmla="*/ 319631 w 466618"/>
                <a:gd name="connsiteY17" fmla="*/ 178098 h 467207"/>
                <a:gd name="connsiteX18" fmla="*/ 178098 w 466618"/>
                <a:gd name="connsiteY18" fmla="*/ 319631 h 46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6618" h="467207">
                  <a:moveTo>
                    <a:pt x="381551" y="323169"/>
                  </a:moveTo>
                  <a:cubicBezTo>
                    <a:pt x="372116" y="313734"/>
                    <a:pt x="357963" y="309016"/>
                    <a:pt x="344989" y="311964"/>
                  </a:cubicBezTo>
                  <a:lnTo>
                    <a:pt x="318451" y="286017"/>
                  </a:lnTo>
                  <a:cubicBezTo>
                    <a:pt x="342040" y="255351"/>
                    <a:pt x="355014" y="217609"/>
                    <a:pt x="355014" y="178688"/>
                  </a:cubicBezTo>
                  <a:cubicBezTo>
                    <a:pt x="355604" y="80205"/>
                    <a:pt x="275992" y="593"/>
                    <a:pt x="178098" y="3"/>
                  </a:cubicBezTo>
                  <a:cubicBezTo>
                    <a:pt x="80205" y="-586"/>
                    <a:pt x="593" y="79026"/>
                    <a:pt x="3" y="176919"/>
                  </a:cubicBezTo>
                  <a:cubicBezTo>
                    <a:pt x="-586" y="274812"/>
                    <a:pt x="79026" y="354424"/>
                    <a:pt x="176919" y="355014"/>
                  </a:cubicBezTo>
                  <a:cubicBezTo>
                    <a:pt x="215840" y="355014"/>
                    <a:pt x="254172" y="342040"/>
                    <a:pt x="285427" y="318451"/>
                  </a:cubicBezTo>
                  <a:lnTo>
                    <a:pt x="311375" y="344399"/>
                  </a:lnTo>
                  <a:cubicBezTo>
                    <a:pt x="309016" y="357963"/>
                    <a:pt x="313144" y="371526"/>
                    <a:pt x="322579" y="381551"/>
                  </a:cubicBezTo>
                  <a:lnTo>
                    <a:pt x="396294" y="455266"/>
                  </a:lnTo>
                  <a:cubicBezTo>
                    <a:pt x="412217" y="471189"/>
                    <a:pt x="438754" y="471189"/>
                    <a:pt x="454676" y="455266"/>
                  </a:cubicBezTo>
                  <a:cubicBezTo>
                    <a:pt x="470599" y="439344"/>
                    <a:pt x="470599" y="412806"/>
                    <a:pt x="454676" y="396884"/>
                  </a:cubicBezTo>
                  <a:lnTo>
                    <a:pt x="381551" y="323169"/>
                  </a:lnTo>
                  <a:close/>
                  <a:moveTo>
                    <a:pt x="178098" y="319631"/>
                  </a:moveTo>
                  <a:cubicBezTo>
                    <a:pt x="99666" y="319631"/>
                    <a:pt x="36566" y="256531"/>
                    <a:pt x="36566" y="178098"/>
                  </a:cubicBezTo>
                  <a:cubicBezTo>
                    <a:pt x="36566" y="99666"/>
                    <a:pt x="99666" y="36566"/>
                    <a:pt x="178098" y="36566"/>
                  </a:cubicBezTo>
                  <a:cubicBezTo>
                    <a:pt x="256531" y="36566"/>
                    <a:pt x="319631" y="99666"/>
                    <a:pt x="319631" y="178098"/>
                  </a:cubicBezTo>
                  <a:cubicBezTo>
                    <a:pt x="319631" y="255941"/>
                    <a:pt x="255941" y="319631"/>
                    <a:pt x="178098" y="319631"/>
                  </a:cubicBezTo>
                  <a:close/>
                </a:path>
              </a:pathLst>
            </a:custGeom>
            <a:solidFill>
              <a:srgbClr val="000000"/>
            </a:solidFill>
            <a:ln w="5854" cap="flat">
              <a:noFill/>
              <a:prstDash val="solid"/>
              <a:miter/>
            </a:ln>
          </p:spPr>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endParaRPr lang="en-US" sz="1013">
                <a:solidFill>
                  <a:prstClr val="black"/>
                </a:solidFill>
                <a:latin typeface="Calibri"/>
              </a:endParaRPr>
            </a:p>
          </p:txBody>
        </p:sp>
        <p:sp>
          <p:nvSpPr>
            <p:cNvPr id="37" name="Freeform: Shape 36"/>
            <p:cNvSpPr/>
            <p:nvPr/>
          </p:nvSpPr>
          <p:spPr>
            <a:xfrm>
              <a:off x="4324460" y="3609593"/>
              <a:ext cx="304641" cy="193768"/>
            </a:xfrm>
            <a:custGeom>
              <a:avLst/>
              <a:gdLst>
                <a:gd name="connsiteX0" fmla="*/ 253579 w 254168"/>
                <a:gd name="connsiteY0" fmla="*/ 81607 h 186577"/>
                <a:gd name="connsiteX1" fmla="*/ 219965 w 254168"/>
                <a:gd name="connsiteY1" fmla="*/ 81607 h 186577"/>
                <a:gd name="connsiteX2" fmla="*/ 212299 w 254168"/>
                <a:gd name="connsiteY2" fmla="*/ 86325 h 186577"/>
                <a:gd name="connsiteX3" fmla="*/ 189889 w 254168"/>
                <a:gd name="connsiteY3" fmla="*/ 110503 h 186577"/>
                <a:gd name="connsiteX4" fmla="*/ 171018 w 254168"/>
                <a:gd name="connsiteY4" fmla="*/ 45045 h 186577"/>
                <a:gd name="connsiteX5" fmla="*/ 158045 w 254168"/>
                <a:gd name="connsiteY5" fmla="*/ 37968 h 186577"/>
                <a:gd name="connsiteX6" fmla="*/ 150968 w 254168"/>
                <a:gd name="connsiteY6" fmla="*/ 44455 h 186577"/>
                <a:gd name="connsiteX7" fmla="*/ 115585 w 254168"/>
                <a:gd name="connsiteY7" fmla="*/ 138220 h 186577"/>
                <a:gd name="connsiteX8" fmla="*/ 91406 w 254168"/>
                <a:gd name="connsiteY8" fmla="*/ 8482 h 186577"/>
                <a:gd name="connsiteX9" fmla="*/ 79612 w 254168"/>
                <a:gd name="connsiteY9" fmla="*/ 226 h 186577"/>
                <a:gd name="connsiteX10" fmla="*/ 71356 w 254168"/>
                <a:gd name="connsiteY10" fmla="*/ 7303 h 186577"/>
                <a:gd name="connsiteX11" fmla="*/ 45998 w 254168"/>
                <a:gd name="connsiteY11" fmla="*/ 81607 h 186577"/>
                <a:gd name="connsiteX12" fmla="*/ 0 w 254168"/>
                <a:gd name="connsiteY12" fmla="*/ 81607 h 186577"/>
                <a:gd name="connsiteX13" fmla="*/ 0 w 254168"/>
                <a:gd name="connsiteY13" fmla="*/ 105196 h 186577"/>
                <a:gd name="connsiteX14" fmla="*/ 53664 w 254168"/>
                <a:gd name="connsiteY14" fmla="*/ 105196 h 186577"/>
                <a:gd name="connsiteX15" fmla="*/ 63690 w 254168"/>
                <a:gd name="connsiteY15" fmla="*/ 96350 h 186577"/>
                <a:gd name="connsiteX16" fmla="*/ 78433 w 254168"/>
                <a:gd name="connsiteY16" fmla="*/ 51532 h 186577"/>
                <a:gd name="connsiteX17" fmla="*/ 102021 w 254168"/>
                <a:gd name="connsiteY17" fmla="*/ 178321 h 186577"/>
                <a:gd name="connsiteX18" fmla="*/ 111457 w 254168"/>
                <a:gd name="connsiteY18" fmla="*/ 186577 h 186577"/>
                <a:gd name="connsiteX19" fmla="*/ 112636 w 254168"/>
                <a:gd name="connsiteY19" fmla="*/ 186577 h 186577"/>
                <a:gd name="connsiteX20" fmla="*/ 122661 w 254168"/>
                <a:gd name="connsiteY20" fmla="*/ 180090 h 186577"/>
                <a:gd name="connsiteX21" fmla="*/ 160404 w 254168"/>
                <a:gd name="connsiteY21" fmla="*/ 81017 h 186577"/>
                <a:gd name="connsiteX22" fmla="*/ 175736 w 254168"/>
                <a:gd name="connsiteY22" fmla="*/ 134092 h 186577"/>
                <a:gd name="connsiteX23" fmla="*/ 188710 w 254168"/>
                <a:gd name="connsiteY23" fmla="*/ 141169 h 186577"/>
                <a:gd name="connsiteX24" fmla="*/ 193428 w 254168"/>
                <a:gd name="connsiteY24" fmla="*/ 138220 h 186577"/>
                <a:gd name="connsiteX25" fmla="*/ 225273 w 254168"/>
                <a:gd name="connsiteY25" fmla="*/ 105196 h 186577"/>
                <a:gd name="connsiteX26" fmla="*/ 254169 w 254168"/>
                <a:gd name="connsiteY26" fmla="*/ 105196 h 186577"/>
                <a:gd name="connsiteX27" fmla="*/ 254169 w 254168"/>
                <a:gd name="connsiteY27" fmla="*/ 81607 h 1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4168" h="186577">
                  <a:moveTo>
                    <a:pt x="253579" y="81607"/>
                  </a:moveTo>
                  <a:lnTo>
                    <a:pt x="219965" y="81607"/>
                  </a:lnTo>
                  <a:cubicBezTo>
                    <a:pt x="217017" y="82197"/>
                    <a:pt x="214068" y="83966"/>
                    <a:pt x="212299" y="86325"/>
                  </a:cubicBezTo>
                  <a:lnTo>
                    <a:pt x="189889" y="110503"/>
                  </a:lnTo>
                  <a:lnTo>
                    <a:pt x="171018" y="45045"/>
                  </a:lnTo>
                  <a:cubicBezTo>
                    <a:pt x="169249" y="39737"/>
                    <a:pt x="163352" y="36199"/>
                    <a:pt x="158045" y="37968"/>
                  </a:cubicBezTo>
                  <a:cubicBezTo>
                    <a:pt x="155096" y="39147"/>
                    <a:pt x="152147" y="40917"/>
                    <a:pt x="150968" y="44455"/>
                  </a:cubicBezTo>
                  <a:lnTo>
                    <a:pt x="115585" y="138220"/>
                  </a:lnTo>
                  <a:lnTo>
                    <a:pt x="91406" y="8482"/>
                  </a:lnTo>
                  <a:cubicBezTo>
                    <a:pt x="90227" y="2585"/>
                    <a:pt x="84920" y="-953"/>
                    <a:pt x="79612" y="226"/>
                  </a:cubicBezTo>
                  <a:cubicBezTo>
                    <a:pt x="76074" y="816"/>
                    <a:pt x="73125" y="3764"/>
                    <a:pt x="71356" y="7303"/>
                  </a:cubicBezTo>
                  <a:lnTo>
                    <a:pt x="45998" y="81607"/>
                  </a:lnTo>
                  <a:lnTo>
                    <a:pt x="0" y="81607"/>
                  </a:lnTo>
                  <a:lnTo>
                    <a:pt x="0" y="105196"/>
                  </a:lnTo>
                  <a:lnTo>
                    <a:pt x="53664" y="105196"/>
                  </a:lnTo>
                  <a:cubicBezTo>
                    <a:pt x="58382" y="104606"/>
                    <a:pt x="62510" y="101068"/>
                    <a:pt x="63690" y="96350"/>
                  </a:cubicBezTo>
                  <a:lnTo>
                    <a:pt x="78433" y="51532"/>
                  </a:lnTo>
                  <a:lnTo>
                    <a:pt x="102021" y="178321"/>
                  </a:lnTo>
                  <a:cubicBezTo>
                    <a:pt x="102611" y="183039"/>
                    <a:pt x="106739" y="186577"/>
                    <a:pt x="111457" y="186577"/>
                  </a:cubicBezTo>
                  <a:lnTo>
                    <a:pt x="112636" y="186577"/>
                  </a:lnTo>
                  <a:cubicBezTo>
                    <a:pt x="116764" y="186577"/>
                    <a:pt x="120892" y="184218"/>
                    <a:pt x="122661" y="180090"/>
                  </a:cubicBezTo>
                  <a:lnTo>
                    <a:pt x="160404" y="81017"/>
                  </a:lnTo>
                  <a:lnTo>
                    <a:pt x="175736" y="134092"/>
                  </a:lnTo>
                  <a:cubicBezTo>
                    <a:pt x="177505" y="139400"/>
                    <a:pt x="182813" y="142938"/>
                    <a:pt x="188710" y="141169"/>
                  </a:cubicBezTo>
                  <a:cubicBezTo>
                    <a:pt x="190479" y="140579"/>
                    <a:pt x="192248" y="139400"/>
                    <a:pt x="193428" y="138220"/>
                  </a:cubicBezTo>
                  <a:lnTo>
                    <a:pt x="225273" y="105196"/>
                  </a:lnTo>
                  <a:lnTo>
                    <a:pt x="254169" y="105196"/>
                  </a:lnTo>
                  <a:lnTo>
                    <a:pt x="254169" y="81607"/>
                  </a:lnTo>
                  <a:close/>
                </a:path>
              </a:pathLst>
            </a:custGeom>
            <a:solidFill>
              <a:srgbClr val="000000"/>
            </a:solidFill>
            <a:ln w="5854" cap="flat">
              <a:noFill/>
              <a:prstDash val="solid"/>
              <a:miter/>
            </a:ln>
          </p:spPr>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endParaRPr lang="en-US" sz="1013">
                <a:solidFill>
                  <a:prstClr val="black"/>
                </a:solidFill>
                <a:latin typeface="Calibri"/>
              </a:endParaRPr>
            </a:p>
          </p:txBody>
        </p:sp>
      </p:grpSp>
      <p:grpSp>
        <p:nvGrpSpPr>
          <p:cNvPr id="55" name="Group 54"/>
          <p:cNvGrpSpPr/>
          <p:nvPr/>
        </p:nvGrpSpPr>
        <p:grpSpPr>
          <a:xfrm>
            <a:off x="3353965" y="3732002"/>
            <a:ext cx="243524" cy="345102"/>
            <a:chOff x="7705691" y="5004731"/>
            <a:chExt cx="460137" cy="460136"/>
          </a:xfrm>
        </p:grpSpPr>
        <p:sp>
          <p:nvSpPr>
            <p:cNvPr id="45" name="Freeform: Shape 44"/>
            <p:cNvSpPr/>
            <p:nvPr/>
          </p:nvSpPr>
          <p:spPr>
            <a:xfrm>
              <a:off x="7868195" y="5004731"/>
              <a:ext cx="297633" cy="297050"/>
            </a:xfrm>
            <a:custGeom>
              <a:avLst/>
              <a:gdLst>
                <a:gd name="connsiteX0" fmla="*/ 245212 w 297633"/>
                <a:gd name="connsiteY0" fmla="*/ 52421 h 297050"/>
                <a:gd name="connsiteX1" fmla="*/ 239388 w 297633"/>
                <a:gd name="connsiteY1" fmla="*/ 0 h 297050"/>
                <a:gd name="connsiteX2" fmla="*/ 175318 w 297633"/>
                <a:gd name="connsiteY2" fmla="*/ 64070 h 297050"/>
                <a:gd name="connsiteX3" fmla="*/ 178813 w 297633"/>
                <a:gd name="connsiteY3" fmla="*/ 94357 h 297050"/>
                <a:gd name="connsiteX4" fmla="*/ 85620 w 297633"/>
                <a:gd name="connsiteY4" fmla="*/ 187550 h 297050"/>
                <a:gd name="connsiteX5" fmla="*/ 58245 w 297633"/>
                <a:gd name="connsiteY5" fmla="*/ 180560 h 297050"/>
                <a:gd name="connsiteX6" fmla="*/ 0 w 297633"/>
                <a:gd name="connsiteY6" fmla="*/ 238805 h 297050"/>
                <a:gd name="connsiteX7" fmla="*/ 58245 w 297633"/>
                <a:gd name="connsiteY7" fmla="*/ 297051 h 297050"/>
                <a:gd name="connsiteX8" fmla="*/ 116490 w 297633"/>
                <a:gd name="connsiteY8" fmla="*/ 238805 h 297050"/>
                <a:gd name="connsiteX9" fmla="*/ 110083 w 297633"/>
                <a:gd name="connsiteY9" fmla="*/ 212013 h 297050"/>
                <a:gd name="connsiteX10" fmla="*/ 203276 w 297633"/>
                <a:gd name="connsiteY10" fmla="*/ 118820 h 297050"/>
                <a:gd name="connsiteX11" fmla="*/ 233563 w 297633"/>
                <a:gd name="connsiteY11" fmla="*/ 122315 h 297050"/>
                <a:gd name="connsiteX12" fmla="*/ 297633 w 297633"/>
                <a:gd name="connsiteY12" fmla="*/ 58245 h 297050"/>
                <a:gd name="connsiteX13" fmla="*/ 245212 w 297633"/>
                <a:gd name="connsiteY13" fmla="*/ 52421 h 29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7633" h="297050">
                  <a:moveTo>
                    <a:pt x="245212" y="52421"/>
                  </a:moveTo>
                  <a:lnTo>
                    <a:pt x="239388" y="0"/>
                  </a:lnTo>
                  <a:lnTo>
                    <a:pt x="175318" y="64070"/>
                  </a:lnTo>
                  <a:lnTo>
                    <a:pt x="178813" y="94357"/>
                  </a:lnTo>
                  <a:lnTo>
                    <a:pt x="85620" y="187550"/>
                  </a:lnTo>
                  <a:cubicBezTo>
                    <a:pt x="77466" y="183472"/>
                    <a:pt x="68147" y="180560"/>
                    <a:pt x="58245" y="180560"/>
                  </a:cubicBezTo>
                  <a:cubicBezTo>
                    <a:pt x="26210" y="180560"/>
                    <a:pt x="0" y="206770"/>
                    <a:pt x="0" y="238805"/>
                  </a:cubicBezTo>
                  <a:cubicBezTo>
                    <a:pt x="0" y="270840"/>
                    <a:pt x="26210" y="297051"/>
                    <a:pt x="58245" y="297051"/>
                  </a:cubicBezTo>
                  <a:cubicBezTo>
                    <a:pt x="90280" y="297051"/>
                    <a:pt x="116490" y="270840"/>
                    <a:pt x="116490" y="238805"/>
                  </a:cubicBezTo>
                  <a:cubicBezTo>
                    <a:pt x="116490" y="228904"/>
                    <a:pt x="114161" y="220167"/>
                    <a:pt x="110083" y="212013"/>
                  </a:cubicBezTo>
                  <a:lnTo>
                    <a:pt x="203276" y="118820"/>
                  </a:lnTo>
                  <a:lnTo>
                    <a:pt x="233563" y="122315"/>
                  </a:lnTo>
                  <a:lnTo>
                    <a:pt x="297633" y="58245"/>
                  </a:lnTo>
                  <a:lnTo>
                    <a:pt x="245212" y="52421"/>
                  </a:lnTo>
                  <a:close/>
                </a:path>
              </a:pathLst>
            </a:custGeom>
            <a:solidFill>
              <a:srgbClr val="0F0F0F"/>
            </a:solidFill>
            <a:ln w="5755" cap="flat">
              <a:noFill/>
              <a:prstDash val="solid"/>
              <a:miter/>
            </a:ln>
          </p:spPr>
          <p:txBody>
            <a:bodyPr rtlCol="0" anchor="ctr"/>
            <a:lstStyle/>
            <a:p>
              <a:pPr defTabSz="685800">
                <a:buClrTx/>
              </a:pPr>
              <a:endParaRPr lang="en-US" sz="1350" kern="1200">
                <a:solidFill>
                  <a:prstClr val="black"/>
                </a:solidFill>
                <a:latin typeface="Calibri"/>
                <a:ea typeface="+mn-ea"/>
                <a:cs typeface="+mn-cs"/>
              </a:endParaRPr>
            </a:p>
          </p:txBody>
        </p:sp>
        <p:sp>
          <p:nvSpPr>
            <p:cNvPr id="46" name="Freeform: Shape 45"/>
            <p:cNvSpPr/>
            <p:nvPr/>
          </p:nvSpPr>
          <p:spPr>
            <a:xfrm>
              <a:off x="7705691" y="5022204"/>
              <a:ext cx="442663" cy="442663"/>
            </a:xfrm>
            <a:custGeom>
              <a:avLst/>
              <a:gdLst>
                <a:gd name="connsiteX0" fmla="*/ 412376 w 442663"/>
                <a:gd name="connsiteY0" fmla="*/ 121150 h 442663"/>
                <a:gd name="connsiteX1" fmla="*/ 404804 w 442663"/>
                <a:gd name="connsiteY1" fmla="*/ 129304 h 442663"/>
                <a:gd name="connsiteX2" fmla="*/ 393738 w 442663"/>
                <a:gd name="connsiteY2" fmla="*/ 128139 h 442663"/>
                <a:gd name="connsiteX3" fmla="*/ 381506 w 442663"/>
                <a:gd name="connsiteY3" fmla="*/ 126392 h 442663"/>
                <a:gd name="connsiteX4" fmla="*/ 407716 w 442663"/>
                <a:gd name="connsiteY4" fmla="*/ 221332 h 442663"/>
                <a:gd name="connsiteX5" fmla="*/ 221332 w 442663"/>
                <a:gd name="connsiteY5" fmla="*/ 407716 h 442663"/>
                <a:gd name="connsiteX6" fmla="*/ 34947 w 442663"/>
                <a:gd name="connsiteY6" fmla="*/ 221332 h 442663"/>
                <a:gd name="connsiteX7" fmla="*/ 221332 w 442663"/>
                <a:gd name="connsiteY7" fmla="*/ 34947 h 442663"/>
                <a:gd name="connsiteX8" fmla="*/ 316271 w 442663"/>
                <a:gd name="connsiteY8" fmla="*/ 61157 h 442663"/>
                <a:gd name="connsiteX9" fmla="*/ 315107 w 442663"/>
                <a:gd name="connsiteY9" fmla="*/ 49508 h 442663"/>
                <a:gd name="connsiteX10" fmla="*/ 313359 w 442663"/>
                <a:gd name="connsiteY10" fmla="*/ 37859 h 442663"/>
                <a:gd name="connsiteX11" fmla="*/ 321514 w 442663"/>
                <a:gd name="connsiteY11" fmla="*/ 29705 h 442663"/>
                <a:gd name="connsiteX12" fmla="*/ 325591 w 442663"/>
                <a:gd name="connsiteY12" fmla="*/ 25628 h 442663"/>
                <a:gd name="connsiteX13" fmla="*/ 221332 w 442663"/>
                <a:gd name="connsiteY13" fmla="*/ 0 h 442663"/>
                <a:gd name="connsiteX14" fmla="*/ 0 w 442663"/>
                <a:gd name="connsiteY14" fmla="*/ 221332 h 442663"/>
                <a:gd name="connsiteX15" fmla="*/ 221332 w 442663"/>
                <a:gd name="connsiteY15" fmla="*/ 442664 h 442663"/>
                <a:gd name="connsiteX16" fmla="*/ 442664 w 442663"/>
                <a:gd name="connsiteY16" fmla="*/ 221332 h 442663"/>
                <a:gd name="connsiteX17" fmla="*/ 416453 w 442663"/>
                <a:gd name="connsiteY17" fmla="*/ 117655 h 442663"/>
                <a:gd name="connsiteX18" fmla="*/ 412376 w 442663"/>
                <a:gd name="connsiteY18" fmla="*/ 121150 h 44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2663" h="442663">
                  <a:moveTo>
                    <a:pt x="412376" y="121150"/>
                  </a:moveTo>
                  <a:lnTo>
                    <a:pt x="404804" y="129304"/>
                  </a:lnTo>
                  <a:lnTo>
                    <a:pt x="393738" y="128139"/>
                  </a:lnTo>
                  <a:lnTo>
                    <a:pt x="381506" y="126392"/>
                  </a:lnTo>
                  <a:cubicBezTo>
                    <a:pt x="397815" y="154350"/>
                    <a:pt x="407716" y="186385"/>
                    <a:pt x="407716" y="221332"/>
                  </a:cubicBezTo>
                  <a:cubicBezTo>
                    <a:pt x="407716" y="323843"/>
                    <a:pt x="323843" y="407716"/>
                    <a:pt x="221332" y="407716"/>
                  </a:cubicBezTo>
                  <a:cubicBezTo>
                    <a:pt x="118820" y="407716"/>
                    <a:pt x="34947" y="323843"/>
                    <a:pt x="34947" y="221332"/>
                  </a:cubicBezTo>
                  <a:cubicBezTo>
                    <a:pt x="34947" y="118820"/>
                    <a:pt x="118820" y="34947"/>
                    <a:pt x="221332" y="34947"/>
                  </a:cubicBezTo>
                  <a:cubicBezTo>
                    <a:pt x="255696" y="34947"/>
                    <a:pt x="288314" y="44266"/>
                    <a:pt x="316271" y="61157"/>
                  </a:cubicBezTo>
                  <a:lnTo>
                    <a:pt x="315107" y="49508"/>
                  </a:lnTo>
                  <a:lnTo>
                    <a:pt x="313359" y="37859"/>
                  </a:lnTo>
                  <a:lnTo>
                    <a:pt x="321514" y="29705"/>
                  </a:lnTo>
                  <a:lnTo>
                    <a:pt x="325591" y="25628"/>
                  </a:lnTo>
                  <a:cubicBezTo>
                    <a:pt x="294138" y="9319"/>
                    <a:pt x="259191" y="0"/>
                    <a:pt x="221332" y="0"/>
                  </a:cubicBezTo>
                  <a:cubicBezTo>
                    <a:pt x="99017" y="0"/>
                    <a:pt x="0" y="99017"/>
                    <a:pt x="0" y="221332"/>
                  </a:cubicBezTo>
                  <a:cubicBezTo>
                    <a:pt x="0" y="343647"/>
                    <a:pt x="99017" y="442664"/>
                    <a:pt x="221332" y="442664"/>
                  </a:cubicBezTo>
                  <a:cubicBezTo>
                    <a:pt x="343647" y="442664"/>
                    <a:pt x="442664" y="343647"/>
                    <a:pt x="442664" y="221332"/>
                  </a:cubicBezTo>
                  <a:cubicBezTo>
                    <a:pt x="442664" y="183472"/>
                    <a:pt x="433344" y="148525"/>
                    <a:pt x="416453" y="117655"/>
                  </a:cubicBezTo>
                  <a:lnTo>
                    <a:pt x="412376" y="121150"/>
                  </a:lnTo>
                  <a:close/>
                </a:path>
              </a:pathLst>
            </a:custGeom>
            <a:solidFill>
              <a:srgbClr val="0F0F0F"/>
            </a:solidFill>
            <a:ln w="5755" cap="flat">
              <a:noFill/>
              <a:prstDash val="solid"/>
              <a:miter/>
            </a:ln>
          </p:spPr>
          <p:txBody>
            <a:bodyPr rtlCol="0" anchor="ctr"/>
            <a:lstStyle/>
            <a:p>
              <a:pPr defTabSz="685800">
                <a:buClrTx/>
              </a:pPr>
              <a:endParaRPr lang="en-US" sz="1350" kern="1200">
                <a:solidFill>
                  <a:prstClr val="black"/>
                </a:solidFill>
                <a:latin typeface="Calibri"/>
                <a:ea typeface="+mn-ea"/>
                <a:cs typeface="+mn-cs"/>
              </a:endParaRPr>
            </a:p>
          </p:txBody>
        </p:sp>
        <p:sp>
          <p:nvSpPr>
            <p:cNvPr id="47" name="Freeform: Shape 46"/>
            <p:cNvSpPr/>
            <p:nvPr/>
          </p:nvSpPr>
          <p:spPr>
            <a:xfrm>
              <a:off x="7787234" y="5103748"/>
              <a:ext cx="279577" cy="279577"/>
            </a:xfrm>
            <a:custGeom>
              <a:avLst/>
              <a:gdLst>
                <a:gd name="connsiteX0" fmla="*/ 237058 w 279577"/>
                <a:gd name="connsiteY0" fmla="*/ 100182 h 279577"/>
                <a:gd name="connsiteX1" fmla="*/ 244630 w 279577"/>
                <a:gd name="connsiteY1" fmla="*/ 139789 h 279577"/>
                <a:gd name="connsiteX2" fmla="*/ 139789 w 279577"/>
                <a:gd name="connsiteY2" fmla="*/ 244630 h 279577"/>
                <a:gd name="connsiteX3" fmla="*/ 34947 w 279577"/>
                <a:gd name="connsiteY3" fmla="*/ 139789 h 279577"/>
                <a:gd name="connsiteX4" fmla="*/ 139789 w 279577"/>
                <a:gd name="connsiteY4" fmla="*/ 34947 h 279577"/>
                <a:gd name="connsiteX5" fmla="*/ 179395 w 279577"/>
                <a:gd name="connsiteY5" fmla="*/ 42519 h 279577"/>
                <a:gd name="connsiteX6" fmla="*/ 205606 w 279577"/>
                <a:gd name="connsiteY6" fmla="*/ 16309 h 279577"/>
                <a:gd name="connsiteX7" fmla="*/ 139789 w 279577"/>
                <a:gd name="connsiteY7" fmla="*/ 0 h 279577"/>
                <a:gd name="connsiteX8" fmla="*/ 0 w 279577"/>
                <a:gd name="connsiteY8" fmla="*/ 139789 h 279577"/>
                <a:gd name="connsiteX9" fmla="*/ 139789 w 279577"/>
                <a:gd name="connsiteY9" fmla="*/ 279577 h 279577"/>
                <a:gd name="connsiteX10" fmla="*/ 279577 w 279577"/>
                <a:gd name="connsiteY10" fmla="*/ 139789 h 279577"/>
                <a:gd name="connsiteX11" fmla="*/ 263268 w 279577"/>
                <a:gd name="connsiteY11" fmla="*/ 73971 h 279577"/>
                <a:gd name="connsiteX12" fmla="*/ 237058 w 279577"/>
                <a:gd name="connsiteY12" fmla="*/ 100182 h 27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577" h="279577">
                  <a:moveTo>
                    <a:pt x="237058" y="100182"/>
                  </a:moveTo>
                  <a:cubicBezTo>
                    <a:pt x="242300" y="112413"/>
                    <a:pt x="244630" y="125810"/>
                    <a:pt x="244630" y="139789"/>
                  </a:cubicBezTo>
                  <a:cubicBezTo>
                    <a:pt x="244630" y="197451"/>
                    <a:pt x="197451" y="244630"/>
                    <a:pt x="139789" y="244630"/>
                  </a:cubicBezTo>
                  <a:cubicBezTo>
                    <a:pt x="82126" y="244630"/>
                    <a:pt x="34947" y="197451"/>
                    <a:pt x="34947" y="139789"/>
                  </a:cubicBezTo>
                  <a:cubicBezTo>
                    <a:pt x="34947" y="82126"/>
                    <a:pt x="82126" y="34947"/>
                    <a:pt x="139789" y="34947"/>
                  </a:cubicBezTo>
                  <a:cubicBezTo>
                    <a:pt x="153767" y="34947"/>
                    <a:pt x="167164" y="37859"/>
                    <a:pt x="179395" y="42519"/>
                  </a:cubicBezTo>
                  <a:lnTo>
                    <a:pt x="205606" y="16309"/>
                  </a:lnTo>
                  <a:cubicBezTo>
                    <a:pt x="185802" y="5825"/>
                    <a:pt x="163669" y="0"/>
                    <a:pt x="139789" y="0"/>
                  </a:cubicBezTo>
                  <a:cubicBezTo>
                    <a:pt x="62905" y="0"/>
                    <a:pt x="0" y="62905"/>
                    <a:pt x="0" y="139789"/>
                  </a:cubicBezTo>
                  <a:cubicBezTo>
                    <a:pt x="0" y="216672"/>
                    <a:pt x="62905" y="279577"/>
                    <a:pt x="139789" y="279577"/>
                  </a:cubicBezTo>
                  <a:cubicBezTo>
                    <a:pt x="216672" y="279577"/>
                    <a:pt x="279577" y="216672"/>
                    <a:pt x="279577" y="139789"/>
                  </a:cubicBezTo>
                  <a:cubicBezTo>
                    <a:pt x="279577" y="115908"/>
                    <a:pt x="273752" y="93775"/>
                    <a:pt x="263268" y="73971"/>
                  </a:cubicBezTo>
                  <a:lnTo>
                    <a:pt x="237058" y="100182"/>
                  </a:lnTo>
                  <a:close/>
                </a:path>
              </a:pathLst>
            </a:custGeom>
            <a:solidFill>
              <a:srgbClr val="0F0F0F"/>
            </a:solidFill>
            <a:ln w="5755" cap="flat">
              <a:noFill/>
              <a:prstDash val="solid"/>
              <a:miter/>
            </a:ln>
          </p:spPr>
          <p:txBody>
            <a:bodyPr rtlCol="0" anchor="ctr"/>
            <a:lstStyle/>
            <a:p>
              <a:pPr defTabSz="685800">
                <a:buClrTx/>
              </a:pPr>
              <a:endParaRPr lang="en-US" sz="1350" kern="1200">
                <a:solidFill>
                  <a:prstClr val="black"/>
                </a:solidFill>
                <a:latin typeface="Calibri"/>
                <a:ea typeface="+mn-ea"/>
                <a:cs typeface="+mn-cs"/>
              </a:endParaRPr>
            </a:p>
          </p:txBody>
        </p:sp>
      </p:grpSp>
      <p:pic>
        <p:nvPicPr>
          <p:cNvPr id="48" name="Graphic 47" descr="Building Brick Wall with solid fill"/>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8385" y="3675847"/>
            <a:ext cx="342407" cy="485231"/>
          </a:xfrm>
          <a:prstGeom prst="rect">
            <a:avLst/>
          </a:prstGeom>
        </p:spPr>
      </p:pic>
      <p:grpSp>
        <p:nvGrpSpPr>
          <p:cNvPr id="60" name="Group 59"/>
          <p:cNvGrpSpPr/>
          <p:nvPr/>
        </p:nvGrpSpPr>
        <p:grpSpPr>
          <a:xfrm>
            <a:off x="6454349" y="1571019"/>
            <a:ext cx="2392632" cy="597652"/>
            <a:chOff x="313033" y="2650201"/>
            <a:chExt cx="3832108" cy="1044674"/>
          </a:xfrm>
        </p:grpSpPr>
        <p:sp>
          <p:nvSpPr>
            <p:cNvPr id="61" name="TextBox 56"/>
            <p:cNvSpPr txBox="1"/>
            <p:nvPr/>
          </p:nvSpPr>
          <p:spPr>
            <a:xfrm>
              <a:off x="313033" y="2650201"/>
              <a:ext cx="3832108" cy="524533"/>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r>
                <a:rPr lang="en-US" sz="1350" b="1" noProof="1">
                  <a:solidFill>
                    <a:srgbClr val="A5A5A5">
                      <a:lumMod val="75000"/>
                    </a:srgbClr>
                  </a:solidFill>
                  <a:latin typeface="Calibri"/>
                </a:rPr>
                <a:t>Exploratory Data Analysis</a:t>
              </a:r>
            </a:p>
          </p:txBody>
        </p:sp>
        <p:sp>
          <p:nvSpPr>
            <p:cNvPr id="62" name="TextBox 57"/>
            <p:cNvSpPr txBox="1"/>
            <p:nvPr/>
          </p:nvSpPr>
          <p:spPr>
            <a:xfrm>
              <a:off x="333628" y="3089644"/>
              <a:ext cx="2929292" cy="6052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685800">
                <a:buClrTx/>
                <a:buFont typeface="Arial" panose="020B0604020202020204" pitchFamily="34" charset="0"/>
                <a:buChar char="•"/>
              </a:pPr>
              <a:r>
                <a:rPr lang="en-US" sz="825" noProof="1">
                  <a:solidFill>
                    <a:srgbClr val="0F0F0F"/>
                  </a:solidFill>
                  <a:latin typeface="Calibri"/>
                </a:rPr>
                <a:t>Data understanding</a:t>
              </a:r>
            </a:p>
            <a:p>
              <a:pPr marL="171450" indent="-171450" defTabSz="685800">
                <a:buClrTx/>
                <a:buFont typeface="Arial" panose="020B0604020202020204" pitchFamily="34" charset="0"/>
                <a:buChar char="•"/>
              </a:pPr>
              <a:r>
                <a:rPr lang="en-US" sz="825" noProof="1">
                  <a:solidFill>
                    <a:srgbClr val="0F0F0F"/>
                  </a:solidFill>
                  <a:latin typeface="Calibri"/>
                </a:rPr>
                <a:t>Getting better insights</a:t>
              </a:r>
            </a:p>
          </p:txBody>
        </p:sp>
      </p:grpSp>
      <p:grpSp>
        <p:nvGrpSpPr>
          <p:cNvPr id="63" name="Group 62"/>
          <p:cNvGrpSpPr/>
          <p:nvPr/>
        </p:nvGrpSpPr>
        <p:grpSpPr>
          <a:xfrm>
            <a:off x="6467208" y="2368570"/>
            <a:ext cx="2215584" cy="625019"/>
            <a:chOff x="8921977" y="1438600"/>
            <a:chExt cx="2937088" cy="1092513"/>
          </a:xfrm>
        </p:grpSpPr>
        <p:sp>
          <p:nvSpPr>
            <p:cNvPr id="64" name="TextBox 50"/>
            <p:cNvSpPr txBox="1"/>
            <p:nvPr/>
          </p:nvSpPr>
          <p:spPr>
            <a:xfrm>
              <a:off x="8921977" y="1438600"/>
              <a:ext cx="2937088" cy="524534"/>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r>
                <a:rPr lang="en-US" sz="1350" b="1" noProof="1">
                  <a:solidFill>
                    <a:srgbClr val="5B9BD5">
                      <a:lumMod val="75000"/>
                      <a:lumOff val="25000"/>
                    </a:srgbClr>
                  </a:solidFill>
                  <a:latin typeface="Calibri"/>
                </a:rPr>
                <a:t>Feature Engineering</a:t>
              </a:r>
            </a:p>
          </p:txBody>
        </p:sp>
        <p:sp>
          <p:nvSpPr>
            <p:cNvPr id="65" name="TextBox 51"/>
            <p:cNvSpPr txBox="1"/>
            <p:nvPr/>
          </p:nvSpPr>
          <p:spPr>
            <a:xfrm>
              <a:off x="8929772" y="1925881"/>
              <a:ext cx="2929293" cy="605232"/>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defTabSz="685800">
                <a:buClrTx/>
                <a:buFont typeface="Arial" panose="020B0604020202020204" pitchFamily="34" charset="0"/>
                <a:buChar char="•"/>
              </a:pPr>
              <a:r>
                <a:rPr lang="en-US" sz="825" noProof="1">
                  <a:solidFill>
                    <a:srgbClr val="000000"/>
                  </a:solidFill>
                  <a:latin typeface="Calibri"/>
                </a:rPr>
                <a:t>Deciding on the features</a:t>
              </a:r>
            </a:p>
            <a:p>
              <a:pPr marL="171450" indent="-171450" algn="just" defTabSz="685800">
                <a:buClrTx/>
                <a:buFont typeface="Arial" panose="020B0604020202020204" pitchFamily="34" charset="0"/>
                <a:buChar char="•"/>
              </a:pPr>
              <a:r>
                <a:rPr lang="en-US" sz="825" noProof="1">
                  <a:solidFill>
                    <a:srgbClr val="000000"/>
                  </a:solidFill>
                  <a:latin typeface="Calibri"/>
                </a:rPr>
                <a:t>that help build our Model better</a:t>
              </a:r>
            </a:p>
          </p:txBody>
        </p:sp>
      </p:grpSp>
      <p:grpSp>
        <p:nvGrpSpPr>
          <p:cNvPr id="66" name="Group 65"/>
          <p:cNvGrpSpPr/>
          <p:nvPr/>
        </p:nvGrpSpPr>
        <p:grpSpPr>
          <a:xfrm>
            <a:off x="6309687" y="3178275"/>
            <a:ext cx="2681956" cy="615796"/>
            <a:chOff x="-102380" y="2616937"/>
            <a:chExt cx="3372404" cy="1076393"/>
          </a:xfrm>
        </p:grpSpPr>
        <p:sp>
          <p:nvSpPr>
            <p:cNvPr id="67" name="TextBox 59"/>
            <p:cNvSpPr txBox="1"/>
            <p:nvPr/>
          </p:nvSpPr>
          <p:spPr>
            <a:xfrm>
              <a:off x="-102380" y="2616937"/>
              <a:ext cx="3372404" cy="524534"/>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r>
                <a:rPr lang="en-US" sz="1350" b="1" noProof="1">
                  <a:solidFill>
                    <a:srgbClr val="4472C4">
                      <a:lumMod val="75000"/>
                    </a:srgbClr>
                  </a:solidFill>
                  <a:latin typeface="Calibri"/>
                </a:rPr>
                <a:t>    Model Building &amp; Validation</a:t>
              </a:r>
            </a:p>
          </p:txBody>
        </p:sp>
        <p:sp>
          <p:nvSpPr>
            <p:cNvPr id="68" name="TextBox 60"/>
            <p:cNvSpPr txBox="1"/>
            <p:nvPr/>
          </p:nvSpPr>
          <p:spPr>
            <a:xfrm>
              <a:off x="130811" y="3088097"/>
              <a:ext cx="2929293" cy="60523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defTabSz="685800">
                <a:buClrTx/>
                <a:buFont typeface="Arial" panose="020B0604020202020204" pitchFamily="34" charset="0"/>
                <a:buChar char="•"/>
              </a:pPr>
              <a:r>
                <a:rPr lang="en-US" sz="825" noProof="1">
                  <a:solidFill>
                    <a:srgbClr val="0F0F0F"/>
                  </a:solidFill>
                  <a:latin typeface="Calibri"/>
                </a:rPr>
                <a:t>Analytical algorithms to find patterns</a:t>
              </a:r>
            </a:p>
            <a:p>
              <a:pPr marL="171450" indent="-171450" algn="just" defTabSz="685800">
                <a:buClrTx/>
                <a:buFont typeface="Arial" panose="020B0604020202020204" pitchFamily="34" charset="0"/>
                <a:buChar char="•"/>
              </a:pPr>
              <a:r>
                <a:rPr lang="en-US" sz="825" noProof="1">
                  <a:solidFill>
                    <a:srgbClr val="0F0F0F"/>
                  </a:solidFill>
                  <a:latin typeface="Calibri"/>
                </a:rPr>
                <a:t>Testing the models using data</a:t>
              </a:r>
            </a:p>
          </p:txBody>
        </p:sp>
      </p:grpSp>
      <p:grpSp>
        <p:nvGrpSpPr>
          <p:cNvPr id="69" name="Group 68"/>
          <p:cNvGrpSpPr/>
          <p:nvPr/>
        </p:nvGrpSpPr>
        <p:grpSpPr>
          <a:xfrm>
            <a:off x="6473088" y="4000279"/>
            <a:ext cx="1965149" cy="517939"/>
            <a:chOff x="8921976" y="1403853"/>
            <a:chExt cx="3456747" cy="905343"/>
          </a:xfrm>
        </p:grpSpPr>
        <p:sp>
          <p:nvSpPr>
            <p:cNvPr id="70" name="TextBox 62"/>
            <p:cNvSpPr txBox="1"/>
            <p:nvPr/>
          </p:nvSpPr>
          <p:spPr>
            <a:xfrm>
              <a:off x="8921976" y="1403853"/>
              <a:ext cx="3456747" cy="52453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r>
                <a:rPr lang="en-US" sz="1350" b="1" noProof="1">
                  <a:solidFill>
                    <a:srgbClr val="D13751"/>
                  </a:solidFill>
                  <a:latin typeface="Calibri"/>
                </a:rPr>
                <a:t>Output </a:t>
              </a:r>
            </a:p>
          </p:txBody>
        </p:sp>
        <p:sp>
          <p:nvSpPr>
            <p:cNvPr id="71" name="TextBox 63"/>
            <p:cNvSpPr txBox="1"/>
            <p:nvPr/>
          </p:nvSpPr>
          <p:spPr>
            <a:xfrm>
              <a:off x="8929772" y="1925881"/>
              <a:ext cx="3333782" cy="38331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defTabSz="685800">
                <a:buClrTx/>
                <a:buFont typeface="Arial" panose="020B0604020202020204" pitchFamily="34" charset="0"/>
                <a:buChar char="•"/>
              </a:pPr>
              <a:r>
                <a:rPr lang="en-US" sz="825" noProof="1">
                  <a:solidFill>
                    <a:srgbClr val="000000"/>
                  </a:solidFill>
                  <a:latin typeface="Calibri"/>
                </a:rPr>
                <a:t>Using the model for desired outcome</a:t>
              </a:r>
            </a:p>
          </p:txBody>
        </p:sp>
      </p:grpSp>
      <p:grpSp>
        <p:nvGrpSpPr>
          <p:cNvPr id="14" name="Group 13"/>
          <p:cNvGrpSpPr/>
          <p:nvPr/>
        </p:nvGrpSpPr>
        <p:grpSpPr>
          <a:xfrm>
            <a:off x="1078077" y="756091"/>
            <a:ext cx="7604716" cy="3837018"/>
            <a:chOff x="1310823" y="1011188"/>
            <a:chExt cx="10139621" cy="5116024"/>
          </a:xfrm>
        </p:grpSpPr>
        <p:sp>
          <p:nvSpPr>
            <p:cNvPr id="21" name="Freeform: Shape 20"/>
            <p:cNvSpPr/>
            <p:nvPr/>
          </p:nvSpPr>
          <p:spPr>
            <a:xfrm>
              <a:off x="1310823" y="1298157"/>
              <a:ext cx="1512026" cy="1856613"/>
            </a:xfrm>
            <a:custGeom>
              <a:avLst/>
              <a:gdLst>
                <a:gd name="connsiteX0" fmla="*/ 841917 w 1683834"/>
                <a:gd name="connsiteY0" fmla="*/ 0 h 1683834"/>
                <a:gd name="connsiteX1" fmla="*/ 1683834 w 1683834"/>
                <a:gd name="connsiteY1" fmla="*/ 841917 h 1683834"/>
                <a:gd name="connsiteX2" fmla="*/ 841917 w 1683834"/>
                <a:gd name="connsiteY2" fmla="*/ 1683834 h 1683834"/>
                <a:gd name="connsiteX3" fmla="*/ 841916 w 1683834"/>
                <a:gd name="connsiteY3" fmla="*/ 1683834 h 1683834"/>
                <a:gd name="connsiteX4" fmla="*/ 841916 w 1683834"/>
                <a:gd name="connsiteY4" fmla="*/ 1348363 h 1683834"/>
                <a:gd name="connsiteX5" fmla="*/ 1348362 w 1683834"/>
                <a:gd name="connsiteY5" fmla="*/ 841917 h 1683834"/>
                <a:gd name="connsiteX6" fmla="*/ 841916 w 1683834"/>
                <a:gd name="connsiteY6" fmla="*/ 335471 h 1683834"/>
                <a:gd name="connsiteX7" fmla="*/ 345759 w 1683834"/>
                <a:gd name="connsiteY7" fmla="*/ 739851 h 1683834"/>
                <a:gd name="connsiteX8" fmla="*/ 335470 w 1683834"/>
                <a:gd name="connsiteY8" fmla="*/ 841916 h 1683834"/>
                <a:gd name="connsiteX9" fmla="*/ 0 w 1683834"/>
                <a:gd name="connsiteY9" fmla="*/ 841916 h 1683834"/>
                <a:gd name="connsiteX10" fmla="*/ 4347 w 1683834"/>
                <a:gd name="connsiteY10" fmla="*/ 755836 h 1683834"/>
                <a:gd name="connsiteX11" fmla="*/ 841917 w 1683834"/>
                <a:gd name="connsiteY11" fmla="*/ 0 h 168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3834" h="1683834">
                  <a:moveTo>
                    <a:pt x="841917" y="0"/>
                  </a:moveTo>
                  <a:cubicBezTo>
                    <a:pt x="1306895" y="0"/>
                    <a:pt x="1683834" y="376939"/>
                    <a:pt x="1683834" y="841917"/>
                  </a:cubicBezTo>
                  <a:cubicBezTo>
                    <a:pt x="1683834" y="1306895"/>
                    <a:pt x="1306895" y="1683834"/>
                    <a:pt x="841917" y="1683834"/>
                  </a:cubicBezTo>
                  <a:lnTo>
                    <a:pt x="841916" y="1683834"/>
                  </a:lnTo>
                  <a:lnTo>
                    <a:pt x="841916" y="1348363"/>
                  </a:lnTo>
                  <a:cubicBezTo>
                    <a:pt x="1121618" y="1348363"/>
                    <a:pt x="1348362" y="1121619"/>
                    <a:pt x="1348362" y="841917"/>
                  </a:cubicBezTo>
                  <a:cubicBezTo>
                    <a:pt x="1348362" y="562215"/>
                    <a:pt x="1121618" y="335471"/>
                    <a:pt x="841916" y="335471"/>
                  </a:cubicBezTo>
                  <a:cubicBezTo>
                    <a:pt x="597177" y="335471"/>
                    <a:pt x="392984" y="509072"/>
                    <a:pt x="345759" y="739851"/>
                  </a:cubicBezTo>
                  <a:lnTo>
                    <a:pt x="335470" y="841916"/>
                  </a:lnTo>
                  <a:lnTo>
                    <a:pt x="0" y="841916"/>
                  </a:lnTo>
                  <a:lnTo>
                    <a:pt x="4347" y="755836"/>
                  </a:lnTo>
                  <a:cubicBezTo>
                    <a:pt x="47461" y="331294"/>
                    <a:pt x="406000" y="0"/>
                    <a:pt x="8419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buClrTx/>
              </a:pPr>
              <a:endParaRPr lang="en-US" sz="1013">
                <a:solidFill>
                  <a:prstClr val="black"/>
                </a:solidFill>
                <a:latin typeface="Calibri"/>
              </a:endParaRPr>
            </a:p>
          </p:txBody>
        </p:sp>
        <p:sp>
          <p:nvSpPr>
            <p:cNvPr id="26" name="Freeform: Shape 25"/>
            <p:cNvSpPr/>
            <p:nvPr/>
          </p:nvSpPr>
          <p:spPr>
            <a:xfrm>
              <a:off x="1310825" y="1298157"/>
              <a:ext cx="3941874" cy="4829055"/>
            </a:xfrm>
            <a:custGeom>
              <a:avLst/>
              <a:gdLst>
                <a:gd name="connsiteX0" fmla="*/ 3547865 w 4389782"/>
                <a:gd name="connsiteY0" fmla="*/ 2695824 h 4379658"/>
                <a:gd name="connsiteX1" fmla="*/ 4389782 w 4389782"/>
                <a:gd name="connsiteY1" fmla="*/ 3537741 h 4379658"/>
                <a:gd name="connsiteX2" fmla="*/ 3547865 w 4389782"/>
                <a:gd name="connsiteY2" fmla="*/ 4379658 h 4379658"/>
                <a:gd name="connsiteX3" fmla="*/ 3547864 w 4389782"/>
                <a:gd name="connsiteY3" fmla="*/ 4379658 h 4379658"/>
                <a:gd name="connsiteX4" fmla="*/ 3547864 w 4389782"/>
                <a:gd name="connsiteY4" fmla="*/ 4210806 h 4379658"/>
                <a:gd name="connsiteX5" fmla="*/ 3547865 w 4389782"/>
                <a:gd name="connsiteY5" fmla="*/ 4210806 h 4379658"/>
                <a:gd name="connsiteX6" fmla="*/ 4223564 w 4389782"/>
                <a:gd name="connsiteY6" fmla="*/ 3535107 h 4379658"/>
                <a:gd name="connsiteX7" fmla="*/ 3547865 w 4389782"/>
                <a:gd name="connsiteY7" fmla="*/ 2859408 h 4379658"/>
                <a:gd name="connsiteX8" fmla="*/ 2872166 w 4389782"/>
                <a:gd name="connsiteY8" fmla="*/ 3535107 h 4379658"/>
                <a:gd name="connsiteX9" fmla="*/ 2872432 w 4389782"/>
                <a:gd name="connsiteY9" fmla="*/ 3537740 h 4379658"/>
                <a:gd name="connsiteX10" fmla="*/ 2705948 w 4389782"/>
                <a:gd name="connsiteY10" fmla="*/ 3537740 h 4379658"/>
                <a:gd name="connsiteX11" fmla="*/ 2710295 w 4389782"/>
                <a:gd name="connsiteY11" fmla="*/ 3451660 h 4379658"/>
                <a:gd name="connsiteX12" fmla="*/ 3547865 w 4389782"/>
                <a:gd name="connsiteY12" fmla="*/ 2695824 h 4379658"/>
                <a:gd name="connsiteX13" fmla="*/ 2194891 w 4389782"/>
                <a:gd name="connsiteY13" fmla="*/ 1347912 h 4379658"/>
                <a:gd name="connsiteX14" fmla="*/ 3036808 w 4389782"/>
                <a:gd name="connsiteY14" fmla="*/ 2189829 h 4379658"/>
                <a:gd name="connsiteX15" fmla="*/ 2194891 w 4389782"/>
                <a:gd name="connsiteY15" fmla="*/ 3031746 h 4379658"/>
                <a:gd name="connsiteX16" fmla="*/ 2194890 w 4389782"/>
                <a:gd name="connsiteY16" fmla="*/ 3031746 h 4379658"/>
                <a:gd name="connsiteX17" fmla="*/ 2194890 w 4389782"/>
                <a:gd name="connsiteY17" fmla="*/ 3031295 h 4379658"/>
                <a:gd name="connsiteX18" fmla="*/ 2092826 w 4389782"/>
                <a:gd name="connsiteY18" fmla="*/ 3041584 h 4379658"/>
                <a:gd name="connsiteX19" fmla="*/ 1688447 w 4389782"/>
                <a:gd name="connsiteY19" fmla="*/ 3537741 h 4379658"/>
                <a:gd name="connsiteX20" fmla="*/ 2194893 w 4389782"/>
                <a:gd name="connsiteY20" fmla="*/ 4044187 h 4379658"/>
                <a:gd name="connsiteX21" fmla="*/ 2691050 w 4389782"/>
                <a:gd name="connsiteY21" fmla="*/ 3639807 h 4379658"/>
                <a:gd name="connsiteX22" fmla="*/ 2701339 w 4389782"/>
                <a:gd name="connsiteY22" fmla="*/ 3537742 h 4379658"/>
                <a:gd name="connsiteX23" fmla="*/ 2868199 w 4389782"/>
                <a:gd name="connsiteY23" fmla="*/ 3537742 h 4379658"/>
                <a:gd name="connsiteX24" fmla="*/ 2868465 w 4389782"/>
                <a:gd name="connsiteY24" fmla="*/ 3540376 h 4379658"/>
                <a:gd name="connsiteX25" fmla="*/ 2192766 w 4389782"/>
                <a:gd name="connsiteY25" fmla="*/ 4216075 h 4379658"/>
                <a:gd name="connsiteX26" fmla="*/ 1517067 w 4389782"/>
                <a:gd name="connsiteY26" fmla="*/ 3540376 h 4379658"/>
                <a:gd name="connsiteX27" fmla="*/ 2192766 w 4389782"/>
                <a:gd name="connsiteY27" fmla="*/ 2864677 h 4379658"/>
                <a:gd name="connsiteX28" fmla="*/ 2194893 w 4389782"/>
                <a:gd name="connsiteY28" fmla="*/ 2864891 h 4379658"/>
                <a:gd name="connsiteX29" fmla="*/ 2194893 w 4389782"/>
                <a:gd name="connsiteY29" fmla="*/ 2865313 h 4379658"/>
                <a:gd name="connsiteX30" fmla="*/ 2328943 w 4389782"/>
                <a:gd name="connsiteY30" fmla="*/ 2851799 h 4379658"/>
                <a:gd name="connsiteX31" fmla="*/ 2868465 w 4389782"/>
                <a:gd name="connsiteY31" fmla="*/ 2189828 h 4379658"/>
                <a:gd name="connsiteX32" fmla="*/ 2192766 w 4389782"/>
                <a:gd name="connsiteY32" fmla="*/ 1514129 h 4379658"/>
                <a:gd name="connsiteX33" fmla="*/ 1517067 w 4389782"/>
                <a:gd name="connsiteY33" fmla="*/ 2189828 h 4379658"/>
                <a:gd name="connsiteX34" fmla="*/ 1352974 w 4389782"/>
                <a:gd name="connsiteY34" fmla="*/ 2189828 h 4379658"/>
                <a:gd name="connsiteX35" fmla="*/ 1357321 w 4389782"/>
                <a:gd name="connsiteY35" fmla="*/ 2103748 h 4379658"/>
                <a:gd name="connsiteX36" fmla="*/ 2194891 w 4389782"/>
                <a:gd name="connsiteY36" fmla="*/ 1347912 h 4379658"/>
                <a:gd name="connsiteX37" fmla="*/ 841917 w 4389782"/>
                <a:gd name="connsiteY37" fmla="*/ 0 h 4379658"/>
                <a:gd name="connsiteX38" fmla="*/ 1683834 w 4389782"/>
                <a:gd name="connsiteY38" fmla="*/ 841917 h 4379658"/>
                <a:gd name="connsiteX39" fmla="*/ 841917 w 4389782"/>
                <a:gd name="connsiteY39" fmla="*/ 1683834 h 4379658"/>
                <a:gd name="connsiteX40" fmla="*/ 841916 w 4389782"/>
                <a:gd name="connsiteY40" fmla="*/ 1683834 h 4379658"/>
                <a:gd name="connsiteX41" fmla="*/ 841916 w 4389782"/>
                <a:gd name="connsiteY41" fmla="*/ 1683383 h 4379658"/>
                <a:gd name="connsiteX42" fmla="*/ 739852 w 4389782"/>
                <a:gd name="connsiteY42" fmla="*/ 1693672 h 4379658"/>
                <a:gd name="connsiteX43" fmla="*/ 335473 w 4389782"/>
                <a:gd name="connsiteY43" fmla="*/ 2189829 h 4379658"/>
                <a:gd name="connsiteX44" fmla="*/ 841919 w 4389782"/>
                <a:gd name="connsiteY44" fmla="*/ 2696275 h 4379658"/>
                <a:gd name="connsiteX45" fmla="*/ 1338076 w 4389782"/>
                <a:gd name="connsiteY45" fmla="*/ 2291895 h 4379658"/>
                <a:gd name="connsiteX46" fmla="*/ 1348365 w 4389782"/>
                <a:gd name="connsiteY46" fmla="*/ 2189830 h 4379658"/>
                <a:gd name="connsiteX47" fmla="*/ 1519742 w 4389782"/>
                <a:gd name="connsiteY47" fmla="*/ 2189830 h 4379658"/>
                <a:gd name="connsiteX48" fmla="*/ 1506014 w 4389782"/>
                <a:gd name="connsiteY48" fmla="*/ 2326006 h 4379658"/>
                <a:gd name="connsiteX49" fmla="*/ 844043 w 4389782"/>
                <a:gd name="connsiteY49" fmla="*/ 2865528 h 4379658"/>
                <a:gd name="connsiteX50" fmla="*/ 168344 w 4389782"/>
                <a:gd name="connsiteY50" fmla="*/ 2189829 h 4379658"/>
                <a:gd name="connsiteX51" fmla="*/ 707866 w 4389782"/>
                <a:gd name="connsiteY51" fmla="*/ 1527858 h 4379658"/>
                <a:gd name="connsiteX52" fmla="*/ 841919 w 4389782"/>
                <a:gd name="connsiteY52" fmla="*/ 1514344 h 4379658"/>
                <a:gd name="connsiteX53" fmla="*/ 841919 w 4389782"/>
                <a:gd name="connsiteY53" fmla="*/ 1514766 h 4379658"/>
                <a:gd name="connsiteX54" fmla="*/ 844043 w 4389782"/>
                <a:gd name="connsiteY54" fmla="*/ 1514980 h 4379658"/>
                <a:gd name="connsiteX55" fmla="*/ 1519742 w 4389782"/>
                <a:gd name="connsiteY55" fmla="*/ 839281 h 4379658"/>
                <a:gd name="connsiteX56" fmla="*/ 844043 w 4389782"/>
                <a:gd name="connsiteY56" fmla="*/ 163582 h 4379658"/>
                <a:gd name="connsiteX57" fmla="*/ 168344 w 4389782"/>
                <a:gd name="connsiteY57" fmla="*/ 839281 h 4379658"/>
                <a:gd name="connsiteX58" fmla="*/ 168610 w 4389782"/>
                <a:gd name="connsiteY58" fmla="*/ 841916 h 4379658"/>
                <a:gd name="connsiteX59" fmla="*/ 0 w 4389782"/>
                <a:gd name="connsiteY59" fmla="*/ 841916 h 4379658"/>
                <a:gd name="connsiteX60" fmla="*/ 4347 w 4389782"/>
                <a:gd name="connsiteY60" fmla="*/ 755836 h 4379658"/>
                <a:gd name="connsiteX61" fmla="*/ 841917 w 4389782"/>
                <a:gd name="connsiteY61" fmla="*/ 0 h 437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389782" h="4379658">
                  <a:moveTo>
                    <a:pt x="3547865" y="2695824"/>
                  </a:moveTo>
                  <a:cubicBezTo>
                    <a:pt x="4012843" y="2695824"/>
                    <a:pt x="4389782" y="3072763"/>
                    <a:pt x="4389782" y="3537741"/>
                  </a:cubicBezTo>
                  <a:cubicBezTo>
                    <a:pt x="4389782" y="4002719"/>
                    <a:pt x="4012843" y="4379658"/>
                    <a:pt x="3547865" y="4379658"/>
                  </a:cubicBezTo>
                  <a:lnTo>
                    <a:pt x="3547864" y="4379658"/>
                  </a:lnTo>
                  <a:lnTo>
                    <a:pt x="3547864" y="4210806"/>
                  </a:lnTo>
                  <a:lnTo>
                    <a:pt x="3547865" y="4210806"/>
                  </a:lnTo>
                  <a:cubicBezTo>
                    <a:pt x="3921043" y="4210806"/>
                    <a:pt x="4223564" y="3908285"/>
                    <a:pt x="4223564" y="3535107"/>
                  </a:cubicBezTo>
                  <a:cubicBezTo>
                    <a:pt x="4223564" y="3161929"/>
                    <a:pt x="3921043" y="2859408"/>
                    <a:pt x="3547865" y="2859408"/>
                  </a:cubicBezTo>
                  <a:cubicBezTo>
                    <a:pt x="3174687" y="2859408"/>
                    <a:pt x="2872166" y="3161929"/>
                    <a:pt x="2872166" y="3535107"/>
                  </a:cubicBezTo>
                  <a:lnTo>
                    <a:pt x="2872432" y="3537740"/>
                  </a:lnTo>
                  <a:lnTo>
                    <a:pt x="2705948" y="3537740"/>
                  </a:lnTo>
                  <a:lnTo>
                    <a:pt x="2710295" y="3451660"/>
                  </a:lnTo>
                  <a:cubicBezTo>
                    <a:pt x="2753409" y="3027118"/>
                    <a:pt x="3111948" y="2695824"/>
                    <a:pt x="3547865" y="2695824"/>
                  </a:cubicBezTo>
                  <a:close/>
                  <a:moveTo>
                    <a:pt x="2194891" y="1347912"/>
                  </a:moveTo>
                  <a:cubicBezTo>
                    <a:pt x="2659869" y="1347912"/>
                    <a:pt x="3036808" y="1724851"/>
                    <a:pt x="3036808" y="2189829"/>
                  </a:cubicBezTo>
                  <a:cubicBezTo>
                    <a:pt x="3036808" y="2654807"/>
                    <a:pt x="2659869" y="3031746"/>
                    <a:pt x="2194891" y="3031746"/>
                  </a:cubicBezTo>
                  <a:lnTo>
                    <a:pt x="2194890" y="3031746"/>
                  </a:lnTo>
                  <a:lnTo>
                    <a:pt x="2194890" y="3031295"/>
                  </a:lnTo>
                  <a:lnTo>
                    <a:pt x="2092826" y="3041584"/>
                  </a:lnTo>
                  <a:cubicBezTo>
                    <a:pt x="1862048" y="3088809"/>
                    <a:pt x="1688447" y="3293002"/>
                    <a:pt x="1688447" y="3537741"/>
                  </a:cubicBezTo>
                  <a:cubicBezTo>
                    <a:pt x="1688447" y="3817443"/>
                    <a:pt x="1915191" y="4044187"/>
                    <a:pt x="2194893" y="4044187"/>
                  </a:cubicBezTo>
                  <a:cubicBezTo>
                    <a:pt x="2439632" y="4044187"/>
                    <a:pt x="2643825" y="3870586"/>
                    <a:pt x="2691050" y="3639807"/>
                  </a:cubicBezTo>
                  <a:lnTo>
                    <a:pt x="2701339" y="3537742"/>
                  </a:lnTo>
                  <a:lnTo>
                    <a:pt x="2868199" y="3537742"/>
                  </a:lnTo>
                  <a:lnTo>
                    <a:pt x="2868465" y="3540376"/>
                  </a:lnTo>
                  <a:cubicBezTo>
                    <a:pt x="2868465" y="3913554"/>
                    <a:pt x="2565944" y="4216075"/>
                    <a:pt x="2192766" y="4216075"/>
                  </a:cubicBezTo>
                  <a:cubicBezTo>
                    <a:pt x="1819588" y="4216075"/>
                    <a:pt x="1517067" y="3913554"/>
                    <a:pt x="1517067" y="3540376"/>
                  </a:cubicBezTo>
                  <a:cubicBezTo>
                    <a:pt x="1517067" y="3167198"/>
                    <a:pt x="1819588" y="2864677"/>
                    <a:pt x="2192766" y="2864677"/>
                  </a:cubicBezTo>
                  <a:lnTo>
                    <a:pt x="2194893" y="2864891"/>
                  </a:lnTo>
                  <a:lnTo>
                    <a:pt x="2194893" y="2865313"/>
                  </a:lnTo>
                  <a:lnTo>
                    <a:pt x="2328943" y="2851799"/>
                  </a:lnTo>
                  <a:cubicBezTo>
                    <a:pt x="2636848" y="2788793"/>
                    <a:pt x="2868465" y="2516359"/>
                    <a:pt x="2868465" y="2189828"/>
                  </a:cubicBezTo>
                  <a:cubicBezTo>
                    <a:pt x="2868465" y="1816650"/>
                    <a:pt x="2565944" y="1514129"/>
                    <a:pt x="2192766" y="1514129"/>
                  </a:cubicBezTo>
                  <a:cubicBezTo>
                    <a:pt x="1819588" y="1514129"/>
                    <a:pt x="1517067" y="1816650"/>
                    <a:pt x="1517067" y="2189828"/>
                  </a:cubicBezTo>
                  <a:lnTo>
                    <a:pt x="1352974" y="2189828"/>
                  </a:lnTo>
                  <a:lnTo>
                    <a:pt x="1357321" y="2103748"/>
                  </a:lnTo>
                  <a:cubicBezTo>
                    <a:pt x="1400435" y="1679206"/>
                    <a:pt x="1758974" y="1347912"/>
                    <a:pt x="2194891" y="1347912"/>
                  </a:cubicBezTo>
                  <a:close/>
                  <a:moveTo>
                    <a:pt x="841917" y="0"/>
                  </a:moveTo>
                  <a:cubicBezTo>
                    <a:pt x="1306895" y="0"/>
                    <a:pt x="1683834" y="376939"/>
                    <a:pt x="1683834" y="841917"/>
                  </a:cubicBezTo>
                  <a:cubicBezTo>
                    <a:pt x="1683834" y="1306895"/>
                    <a:pt x="1306895" y="1683834"/>
                    <a:pt x="841917" y="1683834"/>
                  </a:cubicBezTo>
                  <a:lnTo>
                    <a:pt x="841916" y="1683834"/>
                  </a:lnTo>
                  <a:lnTo>
                    <a:pt x="841916" y="1683383"/>
                  </a:lnTo>
                  <a:lnTo>
                    <a:pt x="739852" y="1693672"/>
                  </a:lnTo>
                  <a:cubicBezTo>
                    <a:pt x="509074" y="1740896"/>
                    <a:pt x="335473" y="1945090"/>
                    <a:pt x="335473" y="2189829"/>
                  </a:cubicBezTo>
                  <a:cubicBezTo>
                    <a:pt x="335473" y="2469531"/>
                    <a:pt x="562217" y="2696275"/>
                    <a:pt x="841919" y="2696275"/>
                  </a:cubicBezTo>
                  <a:cubicBezTo>
                    <a:pt x="1086658" y="2696275"/>
                    <a:pt x="1290851" y="2522674"/>
                    <a:pt x="1338076" y="2291895"/>
                  </a:cubicBezTo>
                  <a:lnTo>
                    <a:pt x="1348365" y="2189830"/>
                  </a:lnTo>
                  <a:lnTo>
                    <a:pt x="1519742" y="2189830"/>
                  </a:lnTo>
                  <a:lnTo>
                    <a:pt x="1506014" y="2326006"/>
                  </a:lnTo>
                  <a:cubicBezTo>
                    <a:pt x="1443008" y="2633910"/>
                    <a:pt x="1170573" y="2865528"/>
                    <a:pt x="844043" y="2865528"/>
                  </a:cubicBezTo>
                  <a:cubicBezTo>
                    <a:pt x="470865" y="2865528"/>
                    <a:pt x="168344" y="2563007"/>
                    <a:pt x="168344" y="2189829"/>
                  </a:cubicBezTo>
                  <a:cubicBezTo>
                    <a:pt x="168344" y="1863298"/>
                    <a:pt x="399962" y="1590864"/>
                    <a:pt x="707866" y="1527858"/>
                  </a:cubicBezTo>
                  <a:lnTo>
                    <a:pt x="841919" y="1514344"/>
                  </a:lnTo>
                  <a:lnTo>
                    <a:pt x="841919" y="1514766"/>
                  </a:lnTo>
                  <a:lnTo>
                    <a:pt x="844043" y="1514980"/>
                  </a:lnTo>
                  <a:cubicBezTo>
                    <a:pt x="1217221" y="1514980"/>
                    <a:pt x="1519742" y="1212459"/>
                    <a:pt x="1519742" y="839281"/>
                  </a:cubicBezTo>
                  <a:cubicBezTo>
                    <a:pt x="1519742" y="466103"/>
                    <a:pt x="1217221" y="163582"/>
                    <a:pt x="844043" y="163582"/>
                  </a:cubicBezTo>
                  <a:cubicBezTo>
                    <a:pt x="470865" y="163582"/>
                    <a:pt x="168344" y="466103"/>
                    <a:pt x="168344" y="839281"/>
                  </a:cubicBezTo>
                  <a:lnTo>
                    <a:pt x="168610" y="841916"/>
                  </a:lnTo>
                  <a:lnTo>
                    <a:pt x="0" y="841916"/>
                  </a:lnTo>
                  <a:lnTo>
                    <a:pt x="4347" y="755836"/>
                  </a:lnTo>
                  <a:cubicBezTo>
                    <a:pt x="47461" y="331294"/>
                    <a:pt x="406000" y="0"/>
                    <a:pt x="841917" y="0"/>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buClrTx/>
              </a:pPr>
              <a:endParaRPr lang="en-US" sz="1013">
                <a:solidFill>
                  <a:prstClr val="black"/>
                </a:solidFill>
                <a:latin typeface="Calibri"/>
              </a:endParaRPr>
            </a:p>
          </p:txBody>
        </p:sp>
        <p:grpSp>
          <p:nvGrpSpPr>
            <p:cNvPr id="11" name="Group 10"/>
            <p:cNvGrpSpPr/>
            <p:nvPr/>
          </p:nvGrpSpPr>
          <p:grpSpPr>
            <a:xfrm>
              <a:off x="1735014" y="1011188"/>
              <a:ext cx="9715430" cy="1622720"/>
              <a:chOff x="1735014" y="1011188"/>
              <a:chExt cx="9715430" cy="1622720"/>
            </a:xfrm>
          </p:grpSpPr>
          <p:sp>
            <p:nvSpPr>
              <p:cNvPr id="27" name="Oval 26"/>
              <p:cNvSpPr/>
              <p:nvPr/>
            </p:nvSpPr>
            <p:spPr>
              <a:xfrm>
                <a:off x="1735014" y="1819018"/>
                <a:ext cx="663647" cy="814890"/>
              </a:xfrm>
              <a:prstGeom prst="ellipse">
                <a:avLst/>
              </a:prstGeom>
              <a:gradFill>
                <a:gsLst>
                  <a:gs pos="0">
                    <a:schemeClr val="bg1"/>
                  </a:gs>
                  <a:gs pos="50000">
                    <a:schemeClr val="bg1">
                      <a:lumMod val="95000"/>
                    </a:schemeClr>
                  </a:gs>
                  <a:gs pos="100000">
                    <a:schemeClr val="bg2">
                      <a:lumMod val="90000"/>
                    </a:schemeClr>
                  </a:gs>
                </a:gsLst>
              </a:gradFill>
            </p:spPr>
            <p:style>
              <a:lnRef idx="0">
                <a:schemeClr val="accent6"/>
              </a:lnRef>
              <a:fillRef idx="3">
                <a:schemeClr val="accent6"/>
              </a:fillRef>
              <a:effectRef idx="3">
                <a:schemeClr val="accent6"/>
              </a:effectRef>
              <a:fontRef idx="minor">
                <a:schemeClr val="lt1"/>
              </a:fontRef>
            </p:style>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buClrTx/>
                </a:pPr>
                <a:endParaRPr lang="en-US" sz="1013">
                  <a:solidFill>
                    <a:prstClr val="white"/>
                  </a:solidFill>
                  <a:latin typeface="Calibri"/>
                </a:endParaRPr>
              </a:p>
            </p:txBody>
          </p:sp>
          <p:sp>
            <p:nvSpPr>
              <p:cNvPr id="39" name="Freeform: Shape 38"/>
              <p:cNvSpPr/>
              <p:nvPr/>
            </p:nvSpPr>
            <p:spPr>
              <a:xfrm>
                <a:off x="1953267" y="2280791"/>
                <a:ext cx="204497" cy="293974"/>
              </a:xfrm>
              <a:custGeom>
                <a:avLst/>
                <a:gdLst>
                  <a:gd name="connsiteX0" fmla="*/ 168070 w 241784"/>
                  <a:gd name="connsiteY0" fmla="*/ 0 h 283065"/>
                  <a:gd name="connsiteX1" fmla="*/ 73715 w 241784"/>
                  <a:gd name="connsiteY1" fmla="*/ 0 h 283065"/>
                  <a:gd name="connsiteX2" fmla="*/ 73715 w 241784"/>
                  <a:gd name="connsiteY2" fmla="*/ 141533 h 283065"/>
                  <a:gd name="connsiteX3" fmla="*/ 0 w 241784"/>
                  <a:gd name="connsiteY3" fmla="*/ 141533 h 283065"/>
                  <a:gd name="connsiteX4" fmla="*/ 120892 w 241784"/>
                  <a:gd name="connsiteY4" fmla="*/ 283065 h 283065"/>
                  <a:gd name="connsiteX5" fmla="*/ 241785 w 241784"/>
                  <a:gd name="connsiteY5" fmla="*/ 141533 h 283065"/>
                  <a:gd name="connsiteX6" fmla="*/ 168070 w 241784"/>
                  <a:gd name="connsiteY6" fmla="*/ 141533 h 28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784" h="283065">
                    <a:moveTo>
                      <a:pt x="168070" y="0"/>
                    </a:moveTo>
                    <a:lnTo>
                      <a:pt x="73715" y="0"/>
                    </a:lnTo>
                    <a:lnTo>
                      <a:pt x="73715" y="141533"/>
                    </a:lnTo>
                    <a:lnTo>
                      <a:pt x="0" y="141533"/>
                    </a:lnTo>
                    <a:lnTo>
                      <a:pt x="120892" y="283065"/>
                    </a:lnTo>
                    <a:lnTo>
                      <a:pt x="241785" y="141533"/>
                    </a:lnTo>
                    <a:lnTo>
                      <a:pt x="168070" y="141533"/>
                    </a:lnTo>
                    <a:close/>
                  </a:path>
                </a:pathLst>
              </a:custGeom>
              <a:solidFill>
                <a:srgbClr val="000000"/>
              </a:solidFill>
              <a:ln w="5854" cap="flat">
                <a:noFill/>
                <a:prstDash val="solid"/>
                <a:miter/>
              </a:ln>
            </p:spPr>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endParaRPr lang="en-US" sz="1013">
                  <a:solidFill>
                    <a:prstClr val="black"/>
                  </a:solidFill>
                  <a:latin typeface="Calibri"/>
                </a:endParaRPr>
              </a:p>
            </p:txBody>
          </p:sp>
          <p:sp>
            <p:nvSpPr>
              <p:cNvPr id="40" name="Freeform: Shape 39"/>
              <p:cNvSpPr/>
              <p:nvPr/>
            </p:nvSpPr>
            <p:spPr>
              <a:xfrm>
                <a:off x="1839905" y="2015092"/>
                <a:ext cx="458986" cy="342863"/>
              </a:xfrm>
              <a:custGeom>
                <a:avLst/>
                <a:gdLst>
                  <a:gd name="connsiteX0" fmla="*/ 463478 w 542674"/>
                  <a:gd name="connsiteY0" fmla="*/ 146738 h 330140"/>
                  <a:gd name="connsiteX1" fmla="*/ 419249 w 542674"/>
                  <a:gd name="connsiteY1" fmla="*/ 74792 h 330140"/>
                  <a:gd name="connsiteX2" fmla="*/ 334919 w 542674"/>
                  <a:gd name="connsiteY2" fmla="*/ 57101 h 330140"/>
                  <a:gd name="connsiteX3" fmla="*/ 201053 w 542674"/>
                  <a:gd name="connsiteY3" fmla="*/ 3436 h 330140"/>
                  <a:gd name="connsiteX4" fmla="*/ 105519 w 542674"/>
                  <a:gd name="connsiteY4" fmla="*/ 109586 h 330140"/>
                  <a:gd name="connsiteX5" fmla="*/ 21189 w 542674"/>
                  <a:gd name="connsiteY5" fmla="*/ 153225 h 330140"/>
                  <a:gd name="connsiteX6" fmla="*/ 9984 w 542674"/>
                  <a:gd name="connsiteY6" fmla="*/ 266451 h 330140"/>
                  <a:gd name="connsiteX7" fmla="*/ 102570 w 542674"/>
                  <a:gd name="connsiteY7" fmla="*/ 329551 h 330140"/>
                  <a:gd name="connsiteX8" fmla="*/ 145619 w 542674"/>
                  <a:gd name="connsiteY8" fmla="*/ 329551 h 330140"/>
                  <a:gd name="connsiteX9" fmla="*/ 129697 w 542674"/>
                  <a:gd name="connsiteY9" fmla="*/ 310090 h 330140"/>
                  <a:gd name="connsiteX10" fmla="*/ 114954 w 542674"/>
                  <a:gd name="connsiteY10" fmla="*/ 292988 h 330140"/>
                  <a:gd name="connsiteX11" fmla="*/ 104339 w 542674"/>
                  <a:gd name="connsiteY11" fmla="*/ 292988 h 330140"/>
                  <a:gd name="connsiteX12" fmla="*/ 42419 w 542674"/>
                  <a:gd name="connsiteY12" fmla="*/ 251118 h 330140"/>
                  <a:gd name="connsiteX13" fmla="*/ 50085 w 542674"/>
                  <a:gd name="connsiteY13" fmla="*/ 175634 h 330140"/>
                  <a:gd name="connsiteX14" fmla="*/ 119672 w 542674"/>
                  <a:gd name="connsiteY14" fmla="*/ 147328 h 330140"/>
                  <a:gd name="connsiteX15" fmla="*/ 140312 w 542674"/>
                  <a:gd name="connsiteY15" fmla="*/ 150866 h 330140"/>
                  <a:gd name="connsiteX16" fmla="*/ 140312 w 542674"/>
                  <a:gd name="connsiteY16" fmla="*/ 127867 h 330140"/>
                  <a:gd name="connsiteX17" fmla="*/ 209309 w 542674"/>
                  <a:gd name="connsiteY17" fmla="*/ 39409 h 330140"/>
                  <a:gd name="connsiteX18" fmla="*/ 310741 w 542674"/>
                  <a:gd name="connsiteY18" fmla="*/ 86587 h 330140"/>
                  <a:gd name="connsiteX19" fmla="*/ 317817 w 542674"/>
                  <a:gd name="connsiteY19" fmla="*/ 100740 h 330140"/>
                  <a:gd name="connsiteX20" fmla="*/ 332560 w 542674"/>
                  <a:gd name="connsiteY20" fmla="*/ 95433 h 330140"/>
                  <a:gd name="connsiteX21" fmla="*/ 398609 w 542674"/>
                  <a:gd name="connsiteY21" fmla="*/ 104868 h 330140"/>
                  <a:gd name="connsiteX22" fmla="*/ 429274 w 542674"/>
                  <a:gd name="connsiteY22" fmla="*/ 164430 h 330140"/>
                  <a:gd name="connsiteX23" fmla="*/ 429274 w 542674"/>
                  <a:gd name="connsiteY23" fmla="*/ 182711 h 330140"/>
                  <a:gd name="connsiteX24" fmla="*/ 453453 w 542674"/>
                  <a:gd name="connsiteY24" fmla="*/ 182711 h 330140"/>
                  <a:gd name="connsiteX25" fmla="*/ 506527 w 542674"/>
                  <a:gd name="connsiteY25" fmla="*/ 238144 h 330140"/>
                  <a:gd name="connsiteX26" fmla="*/ 452863 w 542674"/>
                  <a:gd name="connsiteY26" fmla="*/ 292988 h 330140"/>
                  <a:gd name="connsiteX27" fmla="*/ 422197 w 542674"/>
                  <a:gd name="connsiteY27" fmla="*/ 292988 h 330140"/>
                  <a:gd name="connsiteX28" fmla="*/ 406865 w 542674"/>
                  <a:gd name="connsiteY28" fmla="*/ 310090 h 330140"/>
                  <a:gd name="connsiteX29" fmla="*/ 390353 w 542674"/>
                  <a:gd name="connsiteY29" fmla="*/ 330141 h 330140"/>
                  <a:gd name="connsiteX30" fmla="*/ 452863 w 542674"/>
                  <a:gd name="connsiteY30" fmla="*/ 330141 h 330140"/>
                  <a:gd name="connsiteX31" fmla="*/ 542500 w 542674"/>
                  <a:gd name="connsiteY31" fmla="*/ 243452 h 330140"/>
                  <a:gd name="connsiteX32" fmla="*/ 463478 w 542674"/>
                  <a:gd name="connsiteY32" fmla="*/ 146738 h 330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2674" h="330140">
                    <a:moveTo>
                      <a:pt x="463478" y="146738"/>
                    </a:moveTo>
                    <a:cubicBezTo>
                      <a:pt x="458760" y="117842"/>
                      <a:pt x="442838" y="91894"/>
                      <a:pt x="419249" y="74792"/>
                    </a:cubicBezTo>
                    <a:cubicBezTo>
                      <a:pt x="395070" y="57691"/>
                      <a:pt x="364405" y="51204"/>
                      <a:pt x="334919" y="57101"/>
                    </a:cubicBezTo>
                    <a:cubicBezTo>
                      <a:pt x="306023" y="12872"/>
                      <a:pt x="252358" y="-8948"/>
                      <a:pt x="201053" y="3436"/>
                    </a:cubicBezTo>
                    <a:cubicBezTo>
                      <a:pt x="150927" y="16410"/>
                      <a:pt x="113185" y="58280"/>
                      <a:pt x="105519" y="109586"/>
                    </a:cubicBezTo>
                    <a:cubicBezTo>
                      <a:pt x="72494" y="110765"/>
                      <a:pt x="41239" y="126688"/>
                      <a:pt x="21189" y="153225"/>
                    </a:cubicBezTo>
                    <a:cubicBezTo>
                      <a:pt x="-2400" y="186249"/>
                      <a:pt x="-6528" y="229299"/>
                      <a:pt x="9984" y="266451"/>
                    </a:cubicBezTo>
                    <a:cubicBezTo>
                      <a:pt x="27086" y="303014"/>
                      <a:pt x="62469" y="327192"/>
                      <a:pt x="102570" y="329551"/>
                    </a:cubicBezTo>
                    <a:lnTo>
                      <a:pt x="145619" y="329551"/>
                    </a:lnTo>
                    <a:lnTo>
                      <a:pt x="129697" y="310090"/>
                    </a:lnTo>
                    <a:lnTo>
                      <a:pt x="114954" y="292988"/>
                    </a:lnTo>
                    <a:lnTo>
                      <a:pt x="104339" y="292988"/>
                    </a:lnTo>
                    <a:cubicBezTo>
                      <a:pt x="77802" y="291219"/>
                      <a:pt x="54213" y="275297"/>
                      <a:pt x="42419" y="251118"/>
                    </a:cubicBezTo>
                    <a:cubicBezTo>
                      <a:pt x="31214" y="226350"/>
                      <a:pt x="34163" y="198044"/>
                      <a:pt x="50085" y="175634"/>
                    </a:cubicBezTo>
                    <a:cubicBezTo>
                      <a:pt x="66007" y="153815"/>
                      <a:pt x="92545" y="143200"/>
                      <a:pt x="119672" y="147328"/>
                    </a:cubicBezTo>
                    <a:lnTo>
                      <a:pt x="140312" y="150866"/>
                    </a:lnTo>
                    <a:lnTo>
                      <a:pt x="140312" y="127867"/>
                    </a:lnTo>
                    <a:cubicBezTo>
                      <a:pt x="140312" y="85997"/>
                      <a:pt x="168618" y="49434"/>
                      <a:pt x="209309" y="39409"/>
                    </a:cubicBezTo>
                    <a:cubicBezTo>
                      <a:pt x="250000" y="29384"/>
                      <a:pt x="291870" y="49434"/>
                      <a:pt x="310741" y="86587"/>
                    </a:cubicBezTo>
                    <a:lnTo>
                      <a:pt x="317817" y="100740"/>
                    </a:lnTo>
                    <a:lnTo>
                      <a:pt x="332560" y="95433"/>
                    </a:lnTo>
                    <a:cubicBezTo>
                      <a:pt x="354970" y="87766"/>
                      <a:pt x="379148" y="91304"/>
                      <a:pt x="398609" y="104868"/>
                    </a:cubicBezTo>
                    <a:cubicBezTo>
                      <a:pt x="417480" y="119021"/>
                      <a:pt x="428684" y="140841"/>
                      <a:pt x="429274" y="164430"/>
                    </a:cubicBezTo>
                    <a:lnTo>
                      <a:pt x="429274" y="182711"/>
                    </a:lnTo>
                    <a:lnTo>
                      <a:pt x="453453" y="182711"/>
                    </a:lnTo>
                    <a:cubicBezTo>
                      <a:pt x="483528" y="183890"/>
                      <a:pt x="507117" y="208659"/>
                      <a:pt x="506527" y="238144"/>
                    </a:cubicBezTo>
                    <a:cubicBezTo>
                      <a:pt x="506527" y="268220"/>
                      <a:pt x="482349" y="292399"/>
                      <a:pt x="452863" y="292988"/>
                    </a:cubicBezTo>
                    <a:lnTo>
                      <a:pt x="422197" y="292988"/>
                    </a:lnTo>
                    <a:lnTo>
                      <a:pt x="406865" y="310090"/>
                    </a:lnTo>
                    <a:lnTo>
                      <a:pt x="390353" y="330141"/>
                    </a:lnTo>
                    <a:lnTo>
                      <a:pt x="452863" y="330141"/>
                    </a:lnTo>
                    <a:cubicBezTo>
                      <a:pt x="500630" y="328961"/>
                      <a:pt x="539552" y="291219"/>
                      <a:pt x="542500" y="243452"/>
                    </a:cubicBezTo>
                    <a:cubicBezTo>
                      <a:pt x="545449" y="195685"/>
                      <a:pt x="510655" y="153815"/>
                      <a:pt x="463478" y="146738"/>
                    </a:cubicBezTo>
                    <a:close/>
                  </a:path>
                </a:pathLst>
              </a:custGeom>
              <a:solidFill>
                <a:srgbClr val="000000"/>
              </a:solidFill>
              <a:ln w="5854" cap="flat">
                <a:noFill/>
                <a:prstDash val="solid"/>
                <a:miter/>
              </a:ln>
            </p:spPr>
            <p:txBody>
              <a:bodyPr rot="0" spcFirstLastPara="0" vert="horz" wrap="square" lIns="51435" tIns="25718" rIns="51435" bIns="25718"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endParaRPr lang="en-US" sz="1013">
                  <a:solidFill>
                    <a:prstClr val="black"/>
                  </a:solidFill>
                  <a:latin typeface="Calibri"/>
                </a:endParaRPr>
              </a:p>
            </p:txBody>
          </p:sp>
          <p:sp>
            <p:nvSpPr>
              <p:cNvPr id="42" name="TextBox 70"/>
              <p:cNvSpPr txBox="1"/>
              <p:nvPr/>
            </p:nvSpPr>
            <p:spPr>
              <a:xfrm>
                <a:off x="2975401" y="1228092"/>
                <a:ext cx="2084591" cy="67710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r>
                  <a:rPr lang="en-US" sz="1350" b="1" noProof="1">
                    <a:solidFill>
                      <a:srgbClr val="ED7D31"/>
                    </a:solidFill>
                    <a:latin typeface="Calibri"/>
                  </a:rPr>
                  <a:t>Data Collation &amp; Cleaning</a:t>
                </a:r>
              </a:p>
            </p:txBody>
          </p:sp>
          <p:grpSp>
            <p:nvGrpSpPr>
              <p:cNvPr id="57" name="Group 56"/>
              <p:cNvGrpSpPr/>
              <p:nvPr/>
            </p:nvGrpSpPr>
            <p:grpSpPr>
              <a:xfrm>
                <a:off x="8496332" y="1011188"/>
                <a:ext cx="2954112" cy="1029136"/>
                <a:chOff x="8921977" y="1403855"/>
                <a:chExt cx="2937088" cy="1349174"/>
              </a:xfrm>
            </p:grpSpPr>
            <p:sp>
              <p:nvSpPr>
                <p:cNvPr id="58" name="TextBox 70"/>
                <p:cNvSpPr txBox="1"/>
                <p:nvPr/>
              </p:nvSpPr>
              <p:spPr>
                <a:xfrm>
                  <a:off x="8921977" y="1403855"/>
                  <a:ext cx="2937088" cy="524534"/>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r>
                    <a:rPr lang="en-US" sz="1350" b="1" noProof="1">
                      <a:solidFill>
                        <a:srgbClr val="ED7D31"/>
                      </a:solidFill>
                      <a:latin typeface="Calibri"/>
                    </a:rPr>
                    <a:t>Data Collation &amp; Cleaning</a:t>
                  </a:r>
                </a:p>
              </p:txBody>
            </p:sp>
            <p:sp>
              <p:nvSpPr>
                <p:cNvPr id="59" name="TextBox 71"/>
                <p:cNvSpPr txBox="1"/>
                <p:nvPr/>
              </p:nvSpPr>
              <p:spPr>
                <a:xfrm>
                  <a:off x="8929772" y="1925880"/>
                  <a:ext cx="2929293" cy="82714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defTabSz="685800">
                    <a:buClrTx/>
                    <a:buFont typeface="Arial" panose="020B0604020202020204" pitchFamily="34" charset="0"/>
                    <a:buChar char="•"/>
                  </a:pPr>
                  <a:r>
                    <a:rPr lang="en-US" sz="825" noProof="1">
                      <a:solidFill>
                        <a:srgbClr val="000000"/>
                      </a:solidFill>
                      <a:latin typeface="Calibri"/>
                    </a:rPr>
                    <a:t>Collection of data</a:t>
                  </a:r>
                </a:p>
                <a:p>
                  <a:pPr marL="171450" indent="-171450" algn="just" defTabSz="685800">
                    <a:buClrTx/>
                    <a:buFont typeface="Arial" panose="020B0604020202020204" pitchFamily="34" charset="0"/>
                    <a:buChar char="•"/>
                  </a:pPr>
                  <a:r>
                    <a:rPr lang="en-US" sz="825" noProof="1">
                      <a:solidFill>
                        <a:srgbClr val="000000"/>
                      </a:solidFill>
                      <a:latin typeface="Calibri"/>
                    </a:rPr>
                    <a:t>Arranging the data</a:t>
                  </a:r>
                </a:p>
                <a:p>
                  <a:pPr marL="171450" indent="-171450" algn="just" defTabSz="685800">
                    <a:buClrTx/>
                    <a:buFont typeface="Arial" panose="020B0604020202020204" pitchFamily="34" charset="0"/>
                    <a:buChar char="•"/>
                  </a:pPr>
                  <a:r>
                    <a:rPr lang="en-US" sz="825" noProof="1">
                      <a:solidFill>
                        <a:srgbClr val="000000"/>
                      </a:solidFill>
                      <a:latin typeface="Calibri"/>
                    </a:rPr>
                    <a:t>Treating the data accordingly</a:t>
                  </a:r>
                </a:p>
              </p:txBody>
            </p:sp>
          </p:grpSp>
          <p:pic>
            <p:nvPicPr>
              <p:cNvPr id="77" name="Graphic 76" descr="Chevron arrows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66509" y="1075401"/>
                <a:ext cx="574905" cy="534926"/>
              </a:xfrm>
              <a:prstGeom prst="rect">
                <a:avLst/>
              </a:prstGeom>
            </p:spPr>
          </p:pic>
        </p:grpSp>
      </p:grpSp>
      <p:pic>
        <p:nvPicPr>
          <p:cNvPr id="84" name="Graphic 83" descr="Chevron arrows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1805" y="1597126"/>
            <a:ext cx="431179" cy="401195"/>
          </a:xfrm>
          <a:prstGeom prst="rect">
            <a:avLst/>
          </a:prstGeom>
        </p:spPr>
      </p:pic>
      <p:pic>
        <p:nvPicPr>
          <p:cNvPr id="85" name="Graphic 84" descr="Chevron arrows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9841" y="2408853"/>
            <a:ext cx="431179" cy="401195"/>
          </a:xfrm>
          <a:prstGeom prst="rect">
            <a:avLst/>
          </a:prstGeom>
        </p:spPr>
      </p:pic>
      <p:pic>
        <p:nvPicPr>
          <p:cNvPr id="86" name="Graphic 85" descr="Chevron arrows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9841" y="3222382"/>
            <a:ext cx="431179" cy="401195"/>
          </a:xfrm>
          <a:prstGeom prst="rect">
            <a:avLst/>
          </a:prstGeom>
        </p:spPr>
      </p:pic>
      <p:pic>
        <p:nvPicPr>
          <p:cNvPr id="87" name="Graphic 86" descr="Chevron arrows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9841" y="4028607"/>
            <a:ext cx="431179" cy="401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500"/>
                                        <p:tgtEl>
                                          <p:spTgt spid="28"/>
                                        </p:tgtEl>
                                      </p:cBhvr>
                                    </p:animEffect>
                                  </p:childTnLst>
                                </p:cTn>
                              </p:par>
                              <p:par>
                                <p:cTn id="16" presetID="22" presetClass="entr" presetSubtype="1"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up)">
                                      <p:cBhvr>
                                        <p:cTn id="18" dur="500"/>
                                        <p:tgtEl>
                                          <p:spTgt spid="5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par>
                                <p:cTn id="22" presetID="22" presetClass="entr" presetSubtype="1" fill="hold"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wipe(up)">
                                      <p:cBhvr>
                                        <p:cTn id="24" dur="500"/>
                                        <p:tgtEl>
                                          <p:spTgt spid="60"/>
                                        </p:tgtEl>
                                      </p:cBhvr>
                                    </p:animEffect>
                                  </p:childTnLst>
                                </p:cTn>
                              </p:par>
                              <p:par>
                                <p:cTn id="25" presetID="22" presetClass="entr" presetSubtype="1"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up)">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up)">
                                      <p:cBhvr>
                                        <p:cTn id="35" dur="500"/>
                                        <p:tgtEl>
                                          <p:spTgt spid="29"/>
                                        </p:tgtEl>
                                      </p:cBhvr>
                                    </p:animEffect>
                                  </p:childTnLst>
                                </p:cTn>
                              </p:par>
                              <p:par>
                                <p:cTn id="36" presetID="22" presetClass="entr" presetSubtype="1"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up)">
                                      <p:cBhvr>
                                        <p:cTn id="38" dur="500"/>
                                        <p:tgtEl>
                                          <p:spTgt spid="5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par>
                                <p:cTn id="42" presetID="22" presetClass="entr" presetSubtype="1" fill="hold" nodeType="with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wipe(up)">
                                      <p:cBhvr>
                                        <p:cTn id="44" dur="500"/>
                                        <p:tgtEl>
                                          <p:spTgt spid="85"/>
                                        </p:tgtEl>
                                      </p:cBhvr>
                                    </p:animEffect>
                                  </p:childTnLst>
                                </p:cTn>
                              </p:par>
                              <p:par>
                                <p:cTn id="45" presetID="22" presetClass="entr" presetSubtype="1"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up)">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up)">
                                      <p:cBhvr>
                                        <p:cTn id="52" dur="500"/>
                                        <p:tgtEl>
                                          <p:spTgt spid="24"/>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par>
                                <p:cTn id="56" presetID="22" presetClass="entr" presetSubtype="1" fill="hold"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wipe(up)">
                                      <p:cBhvr>
                                        <p:cTn id="58" dur="500"/>
                                        <p:tgtEl>
                                          <p:spTgt spid="48"/>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up)">
                                      <p:cBhvr>
                                        <p:cTn id="61" dur="500"/>
                                        <p:tgtEl>
                                          <p:spTgt spid="16"/>
                                        </p:tgtEl>
                                      </p:cBhvr>
                                    </p:animEffect>
                                  </p:childTnLst>
                                </p:cTn>
                              </p:par>
                              <p:par>
                                <p:cTn id="62" presetID="22" presetClass="entr" presetSubtype="1" fill="hold" nodeType="with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up)">
                                      <p:cBhvr>
                                        <p:cTn id="64" dur="500"/>
                                        <p:tgtEl>
                                          <p:spTgt spid="86"/>
                                        </p:tgtEl>
                                      </p:cBhvr>
                                    </p:animEffect>
                                  </p:childTnLst>
                                </p:cTn>
                              </p:par>
                              <p:par>
                                <p:cTn id="65" presetID="22" presetClass="entr" presetSubtype="1"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wipe(up)">
                                      <p:cBhvr>
                                        <p:cTn id="67" dur="500"/>
                                        <p:tgtEl>
                                          <p:spTgt spid="6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up)">
                                      <p:cBhvr>
                                        <p:cTn id="72" dur="500"/>
                                        <p:tgtEl>
                                          <p:spTgt spid="25"/>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up)">
                                      <p:cBhvr>
                                        <p:cTn id="75" dur="500"/>
                                        <p:tgtEl>
                                          <p:spTgt spid="31"/>
                                        </p:tgtEl>
                                      </p:cBhvr>
                                    </p:animEffect>
                                  </p:childTnLst>
                                </p:cTn>
                              </p:par>
                              <p:par>
                                <p:cTn id="76" presetID="22" presetClass="entr" presetSubtype="1" fill="hold"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wipe(up)">
                                      <p:cBhvr>
                                        <p:cTn id="78" dur="500"/>
                                        <p:tgtEl>
                                          <p:spTgt spid="55"/>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ipe(up)">
                                      <p:cBhvr>
                                        <p:cTn id="81" dur="500"/>
                                        <p:tgtEl>
                                          <p:spTgt spid="19"/>
                                        </p:tgtEl>
                                      </p:cBhvr>
                                    </p:animEffect>
                                  </p:childTnLst>
                                </p:cTn>
                              </p:par>
                              <p:par>
                                <p:cTn id="82" presetID="22" presetClass="entr" presetSubtype="1" fill="hold" nodeType="with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wipe(up)">
                                      <p:cBhvr>
                                        <p:cTn id="84" dur="500"/>
                                        <p:tgtEl>
                                          <p:spTgt spid="69"/>
                                        </p:tgtEl>
                                      </p:cBhvr>
                                    </p:animEffect>
                                  </p:childTnLst>
                                </p:cTn>
                              </p:par>
                              <p:par>
                                <p:cTn id="85" presetID="22" presetClass="entr" presetSubtype="1" fill="hold" nodeType="with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ipe(up)">
                                      <p:cBhvr>
                                        <p:cTn id="8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9" grpId="0"/>
      <p:bldP spid="22" grpId="0" bldLvl="0" animBg="1"/>
      <p:bldP spid="23" grpId="0" bldLvl="0" animBg="1"/>
      <p:bldP spid="24" grpId="0" bldLvl="0" animBg="1"/>
      <p:bldP spid="25" grpId="0" bldLvl="0" animBg="1"/>
      <p:bldP spid="28" grpId="0" bldLvl="0" animBg="1"/>
      <p:bldP spid="29" grpId="0" bldLvl="0" animBg="1"/>
      <p:bldP spid="30" grpId="0" bldLvl="0" animBg="1"/>
      <p:bldP spid="3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latin typeface="Open Sans" panose="020B0606030504020204" pitchFamily="34" charset="0"/>
                <a:ea typeface="Open Sans" panose="020B0606030504020204" pitchFamily="34" charset="0"/>
                <a:cs typeface="Open Sans" panose="020B0606030504020204" pitchFamily="34" charset="0"/>
              </a:rPr>
              <a:t>Methods:  Unsupervised Learning </a:t>
            </a:r>
          </a:p>
          <a:p>
            <a:pPr marL="0" lvl="0" indent="0" algn="l" rtl="0">
              <a:spcBef>
                <a:spcPts val="0"/>
              </a:spcBef>
              <a:spcAft>
                <a:spcPts val="0"/>
              </a:spcAft>
              <a:buNone/>
            </a:pPr>
            <a:r>
              <a:rPr lang="en-IN">
                <a:latin typeface="Open Sans" panose="020B0606030504020204" pitchFamily="34" charset="0"/>
                <a:ea typeface="Open Sans" panose="020B0606030504020204" pitchFamily="34" charset="0"/>
                <a:cs typeface="Open Sans" panose="020B0606030504020204" pitchFamily="34" charset="0"/>
              </a:rPr>
              <a:t> </a:t>
            </a:r>
          </a:p>
          <a:p>
            <a:pPr marL="0" lvl="0" indent="0" algn="l" rtl="0">
              <a:spcBef>
                <a:spcPts val="0"/>
              </a:spcBef>
              <a:spcAft>
                <a:spcPts val="0"/>
              </a:spcAft>
              <a:buNone/>
            </a:pPr>
            <a:endParaRPr lang="en-IN">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lang="en-IN">
              <a:latin typeface="Open Sans" panose="020B0606030504020204" pitchFamily="34" charset="0"/>
              <a:ea typeface="Open Sans" panose="020B0606030504020204" pitchFamily="34" charset="0"/>
              <a:cs typeface="Open Sans" panose="020B0606030504020204" pitchFamily="34" charset="0"/>
            </a:endParaRPr>
          </a:p>
        </p:txBody>
      </p:sp>
      <p:cxnSp>
        <p:nvCxnSpPr>
          <p:cNvPr id="116" name="Google Shape;116;p17"/>
          <p:cNvCxnSpPr/>
          <p:nvPr/>
        </p:nvCxnSpPr>
        <p:spPr>
          <a:xfrm rot="10800000">
            <a:off x="4387825" y="1490500"/>
            <a:ext cx="0" cy="3424500"/>
          </a:xfrm>
          <a:prstGeom prst="straightConnector1">
            <a:avLst/>
          </a:prstGeom>
          <a:noFill/>
          <a:ln w="9525" cap="flat" cmpd="sng">
            <a:solidFill>
              <a:schemeClr val="lt2"/>
            </a:solidFill>
            <a:prstDash val="solid"/>
            <a:round/>
            <a:headEnd type="none" w="med" len="med"/>
            <a:tailEnd type="none" w="med" len="med"/>
          </a:ln>
        </p:spPr>
      </p:cxnSp>
      <p:sp>
        <p:nvSpPr>
          <p:cNvPr id="117" name="Google Shape;117;p17"/>
          <p:cNvSpPr txBox="1"/>
          <p:nvPr/>
        </p:nvSpPr>
        <p:spPr>
          <a:xfrm>
            <a:off x="4512750" y="1694528"/>
            <a:ext cx="44277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latin typeface="Open Sans" panose="020B0606030504020204" pitchFamily="34" charset="0"/>
                <a:ea typeface="Open Sans" panose="020B0606030504020204" pitchFamily="34" charset="0"/>
                <a:cs typeface="Open Sans" panose="020B0606030504020204" pitchFamily="34" charset="0"/>
                <a:sym typeface="Calibri"/>
              </a:rPr>
              <a:t>Usage: </a:t>
            </a:r>
          </a:p>
          <a:p>
            <a:pPr marL="0" lvl="0" indent="0" algn="l" rtl="0">
              <a:spcBef>
                <a:spcPts val="0"/>
              </a:spcBef>
              <a:spcAft>
                <a:spcPts val="0"/>
              </a:spcAft>
              <a:buNone/>
            </a:pPr>
            <a:r>
              <a:rPr lang="en-US" sz="1200" dirty="0">
                <a:latin typeface="Open Sans" panose="020B0606030504020204" pitchFamily="34" charset="0"/>
                <a:ea typeface="Open Sans" panose="020B0606030504020204" pitchFamily="34" charset="0"/>
                <a:cs typeface="Open Sans" panose="020B0606030504020204" pitchFamily="34" charset="0"/>
                <a:sym typeface="Calibri"/>
              </a:rPr>
              <a:t>Breakdown the prominent review attributes into clusters and recommend best rated hotel for a user input.</a:t>
            </a:r>
          </a:p>
          <a:p>
            <a:pPr marL="0" lvl="0" indent="0" algn="l" rtl="0">
              <a:spcBef>
                <a:spcPts val="0"/>
              </a:spcBef>
              <a:spcAft>
                <a:spcPts val="0"/>
              </a:spcAft>
              <a:buNone/>
            </a:pPr>
            <a:endParaRPr lang="en-US" sz="1200"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spcBef>
                <a:spcPts val="0"/>
              </a:spcBef>
              <a:spcAft>
                <a:spcPts val="0"/>
              </a:spcAft>
              <a:buNone/>
            </a:pPr>
            <a:r>
              <a:rPr lang="en-US" sz="1200" b="1" dirty="0">
                <a:latin typeface="Open Sans" panose="020B0606030504020204" pitchFamily="34" charset="0"/>
                <a:ea typeface="Open Sans" panose="020B0606030504020204" pitchFamily="34" charset="0"/>
                <a:cs typeface="Open Sans" panose="020B0606030504020204" pitchFamily="34" charset="0"/>
                <a:sym typeface="Calibri"/>
              </a:rPr>
              <a:t>Train Data: </a:t>
            </a:r>
            <a:r>
              <a:rPr lang="en-US" sz="1200" dirty="0">
                <a:solidFill>
                  <a:srgbClr val="202124"/>
                </a:solidFill>
                <a:latin typeface="Open Sans" panose="020B0606030504020204" pitchFamily="34" charset="0"/>
                <a:ea typeface="Open Sans" panose="020B0606030504020204" pitchFamily="34" charset="0"/>
                <a:cs typeface="Open Sans" panose="020B0606030504020204" pitchFamily="34" charset="0"/>
                <a:sym typeface="Calibri"/>
              </a:rPr>
              <a:t>515K Hotel Reviews Data in Europe</a:t>
            </a:r>
            <a:r>
              <a:rPr lang="en-US" sz="1200" dirty="0">
                <a:latin typeface="Open Sans" panose="020B0606030504020204" pitchFamily="34" charset="0"/>
                <a:ea typeface="Open Sans" panose="020B0606030504020204" pitchFamily="34" charset="0"/>
                <a:cs typeface="Open Sans" panose="020B0606030504020204" pitchFamily="34" charset="0"/>
                <a:sym typeface="Calibri"/>
              </a:rPr>
              <a:t> </a:t>
            </a:r>
          </a:p>
          <a:p>
            <a:pPr marL="0" lvl="0" indent="0" algn="l" rtl="0">
              <a:spcBef>
                <a:spcPts val="0"/>
              </a:spcBef>
              <a:spcAft>
                <a:spcPts val="0"/>
              </a:spcAft>
              <a:buNone/>
            </a:pPr>
            <a:endParaRPr lang="en-US" sz="1200"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spcBef>
                <a:spcPts val="0"/>
              </a:spcBef>
              <a:spcAft>
                <a:spcPts val="0"/>
              </a:spcAft>
              <a:buNone/>
            </a:pPr>
            <a:r>
              <a:rPr lang="en-US" sz="1200" b="1" dirty="0">
                <a:latin typeface="Open Sans" panose="020B0606030504020204" pitchFamily="34" charset="0"/>
                <a:ea typeface="Open Sans" panose="020B0606030504020204" pitchFamily="34" charset="0"/>
                <a:cs typeface="Open Sans" panose="020B0606030504020204" pitchFamily="34" charset="0"/>
                <a:sym typeface="Calibri"/>
              </a:rPr>
              <a:t>Expected Example Outcomes:</a:t>
            </a:r>
          </a:p>
          <a:p>
            <a:pPr marL="0" lvl="0" indent="0" algn="l" rtl="0">
              <a:spcBef>
                <a:spcPts val="0"/>
              </a:spcBef>
              <a:spcAft>
                <a:spcPts val="0"/>
              </a:spcAft>
              <a:buNone/>
            </a:pPr>
            <a:r>
              <a:rPr lang="en-US" sz="1200" dirty="0">
                <a:latin typeface="Open Sans" panose="020B0606030504020204" pitchFamily="34" charset="0"/>
                <a:ea typeface="Open Sans" panose="020B0606030504020204" pitchFamily="34" charset="0"/>
                <a:cs typeface="Open Sans" panose="020B0606030504020204" pitchFamily="34" charset="0"/>
                <a:sym typeface="Calibri"/>
              </a:rPr>
              <a:t>User Input: “</a:t>
            </a:r>
            <a:r>
              <a:rPr lang="en-US" sz="1200" i="1" dirty="0">
                <a:latin typeface="Open Sans" panose="020B0606030504020204" pitchFamily="34" charset="0"/>
                <a:ea typeface="Open Sans" panose="020B0606030504020204" pitchFamily="34" charset="0"/>
                <a:cs typeface="Open Sans" panose="020B0606030504020204" pitchFamily="34" charset="0"/>
                <a:sym typeface="Calibri"/>
              </a:rPr>
              <a:t>I need a place which is cheap and comfy.”</a:t>
            </a:r>
          </a:p>
          <a:p>
            <a:pPr marL="0" lvl="0" indent="0" algn="l" rtl="0">
              <a:spcBef>
                <a:spcPts val="0"/>
              </a:spcBef>
              <a:spcAft>
                <a:spcPts val="0"/>
              </a:spcAft>
              <a:buNone/>
            </a:pPr>
            <a:r>
              <a:rPr lang="en-US" sz="1200" dirty="0">
                <a:latin typeface="Open Sans" panose="020B0606030504020204" pitchFamily="34" charset="0"/>
                <a:ea typeface="Open Sans" panose="020B0606030504020204" pitchFamily="34" charset="0"/>
                <a:cs typeface="Open Sans" panose="020B0606030504020204" pitchFamily="34" charset="0"/>
                <a:sym typeface="Calibri"/>
              </a:rPr>
              <a:t>Output:</a:t>
            </a:r>
          </a:p>
          <a:p>
            <a:pPr marL="0" lvl="0" indent="0" algn="l" rtl="0">
              <a:spcBef>
                <a:spcPts val="0"/>
              </a:spcBef>
              <a:spcAft>
                <a:spcPts val="0"/>
              </a:spcAft>
              <a:buNone/>
            </a:pPr>
            <a:r>
              <a:rPr lang="en-US" sz="1200" dirty="0">
                <a:latin typeface="Open Sans" panose="020B0606030504020204" pitchFamily="34" charset="0"/>
                <a:ea typeface="Open Sans" panose="020B0606030504020204" pitchFamily="34" charset="0"/>
                <a:cs typeface="Open Sans" panose="020B0606030504020204" pitchFamily="34" charset="0"/>
                <a:sym typeface="Calibri"/>
              </a:rPr>
              <a:t> “</a:t>
            </a:r>
            <a:r>
              <a:rPr lang="en-US" sz="1200" i="1" dirty="0">
                <a:latin typeface="Open Sans" panose="020B0606030504020204" pitchFamily="34" charset="0"/>
                <a:ea typeface="Open Sans" panose="020B0606030504020204" pitchFamily="34" charset="0"/>
                <a:cs typeface="Open Sans" panose="020B0606030504020204" pitchFamily="34" charset="0"/>
                <a:sym typeface="Calibri"/>
              </a:rPr>
              <a:t>Hotel Europe	Price: Moderate </a:t>
            </a:r>
          </a:p>
          <a:p>
            <a:pPr marL="1371600" lvl="0" indent="457200" algn="l" rtl="0">
              <a:spcBef>
                <a:spcPts val="0"/>
              </a:spcBef>
              <a:spcAft>
                <a:spcPts val="0"/>
              </a:spcAft>
              <a:buNone/>
            </a:pPr>
            <a:r>
              <a:rPr lang="en-US" sz="1200" i="1" dirty="0">
                <a:latin typeface="Open Sans" panose="020B0606030504020204" pitchFamily="34" charset="0"/>
                <a:ea typeface="Open Sans" panose="020B0606030504020204" pitchFamily="34" charset="0"/>
                <a:cs typeface="Open Sans" panose="020B0606030504020204" pitchFamily="34" charset="0"/>
                <a:sym typeface="Calibri"/>
              </a:rPr>
              <a:t>Service: Good ” </a:t>
            </a:r>
          </a:p>
          <a:p>
            <a:pPr marL="0" lvl="0" indent="0" algn="l" rtl="0">
              <a:spcBef>
                <a:spcPts val="0"/>
              </a:spcBef>
              <a:spcAft>
                <a:spcPts val="0"/>
              </a:spcAft>
              <a:buNone/>
            </a:pPr>
            <a:r>
              <a:rPr lang="en-US" sz="1200" b="1" dirty="0">
                <a:latin typeface="Open Sans" panose="020B0606030504020204" pitchFamily="34" charset="0"/>
                <a:ea typeface="Open Sans" panose="020B0606030504020204" pitchFamily="34" charset="0"/>
                <a:cs typeface="Open Sans" panose="020B0606030504020204" pitchFamily="34" charset="0"/>
                <a:sym typeface="Calibri"/>
              </a:rPr>
              <a:t>Reach Goal:</a:t>
            </a:r>
          </a:p>
          <a:p>
            <a:pPr marL="0" lvl="0" indent="0" algn="l" rtl="0">
              <a:spcBef>
                <a:spcPts val="0"/>
              </a:spcBef>
              <a:spcAft>
                <a:spcPts val="0"/>
              </a:spcAft>
              <a:buNone/>
            </a:pPr>
            <a:r>
              <a:rPr lang="en-US" sz="1200" dirty="0">
                <a:latin typeface="Open Sans" panose="020B0606030504020204" pitchFamily="34" charset="0"/>
                <a:ea typeface="Open Sans" panose="020B0606030504020204" pitchFamily="34" charset="0"/>
                <a:cs typeface="Open Sans" panose="020B0606030504020204" pitchFamily="34" charset="0"/>
                <a:sym typeface="Calibri"/>
              </a:rPr>
              <a:t>Words with comparable meanings are placed in categories by the Hierarchical clustering algorithm.</a:t>
            </a:r>
          </a:p>
        </p:txBody>
      </p:sp>
      <p:grpSp>
        <p:nvGrpSpPr>
          <p:cNvPr id="6" name="Group 5">
            <a:extLst>
              <a:ext uri="{FF2B5EF4-FFF2-40B4-BE49-F238E27FC236}">
                <a16:creationId xmlns:a16="http://schemas.microsoft.com/office/drawing/2014/main" id="{2189AB8C-501E-337A-F822-F15BFE38CA56}"/>
              </a:ext>
            </a:extLst>
          </p:cNvPr>
          <p:cNvGrpSpPr/>
          <p:nvPr/>
        </p:nvGrpSpPr>
        <p:grpSpPr>
          <a:xfrm>
            <a:off x="483175" y="2626919"/>
            <a:ext cx="3878847" cy="762000"/>
            <a:chOff x="456492" y="2859403"/>
            <a:chExt cx="3878847" cy="762000"/>
          </a:xfrm>
        </p:grpSpPr>
        <p:grpSp>
          <p:nvGrpSpPr>
            <p:cNvPr id="111" name="Google Shape;111;p17"/>
            <p:cNvGrpSpPr/>
            <p:nvPr/>
          </p:nvGrpSpPr>
          <p:grpSpPr>
            <a:xfrm>
              <a:off x="456492" y="2859403"/>
              <a:ext cx="3878847" cy="762000"/>
              <a:chOff x="5160431" y="1800302"/>
              <a:chExt cx="3878847" cy="762000"/>
            </a:xfrm>
          </p:grpSpPr>
          <p:sp>
            <p:nvSpPr>
              <p:cNvPr id="112" name="Google Shape;112;p17"/>
              <p:cNvSpPr/>
              <p:nvPr/>
            </p:nvSpPr>
            <p:spPr>
              <a:xfrm>
                <a:off x="6011978" y="1979548"/>
                <a:ext cx="3027300" cy="289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SzPts val="1100"/>
                  <a:buNone/>
                </a:pPr>
                <a:r>
                  <a:rPr lang="en"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rPr>
                  <a:t>GMM </a:t>
                </a:r>
                <a:endParaRPr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endParaRPr>
              </a:p>
              <a:p>
                <a:pPr marL="0" marR="0" lvl="0" indent="0" algn="l" rtl="0">
                  <a:lnSpc>
                    <a:spcPct val="90000"/>
                  </a:lnSpc>
                  <a:spcBef>
                    <a:spcPts val="0"/>
                  </a:spcBef>
                  <a:spcAft>
                    <a:spcPts val="0"/>
                  </a:spcAft>
                  <a:buNone/>
                </a:pPr>
                <a:endParaRPr sz="11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endParaRPr>
              </a:p>
            </p:txBody>
          </p:sp>
          <p:sp>
            <p:nvSpPr>
              <p:cNvPr id="113" name="Google Shape;113;p17"/>
              <p:cNvSpPr/>
              <p:nvPr/>
            </p:nvSpPr>
            <p:spPr>
              <a:xfrm>
                <a:off x="5160431" y="1800302"/>
                <a:ext cx="762000" cy="762000"/>
              </a:xfrm>
              <a:prstGeom prst="ellipse">
                <a:avLst/>
              </a:prstGeom>
              <a:solidFill>
                <a:srgbClr val="20212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14" name="Google Shape;114;p17"/>
              <p:cNvCxnSpPr>
                <a:stCxn id="113" idx="3"/>
                <a:endCxn id="113" idx="1"/>
              </p:cNvCxnSpPr>
              <p:nvPr/>
            </p:nvCxnSpPr>
            <p:spPr>
              <a:xfrm rot="10800000">
                <a:off x="5272023" y="1911910"/>
                <a:ext cx="0" cy="538800"/>
              </a:xfrm>
              <a:prstGeom prst="straightConnector1">
                <a:avLst/>
              </a:prstGeom>
              <a:noFill/>
              <a:ln w="19050" cap="flat" cmpd="sng">
                <a:solidFill>
                  <a:schemeClr val="lt1"/>
                </a:solidFill>
                <a:prstDash val="solid"/>
                <a:round/>
                <a:headEnd type="none" w="med" len="med"/>
                <a:tailEnd type="none" w="med" len="med"/>
              </a:ln>
            </p:spPr>
          </p:cxnSp>
          <p:cxnSp>
            <p:nvCxnSpPr>
              <p:cNvPr id="115" name="Google Shape;115;p17"/>
              <p:cNvCxnSpPr/>
              <p:nvPr/>
            </p:nvCxnSpPr>
            <p:spPr>
              <a:xfrm>
                <a:off x="5272034" y="2450774"/>
                <a:ext cx="538800" cy="0"/>
              </a:xfrm>
              <a:prstGeom prst="straightConnector1">
                <a:avLst/>
              </a:prstGeom>
              <a:noFill/>
              <a:ln w="19050" cap="flat" cmpd="sng">
                <a:solidFill>
                  <a:schemeClr val="lt1"/>
                </a:solidFill>
                <a:prstDash val="solid"/>
                <a:round/>
                <a:headEnd type="none" w="med" len="med"/>
                <a:tailEnd type="none" w="med" len="med"/>
              </a:ln>
            </p:spPr>
          </p:cxnSp>
        </p:grpSp>
        <p:grpSp>
          <p:nvGrpSpPr>
            <p:cNvPr id="5" name="Group 4">
              <a:extLst>
                <a:ext uri="{FF2B5EF4-FFF2-40B4-BE49-F238E27FC236}">
                  <a16:creationId xmlns:a16="http://schemas.microsoft.com/office/drawing/2014/main" id="{6008E424-326F-78F8-456B-88F37899911F}"/>
                </a:ext>
              </a:extLst>
            </p:cNvPr>
            <p:cNvGrpSpPr/>
            <p:nvPr/>
          </p:nvGrpSpPr>
          <p:grpSpPr>
            <a:xfrm>
              <a:off x="642576" y="2963928"/>
              <a:ext cx="562897" cy="437365"/>
              <a:chOff x="662340" y="2962352"/>
              <a:chExt cx="562897" cy="437365"/>
            </a:xfrm>
          </p:grpSpPr>
          <p:sp>
            <p:nvSpPr>
              <p:cNvPr id="118" name="Google Shape;118;p17"/>
              <p:cNvSpPr/>
              <p:nvPr/>
            </p:nvSpPr>
            <p:spPr>
              <a:xfrm>
                <a:off x="722075" y="2962352"/>
                <a:ext cx="390000" cy="182496"/>
              </a:xfrm>
              <a:prstGeom prst="flowChartConnector">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rot="-1097733">
                <a:off x="662340" y="3186330"/>
                <a:ext cx="389910" cy="146287"/>
              </a:xfrm>
              <a:prstGeom prst="flowChartConnector">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rot="-1097733">
                <a:off x="835327" y="3253430"/>
                <a:ext cx="389910" cy="146287"/>
              </a:xfrm>
              <a:prstGeom prst="flowChartConnector">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roup 7">
            <a:extLst>
              <a:ext uri="{FF2B5EF4-FFF2-40B4-BE49-F238E27FC236}">
                <a16:creationId xmlns:a16="http://schemas.microsoft.com/office/drawing/2014/main" id="{BE5FA1B0-8D82-B5D5-3F17-0E07593AEAFC}"/>
              </a:ext>
            </a:extLst>
          </p:cNvPr>
          <p:cNvGrpSpPr/>
          <p:nvPr/>
        </p:nvGrpSpPr>
        <p:grpSpPr>
          <a:xfrm>
            <a:off x="483175" y="3837928"/>
            <a:ext cx="2971044" cy="701748"/>
            <a:chOff x="1491350" y="4147344"/>
            <a:chExt cx="2971044" cy="701748"/>
          </a:xfrm>
        </p:grpSpPr>
        <p:sp>
          <p:nvSpPr>
            <p:cNvPr id="106" name="Google Shape;106;p17"/>
            <p:cNvSpPr/>
            <p:nvPr/>
          </p:nvSpPr>
          <p:spPr>
            <a:xfrm>
              <a:off x="2378364" y="4313746"/>
              <a:ext cx="2084030" cy="368943"/>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SzPts val="1100"/>
                <a:buNone/>
              </a:pPr>
              <a:r>
                <a:rPr lang="en"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rPr>
                <a:t>DBSCAN</a:t>
              </a:r>
              <a:endParaRPr sz="15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endParaRPr>
            </a:p>
            <a:p>
              <a:pPr marL="0" marR="0" lvl="0" indent="0" algn="l" rtl="0">
                <a:lnSpc>
                  <a:spcPct val="90000"/>
                </a:lnSpc>
                <a:spcBef>
                  <a:spcPts val="0"/>
                </a:spcBef>
                <a:spcAft>
                  <a:spcPts val="0"/>
                </a:spcAft>
                <a:buNone/>
              </a:pPr>
              <a:endParaRPr sz="11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pic>
          <p:nvPicPr>
            <p:cNvPr id="121" name="Google Shape;121;p17"/>
            <p:cNvPicPr preferRelativeResize="0"/>
            <p:nvPr/>
          </p:nvPicPr>
          <p:blipFill>
            <a:blip r:embed="rId3">
              <a:alphaModFix/>
            </a:blip>
            <a:stretch>
              <a:fillRect/>
            </a:stretch>
          </p:blipFill>
          <p:spPr>
            <a:xfrm>
              <a:off x="1491350" y="4147344"/>
              <a:ext cx="887014" cy="701748"/>
            </a:xfrm>
            <a:prstGeom prst="rect">
              <a:avLst/>
            </a:prstGeom>
            <a:noFill/>
            <a:ln>
              <a:noFill/>
            </a:ln>
          </p:spPr>
        </p:pic>
      </p:grpSp>
      <p:grpSp>
        <p:nvGrpSpPr>
          <p:cNvPr id="7" name="Group 6">
            <a:extLst>
              <a:ext uri="{FF2B5EF4-FFF2-40B4-BE49-F238E27FC236}">
                <a16:creationId xmlns:a16="http://schemas.microsoft.com/office/drawing/2014/main" id="{4D588860-502C-2F8F-1DBB-F0E77DFDA223}"/>
              </a:ext>
            </a:extLst>
          </p:cNvPr>
          <p:cNvGrpSpPr/>
          <p:nvPr/>
        </p:nvGrpSpPr>
        <p:grpSpPr>
          <a:xfrm>
            <a:off x="400050" y="1467678"/>
            <a:ext cx="3646650" cy="1001175"/>
            <a:chOff x="400050" y="1486150"/>
            <a:chExt cx="3646650" cy="1001175"/>
          </a:xfrm>
        </p:grpSpPr>
        <p:grpSp>
          <p:nvGrpSpPr>
            <p:cNvPr id="108" name="Google Shape;108;p17"/>
            <p:cNvGrpSpPr/>
            <p:nvPr/>
          </p:nvGrpSpPr>
          <p:grpSpPr>
            <a:xfrm>
              <a:off x="400050" y="1543775"/>
              <a:ext cx="3646650" cy="943550"/>
              <a:chOff x="276425" y="1784200"/>
              <a:chExt cx="3646650" cy="943550"/>
            </a:xfrm>
          </p:grpSpPr>
          <p:sp>
            <p:nvSpPr>
              <p:cNvPr id="109" name="Google Shape;109;p17"/>
              <p:cNvSpPr/>
              <p:nvPr/>
            </p:nvSpPr>
            <p:spPr>
              <a:xfrm>
                <a:off x="1176275" y="1953425"/>
                <a:ext cx="2746800" cy="289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SzPts val="1100"/>
                  <a:buNone/>
                </a:pPr>
                <a:r>
                  <a:rPr lang="en"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rPr>
                  <a:t>Hierarchical Clustering</a:t>
                </a:r>
                <a:endParaRPr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endParaRPr>
              </a:p>
              <a:p>
                <a:pPr marL="0" marR="0" lvl="0" indent="0" algn="l" rtl="0">
                  <a:lnSpc>
                    <a:spcPct val="90000"/>
                  </a:lnSpc>
                  <a:spcBef>
                    <a:spcPts val="0"/>
                  </a:spcBef>
                  <a:spcAft>
                    <a:spcPts val="0"/>
                  </a:spcAft>
                  <a:buNone/>
                </a:pPr>
                <a:endParaRPr sz="11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endParaRPr>
              </a:p>
            </p:txBody>
          </p:sp>
          <p:pic>
            <p:nvPicPr>
              <p:cNvPr id="110" name="Google Shape;110;p17"/>
              <p:cNvPicPr preferRelativeResize="0"/>
              <p:nvPr/>
            </p:nvPicPr>
            <p:blipFill rotWithShape="1">
              <a:blip r:embed="rId4">
                <a:alphaModFix/>
              </a:blip>
              <a:srcRect l="129280" r="-129280"/>
              <a:stretch/>
            </p:blipFill>
            <p:spPr>
              <a:xfrm>
                <a:off x="276425" y="1784200"/>
                <a:ext cx="943475" cy="943550"/>
              </a:xfrm>
              <a:prstGeom prst="rect">
                <a:avLst/>
              </a:prstGeom>
              <a:noFill/>
              <a:ln>
                <a:noFill/>
              </a:ln>
            </p:spPr>
          </p:pic>
        </p:grpSp>
        <p:pic>
          <p:nvPicPr>
            <p:cNvPr id="122" name="Google Shape;122;p17"/>
            <p:cNvPicPr preferRelativeResize="0"/>
            <p:nvPr/>
          </p:nvPicPr>
          <p:blipFill>
            <a:blip r:embed="rId5">
              <a:alphaModFix/>
            </a:blip>
            <a:stretch>
              <a:fillRect/>
            </a:stretch>
          </p:blipFill>
          <p:spPr>
            <a:xfrm>
              <a:off x="400050" y="1486150"/>
              <a:ext cx="879650" cy="87965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Open Sans" panose="020B0606030504020204" pitchFamily="34" charset="0"/>
                <a:ea typeface="Open Sans" panose="020B0606030504020204" pitchFamily="34" charset="0"/>
                <a:cs typeface="Open Sans" panose="020B0606030504020204" pitchFamily="34" charset="0"/>
              </a:rPr>
              <a:t>Methods: Supervised Learning </a:t>
            </a:r>
            <a:endParaRPr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r>
              <a:rPr lang="en" dirty="0">
                <a:latin typeface="Open Sans" panose="020B0606030504020204" pitchFamily="34" charset="0"/>
                <a:ea typeface="Open Sans" panose="020B0606030504020204" pitchFamily="34" charset="0"/>
                <a:cs typeface="Open Sans" panose="020B0606030504020204" pitchFamily="34" charset="0"/>
              </a:rPr>
              <a:t> </a:t>
            </a:r>
            <a:endParaRPr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28" name="Google Shape;128;p18"/>
          <p:cNvGrpSpPr/>
          <p:nvPr/>
        </p:nvGrpSpPr>
        <p:grpSpPr>
          <a:xfrm>
            <a:off x="399506" y="2518642"/>
            <a:ext cx="3753875" cy="870600"/>
            <a:chOff x="5230575" y="1149025"/>
            <a:chExt cx="3753875" cy="870600"/>
          </a:xfrm>
        </p:grpSpPr>
        <p:sp>
          <p:nvSpPr>
            <p:cNvPr id="129" name="Google Shape;129;p18"/>
            <p:cNvSpPr/>
            <p:nvPr/>
          </p:nvSpPr>
          <p:spPr>
            <a:xfrm>
              <a:off x="6187550" y="1375525"/>
              <a:ext cx="2796900" cy="567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SzPts val="1100"/>
                <a:buNone/>
              </a:pPr>
              <a:r>
                <a:rPr lang="en"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rPr>
                <a:t>Support Vector Machine (SVM)</a:t>
              </a:r>
              <a:endParaRPr sz="11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endParaRPr>
            </a:p>
          </p:txBody>
        </p:sp>
        <p:sp>
          <p:nvSpPr>
            <p:cNvPr id="130" name="Google Shape;130;p18"/>
            <p:cNvSpPr/>
            <p:nvPr/>
          </p:nvSpPr>
          <p:spPr>
            <a:xfrm>
              <a:off x="5267657" y="1225852"/>
              <a:ext cx="762000" cy="762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31" name="Google Shape;131;p18"/>
            <p:cNvCxnSpPr>
              <a:stCxn id="130" idx="1"/>
              <a:endCxn id="130" idx="5"/>
            </p:cNvCxnSpPr>
            <p:nvPr/>
          </p:nvCxnSpPr>
          <p:spPr>
            <a:xfrm>
              <a:off x="5379250" y="1337445"/>
              <a:ext cx="538800" cy="538800"/>
            </a:xfrm>
            <a:prstGeom prst="straightConnector1">
              <a:avLst/>
            </a:prstGeom>
            <a:noFill/>
            <a:ln w="9525" cap="flat" cmpd="sng">
              <a:solidFill>
                <a:schemeClr val="dk2"/>
              </a:solidFill>
              <a:prstDash val="solid"/>
              <a:round/>
              <a:headEnd type="none" w="med" len="med"/>
              <a:tailEnd type="none" w="med" len="med"/>
            </a:ln>
          </p:spPr>
        </p:cxnSp>
        <p:cxnSp>
          <p:nvCxnSpPr>
            <p:cNvPr id="132" name="Google Shape;132;p18"/>
            <p:cNvCxnSpPr>
              <a:stCxn id="130" idx="2"/>
              <a:endCxn id="130" idx="4"/>
            </p:cNvCxnSpPr>
            <p:nvPr/>
          </p:nvCxnSpPr>
          <p:spPr>
            <a:xfrm>
              <a:off x="5267657" y="1606852"/>
              <a:ext cx="381000" cy="381000"/>
            </a:xfrm>
            <a:prstGeom prst="straightConnector1">
              <a:avLst/>
            </a:prstGeom>
            <a:noFill/>
            <a:ln w="9525" cap="flat" cmpd="sng">
              <a:solidFill>
                <a:schemeClr val="dk2"/>
              </a:solidFill>
              <a:prstDash val="dot"/>
              <a:round/>
              <a:headEnd type="none" w="med" len="med"/>
              <a:tailEnd type="none" w="med" len="med"/>
            </a:ln>
          </p:spPr>
        </p:cxnSp>
        <p:cxnSp>
          <p:nvCxnSpPr>
            <p:cNvPr id="133" name="Google Shape;133;p18"/>
            <p:cNvCxnSpPr>
              <a:stCxn id="130" idx="0"/>
              <a:endCxn id="130" idx="6"/>
            </p:cNvCxnSpPr>
            <p:nvPr/>
          </p:nvCxnSpPr>
          <p:spPr>
            <a:xfrm>
              <a:off x="5648657" y="1225852"/>
              <a:ext cx="381000" cy="381000"/>
            </a:xfrm>
            <a:prstGeom prst="straightConnector1">
              <a:avLst/>
            </a:prstGeom>
            <a:noFill/>
            <a:ln w="9525" cap="flat" cmpd="sng">
              <a:solidFill>
                <a:schemeClr val="dk2"/>
              </a:solidFill>
              <a:prstDash val="dot"/>
              <a:round/>
              <a:headEnd type="none" w="med" len="med"/>
              <a:tailEnd type="none" w="med" len="med"/>
            </a:ln>
          </p:spPr>
        </p:cxnSp>
        <p:sp>
          <p:nvSpPr>
            <p:cNvPr id="134" name="Google Shape;134;p18"/>
            <p:cNvSpPr txBox="1"/>
            <p:nvPr/>
          </p:nvSpPr>
          <p:spPr>
            <a:xfrm>
              <a:off x="5230575" y="1453825"/>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dk1"/>
                  </a:solidFill>
                  <a:latin typeface="Calibri"/>
                  <a:ea typeface="Calibri"/>
                  <a:cs typeface="Calibri"/>
                  <a:sym typeface="Calibri"/>
                </a:rPr>
                <a:t>x</a:t>
              </a:r>
              <a:endParaRPr/>
            </a:p>
          </p:txBody>
        </p:sp>
        <p:sp>
          <p:nvSpPr>
            <p:cNvPr id="135" name="Google Shape;135;p18"/>
            <p:cNvSpPr txBox="1"/>
            <p:nvPr/>
          </p:nvSpPr>
          <p:spPr>
            <a:xfrm>
              <a:off x="5230575" y="1606225"/>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dk1"/>
                  </a:solidFill>
                  <a:latin typeface="Calibri"/>
                  <a:ea typeface="Calibri"/>
                  <a:cs typeface="Calibri"/>
                  <a:sym typeface="Calibri"/>
                </a:rPr>
                <a:t>x</a:t>
              </a:r>
              <a:endParaRPr/>
            </a:p>
          </p:txBody>
        </p:sp>
        <p:sp>
          <p:nvSpPr>
            <p:cNvPr id="136" name="Google Shape;136;p18"/>
            <p:cNvSpPr txBox="1"/>
            <p:nvPr/>
          </p:nvSpPr>
          <p:spPr>
            <a:xfrm>
              <a:off x="5306775" y="1606225"/>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dk1"/>
                  </a:solidFill>
                  <a:latin typeface="Calibri"/>
                  <a:ea typeface="Calibri"/>
                  <a:cs typeface="Calibri"/>
                  <a:sym typeface="Calibri"/>
                </a:rPr>
                <a:t>x</a:t>
              </a:r>
              <a:endParaRPr/>
            </a:p>
          </p:txBody>
        </p:sp>
        <p:sp>
          <p:nvSpPr>
            <p:cNvPr id="137" name="Google Shape;137;p18"/>
            <p:cNvSpPr txBox="1"/>
            <p:nvPr/>
          </p:nvSpPr>
          <p:spPr>
            <a:xfrm>
              <a:off x="5382975" y="1530025"/>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dk1"/>
                  </a:solidFill>
                  <a:latin typeface="Calibri"/>
                  <a:ea typeface="Calibri"/>
                  <a:cs typeface="Calibri"/>
                  <a:sym typeface="Calibri"/>
                </a:rPr>
                <a:t>x</a:t>
              </a:r>
              <a:endParaRPr/>
            </a:p>
          </p:txBody>
        </p:sp>
        <p:sp>
          <p:nvSpPr>
            <p:cNvPr id="138" name="Google Shape;138;p18"/>
            <p:cNvSpPr txBox="1"/>
            <p:nvPr/>
          </p:nvSpPr>
          <p:spPr>
            <a:xfrm>
              <a:off x="5459175" y="1606225"/>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dk1"/>
                  </a:solidFill>
                  <a:latin typeface="Calibri"/>
                  <a:ea typeface="Calibri"/>
                  <a:cs typeface="Calibri"/>
                  <a:sym typeface="Calibri"/>
                </a:rPr>
                <a:t>x</a:t>
              </a:r>
              <a:endParaRPr/>
            </a:p>
          </p:txBody>
        </p:sp>
        <p:sp>
          <p:nvSpPr>
            <p:cNvPr id="139" name="Google Shape;139;p18"/>
            <p:cNvSpPr txBox="1"/>
            <p:nvPr/>
          </p:nvSpPr>
          <p:spPr>
            <a:xfrm>
              <a:off x="5382975" y="1682425"/>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dk1"/>
                  </a:solidFill>
                  <a:latin typeface="Calibri"/>
                  <a:ea typeface="Calibri"/>
                  <a:cs typeface="Calibri"/>
                  <a:sym typeface="Calibri"/>
                </a:rPr>
                <a:t>x</a:t>
              </a:r>
              <a:endParaRPr/>
            </a:p>
          </p:txBody>
        </p:sp>
        <p:sp>
          <p:nvSpPr>
            <p:cNvPr id="140" name="Google Shape;140;p18"/>
            <p:cNvSpPr txBox="1"/>
            <p:nvPr/>
          </p:nvSpPr>
          <p:spPr>
            <a:xfrm>
              <a:off x="5535375" y="1149025"/>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dk1"/>
                  </a:solidFill>
                  <a:latin typeface="Calibri"/>
                  <a:ea typeface="Calibri"/>
                  <a:cs typeface="Calibri"/>
                  <a:sym typeface="Calibri"/>
                </a:rPr>
                <a:t>o</a:t>
              </a:r>
              <a:endParaRPr/>
            </a:p>
          </p:txBody>
        </p:sp>
        <p:sp>
          <p:nvSpPr>
            <p:cNvPr id="141" name="Google Shape;141;p18"/>
            <p:cNvSpPr txBox="1"/>
            <p:nvPr/>
          </p:nvSpPr>
          <p:spPr>
            <a:xfrm>
              <a:off x="5459175" y="1225225"/>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dk1"/>
                  </a:solidFill>
                  <a:latin typeface="Calibri"/>
                  <a:ea typeface="Calibri"/>
                  <a:cs typeface="Calibri"/>
                  <a:sym typeface="Calibri"/>
                </a:rPr>
                <a:t>o</a:t>
              </a:r>
              <a:endParaRPr/>
            </a:p>
          </p:txBody>
        </p:sp>
        <p:sp>
          <p:nvSpPr>
            <p:cNvPr id="142" name="Google Shape;142;p18"/>
            <p:cNvSpPr txBox="1"/>
            <p:nvPr/>
          </p:nvSpPr>
          <p:spPr>
            <a:xfrm>
              <a:off x="5611575" y="1301425"/>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dk1"/>
                  </a:solidFill>
                  <a:latin typeface="Calibri"/>
                  <a:ea typeface="Calibri"/>
                  <a:cs typeface="Calibri"/>
                  <a:sym typeface="Calibri"/>
                </a:rPr>
                <a:t>o</a:t>
              </a:r>
              <a:endParaRPr/>
            </a:p>
          </p:txBody>
        </p:sp>
        <p:sp>
          <p:nvSpPr>
            <p:cNvPr id="143" name="Google Shape;143;p18"/>
            <p:cNvSpPr txBox="1"/>
            <p:nvPr/>
          </p:nvSpPr>
          <p:spPr>
            <a:xfrm>
              <a:off x="5687775" y="1225225"/>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dk1"/>
                  </a:solidFill>
                  <a:latin typeface="Calibri"/>
                  <a:ea typeface="Calibri"/>
                  <a:cs typeface="Calibri"/>
                  <a:sym typeface="Calibri"/>
                </a:rPr>
                <a:t>o</a:t>
              </a:r>
              <a:endParaRPr/>
            </a:p>
          </p:txBody>
        </p:sp>
      </p:grpSp>
      <p:grpSp>
        <p:nvGrpSpPr>
          <p:cNvPr id="144" name="Google Shape;144;p18"/>
          <p:cNvGrpSpPr/>
          <p:nvPr/>
        </p:nvGrpSpPr>
        <p:grpSpPr>
          <a:xfrm>
            <a:off x="473088" y="3658365"/>
            <a:ext cx="3710618" cy="762000"/>
            <a:chOff x="2728507" y="3461676"/>
            <a:chExt cx="3710618" cy="762000"/>
          </a:xfrm>
        </p:grpSpPr>
        <p:sp>
          <p:nvSpPr>
            <p:cNvPr id="145" name="Google Shape;145;p18"/>
            <p:cNvSpPr/>
            <p:nvPr/>
          </p:nvSpPr>
          <p:spPr>
            <a:xfrm>
              <a:off x="3642225" y="3697925"/>
              <a:ext cx="2796900" cy="289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SzPts val="1100"/>
                <a:buNone/>
              </a:pPr>
              <a:r>
                <a:rPr lang="en"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rPr>
                <a:t>Random Forest Classifier</a:t>
              </a:r>
              <a:endParaRPr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endParaRPr>
            </a:p>
            <a:p>
              <a:pPr marL="0" marR="0" lvl="0" indent="0" algn="l" rtl="0">
                <a:lnSpc>
                  <a:spcPct val="90000"/>
                </a:lnSpc>
                <a:spcBef>
                  <a:spcPts val="0"/>
                </a:spcBef>
                <a:spcAft>
                  <a:spcPts val="0"/>
                </a:spcAft>
                <a:buNone/>
              </a:pPr>
              <a:endParaRPr sz="11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endParaRPr>
            </a:p>
          </p:txBody>
        </p:sp>
        <p:sp>
          <p:nvSpPr>
            <p:cNvPr id="146" name="Google Shape;146;p18"/>
            <p:cNvSpPr/>
            <p:nvPr/>
          </p:nvSpPr>
          <p:spPr>
            <a:xfrm>
              <a:off x="2728507" y="3461676"/>
              <a:ext cx="762000" cy="762000"/>
            </a:xfrm>
            <a:prstGeom prst="ellipse">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147" name="Google Shape;147;p18"/>
            <p:cNvPicPr preferRelativeResize="0"/>
            <p:nvPr/>
          </p:nvPicPr>
          <p:blipFill>
            <a:blip r:embed="rId3">
              <a:alphaModFix/>
            </a:blip>
            <a:stretch>
              <a:fillRect/>
            </a:stretch>
          </p:blipFill>
          <p:spPr>
            <a:xfrm>
              <a:off x="2804700" y="3558750"/>
              <a:ext cx="567900" cy="567900"/>
            </a:xfrm>
            <a:prstGeom prst="rect">
              <a:avLst/>
            </a:prstGeom>
            <a:noFill/>
            <a:ln>
              <a:noFill/>
            </a:ln>
          </p:spPr>
        </p:pic>
      </p:grpSp>
      <p:grpSp>
        <p:nvGrpSpPr>
          <p:cNvPr id="148" name="Google Shape;148;p18"/>
          <p:cNvGrpSpPr/>
          <p:nvPr/>
        </p:nvGrpSpPr>
        <p:grpSpPr>
          <a:xfrm>
            <a:off x="396888" y="1468825"/>
            <a:ext cx="3711325" cy="870600"/>
            <a:chOff x="381000" y="1219200"/>
            <a:chExt cx="3711325" cy="870600"/>
          </a:xfrm>
        </p:grpSpPr>
        <p:sp>
          <p:nvSpPr>
            <p:cNvPr id="149" name="Google Shape;149;p18"/>
            <p:cNvSpPr/>
            <p:nvPr/>
          </p:nvSpPr>
          <p:spPr>
            <a:xfrm>
              <a:off x="1295425" y="1464038"/>
              <a:ext cx="2796900" cy="567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SzPts val="1100"/>
                <a:buNone/>
              </a:pPr>
              <a:r>
                <a:rPr lang="en"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rPr>
                <a:t>Multi-class Logistic Regression</a:t>
              </a:r>
              <a:endParaRPr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Anaheim"/>
              </a:endParaRPr>
            </a:p>
          </p:txBody>
        </p:sp>
        <p:sp>
          <p:nvSpPr>
            <p:cNvPr id="150" name="Google Shape;150;p18"/>
            <p:cNvSpPr/>
            <p:nvPr/>
          </p:nvSpPr>
          <p:spPr>
            <a:xfrm>
              <a:off x="384632" y="1261822"/>
              <a:ext cx="762000" cy="7620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51" name="Google Shape;151;p18"/>
            <p:cNvCxnSpPr>
              <a:stCxn id="150" idx="0"/>
              <a:endCxn id="150" idx="4"/>
            </p:cNvCxnSpPr>
            <p:nvPr/>
          </p:nvCxnSpPr>
          <p:spPr>
            <a:xfrm>
              <a:off x="765632" y="1261822"/>
              <a:ext cx="0" cy="762000"/>
            </a:xfrm>
            <a:prstGeom prst="straightConnector1">
              <a:avLst/>
            </a:prstGeom>
            <a:noFill/>
            <a:ln w="19050" cap="flat" cmpd="sng">
              <a:solidFill>
                <a:schemeClr val="lt1"/>
              </a:solidFill>
              <a:prstDash val="solid"/>
              <a:round/>
              <a:headEnd type="none" w="med" len="med"/>
              <a:tailEnd type="none" w="med" len="med"/>
            </a:ln>
          </p:spPr>
        </p:cxnSp>
        <p:cxnSp>
          <p:nvCxnSpPr>
            <p:cNvPr id="152" name="Google Shape;152;p18"/>
            <p:cNvCxnSpPr>
              <a:stCxn id="150" idx="2"/>
            </p:cNvCxnSpPr>
            <p:nvPr/>
          </p:nvCxnSpPr>
          <p:spPr>
            <a:xfrm rot="10800000" flipH="1">
              <a:off x="384632" y="1373422"/>
              <a:ext cx="650400" cy="269400"/>
            </a:xfrm>
            <a:prstGeom prst="straightConnector1">
              <a:avLst/>
            </a:prstGeom>
            <a:noFill/>
            <a:ln w="19050" cap="flat" cmpd="sng">
              <a:solidFill>
                <a:schemeClr val="lt1"/>
              </a:solidFill>
              <a:prstDash val="solid"/>
              <a:round/>
              <a:headEnd type="none" w="med" len="med"/>
              <a:tailEnd type="none" w="med" len="med"/>
            </a:ln>
          </p:spPr>
        </p:cxnSp>
        <p:cxnSp>
          <p:nvCxnSpPr>
            <p:cNvPr id="153" name="Google Shape;153;p18"/>
            <p:cNvCxnSpPr>
              <a:stCxn id="150" idx="1"/>
              <a:endCxn id="150" idx="4"/>
            </p:cNvCxnSpPr>
            <p:nvPr/>
          </p:nvCxnSpPr>
          <p:spPr>
            <a:xfrm>
              <a:off x="496225" y="1373414"/>
              <a:ext cx="269400" cy="650400"/>
            </a:xfrm>
            <a:prstGeom prst="straightConnector1">
              <a:avLst/>
            </a:prstGeom>
            <a:noFill/>
            <a:ln w="19050" cap="flat" cmpd="sng">
              <a:solidFill>
                <a:schemeClr val="lt1"/>
              </a:solidFill>
              <a:prstDash val="solid"/>
              <a:round/>
              <a:headEnd type="none" w="med" len="med"/>
              <a:tailEnd type="none" w="med" len="med"/>
            </a:ln>
          </p:spPr>
        </p:cxnSp>
        <p:sp>
          <p:nvSpPr>
            <p:cNvPr id="154" name="Google Shape;154;p18"/>
            <p:cNvSpPr txBox="1"/>
            <p:nvPr/>
          </p:nvSpPr>
          <p:spPr>
            <a:xfrm>
              <a:off x="457200" y="1752600"/>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lt1"/>
                  </a:solidFill>
                  <a:latin typeface="Calibri"/>
                  <a:ea typeface="Calibri"/>
                  <a:cs typeface="Calibri"/>
                  <a:sym typeface="Calibri"/>
                </a:rPr>
                <a:t>*</a:t>
              </a:r>
              <a:endParaRPr>
                <a:solidFill>
                  <a:schemeClr val="lt1"/>
                </a:solidFill>
              </a:endParaRPr>
            </a:p>
          </p:txBody>
        </p:sp>
        <p:sp>
          <p:nvSpPr>
            <p:cNvPr id="155" name="Google Shape;155;p18"/>
            <p:cNvSpPr txBox="1"/>
            <p:nvPr/>
          </p:nvSpPr>
          <p:spPr>
            <a:xfrm>
              <a:off x="381000" y="1600200"/>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lt1"/>
                  </a:solidFill>
                  <a:latin typeface="Calibri"/>
                  <a:ea typeface="Calibri"/>
                  <a:cs typeface="Calibri"/>
                  <a:sym typeface="Calibri"/>
                </a:rPr>
                <a:t>*</a:t>
              </a:r>
              <a:endParaRPr>
                <a:solidFill>
                  <a:schemeClr val="lt1"/>
                </a:solidFill>
              </a:endParaRPr>
            </a:p>
          </p:txBody>
        </p:sp>
        <p:sp>
          <p:nvSpPr>
            <p:cNvPr id="156" name="Google Shape;156;p18"/>
            <p:cNvSpPr txBox="1"/>
            <p:nvPr/>
          </p:nvSpPr>
          <p:spPr>
            <a:xfrm>
              <a:off x="381000" y="1676400"/>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lt1"/>
                  </a:solidFill>
                  <a:latin typeface="Calibri"/>
                  <a:ea typeface="Calibri"/>
                  <a:cs typeface="Calibri"/>
                  <a:sym typeface="Calibri"/>
                </a:rPr>
                <a:t>*</a:t>
              </a:r>
              <a:endParaRPr>
                <a:solidFill>
                  <a:schemeClr val="lt1"/>
                </a:solidFill>
              </a:endParaRPr>
            </a:p>
          </p:txBody>
        </p:sp>
        <p:sp>
          <p:nvSpPr>
            <p:cNvPr id="157" name="Google Shape;157;p18"/>
            <p:cNvSpPr txBox="1"/>
            <p:nvPr/>
          </p:nvSpPr>
          <p:spPr>
            <a:xfrm>
              <a:off x="457200" y="1600200"/>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chemeClr val="lt1"/>
                  </a:solidFill>
                  <a:latin typeface="Calibri"/>
                  <a:ea typeface="Calibri"/>
                  <a:cs typeface="Calibri"/>
                  <a:sym typeface="Calibri"/>
                </a:rPr>
                <a:t>*</a:t>
              </a:r>
              <a:endParaRPr>
                <a:solidFill>
                  <a:schemeClr val="lt1"/>
                </a:solidFill>
              </a:endParaRPr>
            </a:p>
          </p:txBody>
        </p:sp>
        <p:sp>
          <p:nvSpPr>
            <p:cNvPr id="158" name="Google Shape;158;p18"/>
            <p:cNvSpPr txBox="1"/>
            <p:nvPr/>
          </p:nvSpPr>
          <p:spPr>
            <a:xfrm>
              <a:off x="762000" y="1371600"/>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rgbClr val="CC0000"/>
                  </a:solidFill>
                  <a:latin typeface="Calibri"/>
                  <a:ea typeface="Calibri"/>
                  <a:cs typeface="Calibri"/>
                  <a:sym typeface="Calibri"/>
                </a:rPr>
                <a:t>o</a:t>
              </a:r>
              <a:endParaRPr>
                <a:solidFill>
                  <a:srgbClr val="CC0000"/>
                </a:solidFill>
              </a:endParaRPr>
            </a:p>
          </p:txBody>
        </p:sp>
        <p:sp>
          <p:nvSpPr>
            <p:cNvPr id="159" name="Google Shape;159;p18"/>
            <p:cNvSpPr txBox="1"/>
            <p:nvPr/>
          </p:nvSpPr>
          <p:spPr>
            <a:xfrm>
              <a:off x="762000" y="1524000"/>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rgbClr val="CC0000"/>
                  </a:solidFill>
                  <a:latin typeface="Calibri"/>
                  <a:ea typeface="Calibri"/>
                  <a:cs typeface="Calibri"/>
                  <a:sym typeface="Calibri"/>
                </a:rPr>
                <a:t>o</a:t>
              </a:r>
              <a:endParaRPr>
                <a:solidFill>
                  <a:srgbClr val="CC0000"/>
                </a:solidFill>
              </a:endParaRPr>
            </a:p>
          </p:txBody>
        </p:sp>
        <p:sp>
          <p:nvSpPr>
            <p:cNvPr id="160" name="Google Shape;160;p18"/>
            <p:cNvSpPr txBox="1"/>
            <p:nvPr/>
          </p:nvSpPr>
          <p:spPr>
            <a:xfrm>
              <a:off x="838200" y="1447800"/>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rgbClr val="CC0000"/>
                  </a:solidFill>
                  <a:latin typeface="Calibri"/>
                  <a:ea typeface="Calibri"/>
                  <a:cs typeface="Calibri"/>
                  <a:sym typeface="Calibri"/>
                </a:rPr>
                <a:t>o</a:t>
              </a:r>
              <a:endParaRPr>
                <a:solidFill>
                  <a:srgbClr val="CC0000"/>
                </a:solidFill>
              </a:endParaRPr>
            </a:p>
          </p:txBody>
        </p:sp>
        <p:sp>
          <p:nvSpPr>
            <p:cNvPr id="161" name="Google Shape;161;p18"/>
            <p:cNvSpPr txBox="1"/>
            <p:nvPr/>
          </p:nvSpPr>
          <p:spPr>
            <a:xfrm>
              <a:off x="838200" y="1600200"/>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rgbClr val="CC0000"/>
                  </a:solidFill>
                  <a:latin typeface="Calibri"/>
                  <a:ea typeface="Calibri"/>
                  <a:cs typeface="Calibri"/>
                  <a:sym typeface="Calibri"/>
                </a:rPr>
                <a:t>o</a:t>
              </a:r>
              <a:endParaRPr>
                <a:solidFill>
                  <a:srgbClr val="CC0000"/>
                </a:solidFill>
              </a:endParaRPr>
            </a:p>
          </p:txBody>
        </p:sp>
        <p:sp>
          <p:nvSpPr>
            <p:cNvPr id="162" name="Google Shape;162;p18"/>
            <p:cNvSpPr txBox="1"/>
            <p:nvPr/>
          </p:nvSpPr>
          <p:spPr>
            <a:xfrm>
              <a:off x="533400" y="1219200"/>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rgbClr val="F6B26B"/>
                  </a:solidFill>
                  <a:latin typeface="Calibri"/>
                  <a:ea typeface="Calibri"/>
                  <a:cs typeface="Calibri"/>
                  <a:sym typeface="Calibri"/>
                </a:rPr>
                <a:t>$</a:t>
              </a:r>
              <a:endParaRPr>
                <a:solidFill>
                  <a:srgbClr val="F6B26B"/>
                </a:solidFill>
              </a:endParaRPr>
            </a:p>
          </p:txBody>
        </p:sp>
        <p:sp>
          <p:nvSpPr>
            <p:cNvPr id="163" name="Google Shape;163;p18"/>
            <p:cNvSpPr txBox="1"/>
            <p:nvPr/>
          </p:nvSpPr>
          <p:spPr>
            <a:xfrm>
              <a:off x="457200" y="1295400"/>
              <a:ext cx="269400" cy="33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1100">
                  <a:solidFill>
                    <a:srgbClr val="F6B26B"/>
                  </a:solidFill>
                  <a:latin typeface="Calibri"/>
                  <a:ea typeface="Calibri"/>
                  <a:cs typeface="Calibri"/>
                  <a:sym typeface="Calibri"/>
                </a:rPr>
                <a:t>$</a:t>
              </a:r>
              <a:endParaRPr>
                <a:solidFill>
                  <a:srgbClr val="F6B26B"/>
                </a:solidFill>
              </a:endParaRPr>
            </a:p>
          </p:txBody>
        </p:sp>
      </p:grpSp>
      <p:sp>
        <p:nvSpPr>
          <p:cNvPr id="164" name="Google Shape;164;p18"/>
          <p:cNvSpPr txBox="1"/>
          <p:nvPr/>
        </p:nvSpPr>
        <p:spPr>
          <a:xfrm>
            <a:off x="4572000" y="1621800"/>
            <a:ext cx="4461000" cy="29854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Open Sans" panose="020B0606030504020204" pitchFamily="34" charset="0"/>
                <a:ea typeface="Open Sans" panose="020B0606030504020204" pitchFamily="34" charset="0"/>
                <a:cs typeface="Open Sans" panose="020B0606030504020204" pitchFamily="34" charset="0"/>
                <a:sym typeface="Calibri"/>
              </a:rPr>
              <a:t>Usage: </a:t>
            </a:r>
            <a:endParaRPr b="1"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spcBef>
                <a:spcPts val="0"/>
              </a:spcBef>
              <a:spcAft>
                <a:spcPts val="0"/>
              </a:spcAft>
              <a:buNone/>
            </a:pPr>
            <a:r>
              <a:rPr lang="en" dirty="0">
                <a:latin typeface="Open Sans" panose="020B0606030504020204" pitchFamily="34" charset="0"/>
                <a:ea typeface="Open Sans" panose="020B0606030504020204" pitchFamily="34" charset="0"/>
                <a:cs typeface="Open Sans" panose="020B0606030504020204" pitchFamily="34" charset="0"/>
                <a:sym typeface="Calibri"/>
              </a:rPr>
              <a:t>Classification of reviews.</a:t>
            </a:r>
            <a:endParaRPr sz="1200"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spcBef>
                <a:spcPts val="0"/>
              </a:spcBef>
              <a:spcAft>
                <a:spcPts val="0"/>
              </a:spcAft>
              <a:buNone/>
            </a:pPr>
            <a:r>
              <a:rPr lang="en" b="1" dirty="0">
                <a:latin typeface="Open Sans" panose="020B0606030504020204" pitchFamily="34" charset="0"/>
                <a:ea typeface="Open Sans" panose="020B0606030504020204" pitchFamily="34" charset="0"/>
                <a:cs typeface="Open Sans" panose="020B0606030504020204" pitchFamily="34" charset="0"/>
                <a:sym typeface="Calibri"/>
              </a:rPr>
              <a:t>Train Data: </a:t>
            </a:r>
            <a:r>
              <a:rPr lang="en" dirty="0">
                <a:solidFill>
                  <a:srgbClr val="202124"/>
                </a:solidFill>
                <a:latin typeface="Open Sans" panose="020B0606030504020204" pitchFamily="34" charset="0"/>
                <a:ea typeface="Open Sans" panose="020B0606030504020204" pitchFamily="34" charset="0"/>
                <a:cs typeface="Open Sans" panose="020B0606030504020204" pitchFamily="34" charset="0"/>
                <a:sym typeface="Calibri"/>
              </a:rPr>
              <a:t>515K Hotel Reviews Data in Europe</a:t>
            </a:r>
            <a:r>
              <a:rPr lang="en" dirty="0">
                <a:latin typeface="Open Sans" panose="020B0606030504020204" pitchFamily="34" charset="0"/>
                <a:ea typeface="Open Sans" panose="020B0606030504020204" pitchFamily="34" charset="0"/>
                <a:cs typeface="Open Sans" panose="020B0606030504020204" pitchFamily="34" charset="0"/>
                <a:sym typeface="Calibri"/>
              </a:rPr>
              <a:t> </a:t>
            </a:r>
            <a:endParaRPr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spcBef>
                <a:spcPts val="0"/>
              </a:spcBef>
              <a:spcAft>
                <a:spcPts val="0"/>
              </a:spcAft>
              <a:buNone/>
            </a:pPr>
            <a:r>
              <a:rPr lang="en" b="1" dirty="0">
                <a:latin typeface="Open Sans" panose="020B0606030504020204" pitchFamily="34" charset="0"/>
                <a:ea typeface="Open Sans" panose="020B0606030504020204" pitchFamily="34" charset="0"/>
                <a:cs typeface="Open Sans" panose="020B0606030504020204" pitchFamily="34" charset="0"/>
                <a:sym typeface="Calibri"/>
              </a:rPr>
              <a:t>Expected Example Outcomes:</a:t>
            </a:r>
            <a:endParaRPr b="1"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spcBef>
                <a:spcPts val="0"/>
              </a:spcBef>
              <a:spcAft>
                <a:spcPts val="0"/>
              </a:spcAft>
              <a:buNone/>
            </a:pPr>
            <a:r>
              <a:rPr lang="en" dirty="0">
                <a:latin typeface="Open Sans" panose="020B0606030504020204" pitchFamily="34" charset="0"/>
                <a:ea typeface="Open Sans" panose="020B0606030504020204" pitchFamily="34" charset="0"/>
                <a:cs typeface="Open Sans" panose="020B0606030504020204" pitchFamily="34" charset="0"/>
                <a:sym typeface="Calibri"/>
              </a:rPr>
              <a:t>Positive review list: “It was a Pleasant stay.”</a:t>
            </a:r>
            <a:endParaRPr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spcBef>
                <a:spcPts val="0"/>
              </a:spcBef>
              <a:spcAft>
                <a:spcPts val="0"/>
              </a:spcAft>
              <a:buNone/>
            </a:pPr>
            <a:r>
              <a:rPr lang="en" dirty="0">
                <a:latin typeface="Open Sans" panose="020B0606030504020204" pitchFamily="34" charset="0"/>
                <a:ea typeface="Open Sans" panose="020B0606030504020204" pitchFamily="34" charset="0"/>
                <a:cs typeface="Open Sans" panose="020B0606030504020204" pitchFamily="34" charset="0"/>
                <a:sym typeface="Calibri"/>
              </a:rPr>
              <a:t>Negative review list: “Service is not worth the price.”</a:t>
            </a:r>
            <a:endParaRPr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spcBef>
                <a:spcPts val="0"/>
              </a:spcBef>
              <a:spcAft>
                <a:spcPts val="0"/>
              </a:spcAft>
              <a:buNone/>
            </a:pPr>
            <a:r>
              <a:rPr lang="en" b="1" dirty="0">
                <a:latin typeface="Open Sans" panose="020B0606030504020204" pitchFamily="34" charset="0"/>
                <a:ea typeface="Open Sans" panose="020B0606030504020204" pitchFamily="34" charset="0"/>
                <a:cs typeface="Open Sans" panose="020B0606030504020204" pitchFamily="34" charset="0"/>
                <a:sym typeface="Calibri"/>
              </a:rPr>
              <a:t>Reach Goal:</a:t>
            </a:r>
            <a:endParaRPr b="1"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l" rtl="0">
              <a:spcBef>
                <a:spcPts val="0"/>
              </a:spcBef>
              <a:spcAft>
                <a:spcPts val="0"/>
              </a:spcAft>
              <a:buNone/>
            </a:pPr>
            <a:r>
              <a:rPr lang="en" dirty="0">
                <a:latin typeface="Open Sans" panose="020B0606030504020204" pitchFamily="34" charset="0"/>
                <a:ea typeface="Open Sans" panose="020B0606030504020204" pitchFamily="34" charset="0"/>
                <a:cs typeface="Open Sans" panose="020B0606030504020204" pitchFamily="34" charset="0"/>
                <a:sym typeface="Calibri"/>
              </a:rPr>
              <a:t>Based on the Sentiment component, Classify the reviews into Positive, negative, and neutral categories.</a:t>
            </a:r>
            <a:endParaRPr dirty="0">
              <a:latin typeface="Open Sans" panose="020B0606030504020204" pitchFamily="34" charset="0"/>
              <a:ea typeface="Open Sans" panose="020B0606030504020204" pitchFamily="34" charset="0"/>
              <a:cs typeface="Open Sans" panose="020B0606030504020204" pitchFamily="34" charset="0"/>
              <a:sym typeface="Calibri"/>
            </a:endParaRPr>
          </a:p>
        </p:txBody>
      </p:sp>
      <p:cxnSp>
        <p:nvCxnSpPr>
          <p:cNvPr id="165" name="Google Shape;165;p18"/>
          <p:cNvCxnSpPr/>
          <p:nvPr/>
        </p:nvCxnSpPr>
        <p:spPr>
          <a:xfrm flipH="1">
            <a:off x="4420025" y="1452225"/>
            <a:ext cx="4200" cy="32649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Potential Results and Discussion:</a:t>
            </a:r>
            <a:endParaRPr/>
          </a:p>
          <a:p>
            <a:pPr marL="0" lvl="0" indent="0" algn="l" rtl="0">
              <a:spcBef>
                <a:spcPts val="0"/>
              </a:spcBef>
              <a:spcAft>
                <a:spcPts val="0"/>
              </a:spcAft>
              <a:buNone/>
            </a:pPr>
            <a:endParaRPr/>
          </a:p>
        </p:txBody>
      </p:sp>
      <p:sp>
        <p:nvSpPr>
          <p:cNvPr id="185" name="Google Shape;185;p20"/>
          <p:cNvSpPr txBox="1"/>
          <p:nvPr/>
        </p:nvSpPr>
        <p:spPr>
          <a:xfrm>
            <a:off x="475500" y="1393925"/>
            <a:ext cx="7949100" cy="33855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t>Unsupervised Learning:</a:t>
            </a:r>
            <a:endParaRPr sz="1700" dirty="0"/>
          </a:p>
          <a:p>
            <a:pPr marL="0" lvl="0" indent="0" algn="l" rtl="0">
              <a:spcBef>
                <a:spcPts val="0"/>
              </a:spcBef>
              <a:spcAft>
                <a:spcPts val="0"/>
              </a:spcAft>
              <a:buNone/>
            </a:pPr>
            <a:endParaRPr sz="1700" dirty="0"/>
          </a:p>
          <a:p>
            <a:pPr marL="457200" lvl="0" indent="-317500" algn="l" rtl="0">
              <a:spcBef>
                <a:spcPts val="0"/>
              </a:spcBef>
              <a:spcAft>
                <a:spcPts val="0"/>
              </a:spcAft>
              <a:buSzPts val="1400"/>
              <a:buChar char="➔"/>
            </a:pPr>
            <a:r>
              <a:rPr lang="en" dirty="0"/>
              <a:t>Build a Hotel Recommendation system based on</a:t>
            </a:r>
            <a:r>
              <a:rPr lang="en-IN" dirty="0"/>
              <a:t> t</a:t>
            </a:r>
            <a:r>
              <a:rPr lang="en" dirty="0"/>
              <a:t>he categories of the reviews.</a:t>
            </a:r>
            <a:endParaRPr lang="en-US" dirty="0"/>
          </a:p>
          <a:p>
            <a:pPr marL="457200" lvl="0" indent="-317500" algn="l" rtl="0">
              <a:spcBef>
                <a:spcPts val="0"/>
              </a:spcBef>
              <a:spcAft>
                <a:spcPts val="0"/>
              </a:spcAft>
              <a:buSzPts val="1400"/>
              <a:buChar char="➔"/>
            </a:pPr>
            <a:r>
              <a:rPr lang="en-US" dirty="0"/>
              <a:t>Ability to provide the best hotels based on the user preferences.</a:t>
            </a:r>
          </a:p>
          <a:p>
            <a:pPr marL="457200" lvl="0" indent="-317500" algn="l" rtl="0">
              <a:spcBef>
                <a:spcPts val="0"/>
              </a:spcBef>
              <a:spcAft>
                <a:spcPts val="0"/>
              </a:spcAft>
              <a:buSzPts val="1400"/>
              <a:buChar char="➔"/>
            </a:pPr>
            <a:r>
              <a:rPr lang="en" dirty="0"/>
              <a:t>Examine it with various clustering Techniques</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 sz="1700" dirty="0"/>
              <a:t>Supervised Learning:</a:t>
            </a:r>
            <a:endParaRPr sz="1700" dirty="0"/>
          </a:p>
          <a:p>
            <a:pPr marL="0" lvl="0" indent="0" algn="l" rtl="0">
              <a:spcBef>
                <a:spcPts val="0"/>
              </a:spcBef>
              <a:spcAft>
                <a:spcPts val="0"/>
              </a:spcAft>
              <a:buNone/>
            </a:pPr>
            <a:endParaRPr sz="1700" dirty="0"/>
          </a:p>
          <a:p>
            <a:pPr marL="457200" lvl="0" indent="-317500" algn="l" rtl="0">
              <a:spcBef>
                <a:spcPts val="0"/>
              </a:spcBef>
              <a:spcAft>
                <a:spcPts val="0"/>
              </a:spcAft>
              <a:buSzPts val="1400"/>
              <a:buChar char="➔"/>
            </a:pPr>
            <a:r>
              <a:rPr lang="en" dirty="0"/>
              <a:t>Build a Sentiment classifier to tag t</a:t>
            </a:r>
            <a:r>
              <a:rPr lang="en-IN" dirty="0"/>
              <a:t>he</a:t>
            </a:r>
            <a:r>
              <a:rPr lang="en" dirty="0"/>
              <a:t> reviews into positive, negative, and neutral categories</a:t>
            </a:r>
            <a:r>
              <a:rPr lang="en-US" dirty="0"/>
              <a:t> with an accuracy of 60 – 70 %. </a:t>
            </a:r>
          </a:p>
          <a:p>
            <a:pPr marL="457200" lvl="0" indent="-317500" algn="l" rtl="0">
              <a:spcBef>
                <a:spcPts val="0"/>
              </a:spcBef>
              <a:spcAft>
                <a:spcPts val="0"/>
              </a:spcAft>
              <a:buSzPts val="1400"/>
              <a:buChar char="➔"/>
            </a:pPr>
            <a:r>
              <a:rPr lang="en-US" dirty="0"/>
              <a:t>Analyze it with </a:t>
            </a:r>
            <a:r>
              <a:rPr lang="en" dirty="0"/>
              <a:t>different classification algorithms.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287399" y="336767"/>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Open Sans" panose="020B0606030504020204" pitchFamily="34" charset="0"/>
                <a:ea typeface="Open Sans" panose="020B0606030504020204" pitchFamily="34" charset="0"/>
                <a:cs typeface="Open Sans" panose="020B0606030504020204" pitchFamily="34" charset="0"/>
              </a:rPr>
              <a:t>Evaluation Metrics</a:t>
            </a:r>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171" name="Google Shape;171;p19"/>
          <p:cNvSpPr txBox="1"/>
          <p:nvPr/>
        </p:nvSpPr>
        <p:spPr>
          <a:xfrm>
            <a:off x="-4292" y="2571750"/>
            <a:ext cx="1595400" cy="877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dirty="0"/>
              <a:t>F Measure</a:t>
            </a:r>
            <a:endParaRPr sz="1500" dirty="0"/>
          </a:p>
          <a:p>
            <a:pPr marL="457200" lvl="0" indent="-323850" algn="l" rtl="0">
              <a:spcBef>
                <a:spcPts val="0"/>
              </a:spcBef>
              <a:spcAft>
                <a:spcPts val="0"/>
              </a:spcAft>
              <a:buSzPts val="1500"/>
              <a:buChar char="●"/>
            </a:pPr>
            <a:r>
              <a:rPr lang="en" sz="1500" dirty="0"/>
              <a:t>Recall</a:t>
            </a:r>
            <a:endParaRPr sz="1500" dirty="0"/>
          </a:p>
          <a:p>
            <a:pPr marL="457200" lvl="0" indent="-323850" algn="l" rtl="0">
              <a:spcBef>
                <a:spcPts val="0"/>
              </a:spcBef>
              <a:spcAft>
                <a:spcPts val="0"/>
              </a:spcAft>
              <a:buSzPts val="1500"/>
              <a:buChar char="●"/>
            </a:pPr>
            <a:r>
              <a:rPr lang="en" sz="1500" dirty="0"/>
              <a:t>Precision</a:t>
            </a:r>
            <a:endParaRPr sz="1500" dirty="0"/>
          </a:p>
        </p:txBody>
      </p:sp>
      <p:pic>
        <p:nvPicPr>
          <p:cNvPr id="172" name="Google Shape;172;p19"/>
          <p:cNvPicPr preferRelativeResize="0"/>
          <p:nvPr/>
        </p:nvPicPr>
        <p:blipFill>
          <a:blip r:embed="rId3">
            <a:alphaModFix/>
          </a:blip>
          <a:stretch>
            <a:fillRect/>
          </a:stretch>
        </p:blipFill>
        <p:spPr>
          <a:xfrm>
            <a:off x="1595287" y="1358266"/>
            <a:ext cx="2076147" cy="3670934"/>
          </a:xfrm>
          <a:prstGeom prst="rect">
            <a:avLst/>
          </a:prstGeom>
          <a:noFill/>
          <a:ln w="9525" cap="flat" cmpd="sng">
            <a:solidFill>
              <a:schemeClr val="dk2"/>
            </a:solidFill>
            <a:prstDash val="solid"/>
            <a:round/>
            <a:headEnd type="none" w="sm" len="sm"/>
            <a:tailEnd type="none" w="sm" len="sm"/>
          </a:ln>
        </p:spPr>
      </p:pic>
      <p:pic>
        <p:nvPicPr>
          <p:cNvPr id="173" name="Google Shape;173;p19"/>
          <p:cNvPicPr preferRelativeResize="0"/>
          <p:nvPr/>
        </p:nvPicPr>
        <p:blipFill>
          <a:blip r:embed="rId4">
            <a:alphaModFix/>
          </a:blip>
          <a:stretch>
            <a:fillRect/>
          </a:stretch>
        </p:blipFill>
        <p:spPr>
          <a:xfrm>
            <a:off x="5561980" y="3272126"/>
            <a:ext cx="2076922" cy="1421252"/>
          </a:xfrm>
          <a:prstGeom prst="rect">
            <a:avLst/>
          </a:prstGeom>
          <a:noFill/>
          <a:ln w="9525" cap="flat" cmpd="sng">
            <a:solidFill>
              <a:schemeClr val="dk2"/>
            </a:solidFill>
            <a:prstDash val="solid"/>
            <a:round/>
            <a:headEnd type="none" w="sm" len="sm"/>
            <a:tailEnd type="none" w="sm" len="sm"/>
          </a:ln>
        </p:spPr>
      </p:pic>
      <p:pic>
        <p:nvPicPr>
          <p:cNvPr id="174" name="Google Shape;174;p19"/>
          <p:cNvPicPr preferRelativeResize="0"/>
          <p:nvPr/>
        </p:nvPicPr>
        <p:blipFill>
          <a:blip r:embed="rId5">
            <a:alphaModFix/>
          </a:blip>
          <a:stretch>
            <a:fillRect/>
          </a:stretch>
        </p:blipFill>
        <p:spPr>
          <a:xfrm>
            <a:off x="4547699" y="1368252"/>
            <a:ext cx="3767951" cy="1307250"/>
          </a:xfrm>
          <a:prstGeom prst="rect">
            <a:avLst/>
          </a:prstGeom>
          <a:noFill/>
          <a:ln w="9525" cap="flat" cmpd="sng">
            <a:solidFill>
              <a:schemeClr val="dk2"/>
            </a:solidFill>
            <a:prstDash val="solid"/>
            <a:round/>
            <a:headEnd type="none" w="sm" len="sm"/>
            <a:tailEnd type="none" w="sm" len="sm"/>
          </a:ln>
        </p:spPr>
      </p:pic>
      <p:sp>
        <p:nvSpPr>
          <p:cNvPr id="175" name="Google Shape;175;p19"/>
          <p:cNvSpPr txBox="1"/>
          <p:nvPr/>
        </p:nvSpPr>
        <p:spPr>
          <a:xfrm>
            <a:off x="5124101" y="4691425"/>
            <a:ext cx="3065639" cy="415468"/>
          </a:xfrm>
          <a:prstGeom prst="rect">
            <a:avLst/>
          </a:prstGeom>
          <a:noFill/>
          <a:ln>
            <a:noFill/>
          </a:ln>
        </p:spPr>
        <p:txBody>
          <a:bodyPr spcFirstLastPara="1" wrap="square" lIns="91425" tIns="91425" rIns="91425" bIns="91425" anchor="t" anchorCtr="0">
            <a:spAutoFit/>
          </a:bodyPr>
          <a:lstStyle/>
          <a:p>
            <a:pPr marL="133350" lvl="0" algn="l" rtl="0">
              <a:spcBef>
                <a:spcPts val="0"/>
              </a:spcBef>
              <a:spcAft>
                <a:spcPts val="0"/>
              </a:spcAft>
              <a:buSzPts val="1500"/>
            </a:pPr>
            <a:r>
              <a:rPr lang="en" sz="1500" dirty="0"/>
              <a:t>Silhouette Coefficient &amp; BetaCV</a:t>
            </a:r>
            <a:endParaRPr sz="1500" dirty="0"/>
          </a:p>
        </p:txBody>
      </p:sp>
      <p:sp>
        <p:nvSpPr>
          <p:cNvPr id="176" name="Google Shape;176;p19"/>
          <p:cNvSpPr txBox="1"/>
          <p:nvPr/>
        </p:nvSpPr>
        <p:spPr>
          <a:xfrm>
            <a:off x="5406302" y="2675502"/>
            <a:ext cx="2232600" cy="415500"/>
          </a:xfrm>
          <a:prstGeom prst="rect">
            <a:avLst/>
          </a:prstGeom>
          <a:noFill/>
          <a:ln>
            <a:noFill/>
          </a:ln>
        </p:spPr>
        <p:txBody>
          <a:bodyPr spcFirstLastPara="1" wrap="square" lIns="91425" tIns="91425" rIns="91425" bIns="91425" anchor="t" anchorCtr="0">
            <a:spAutoFit/>
          </a:bodyPr>
          <a:lstStyle/>
          <a:p>
            <a:pPr marL="133350" lvl="0" algn="ctr" rtl="0">
              <a:spcBef>
                <a:spcPts val="0"/>
              </a:spcBef>
              <a:spcAft>
                <a:spcPts val="0"/>
              </a:spcAft>
              <a:buSzPts val="1500"/>
            </a:pPr>
            <a:r>
              <a:rPr lang="en" sz="1500" dirty="0"/>
              <a:t>Meteor</a:t>
            </a:r>
            <a:endParaRPr sz="1500" dirty="0"/>
          </a:p>
        </p:txBody>
      </p:sp>
      <p:cxnSp>
        <p:nvCxnSpPr>
          <p:cNvPr id="3" name="Straight Connector 2">
            <a:extLst>
              <a:ext uri="{FF2B5EF4-FFF2-40B4-BE49-F238E27FC236}">
                <a16:creationId xmlns:a16="http://schemas.microsoft.com/office/drawing/2014/main" id="{5BEC71CD-D8FE-0853-02E8-83B28F360736}"/>
              </a:ext>
            </a:extLst>
          </p:cNvPr>
          <p:cNvCxnSpPr/>
          <p:nvPr/>
        </p:nvCxnSpPr>
        <p:spPr>
          <a:xfrm>
            <a:off x="3962400" y="1358266"/>
            <a:ext cx="0" cy="370326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654AF8E-F1E5-673A-9A4A-2D7A0A9FEADE}"/>
              </a:ext>
            </a:extLst>
          </p:cNvPr>
          <p:cNvCxnSpPr>
            <a:cxnSpLocks/>
          </p:cNvCxnSpPr>
          <p:nvPr/>
        </p:nvCxnSpPr>
        <p:spPr>
          <a:xfrm flipH="1">
            <a:off x="3962400" y="3100682"/>
            <a:ext cx="5130800" cy="3015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63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1"/>
                                        </p:tgtEl>
                                        <p:attrNameLst>
                                          <p:attrName>style.visibility</p:attrName>
                                        </p:attrNameLst>
                                      </p:cBhvr>
                                      <p:to>
                                        <p:strVal val="visible"/>
                                      </p:to>
                                    </p:set>
                                    <p:animEffect transition="in" filter="fade">
                                      <p:cBhvr>
                                        <p:cTn id="10" dur="500"/>
                                        <p:tgtEl>
                                          <p:spTgt spid="1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
                                        </p:tgtEl>
                                        <p:attrNameLst>
                                          <p:attrName>style.visibility</p:attrName>
                                        </p:attrNameLst>
                                      </p:cBhvr>
                                      <p:to>
                                        <p:strVal val="visible"/>
                                      </p:to>
                                    </p:set>
                                    <p:animEffect transition="in" filter="fade">
                                      <p:cBhvr>
                                        <p:cTn id="15" dur="500"/>
                                        <p:tgtEl>
                                          <p:spTgt spid="17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6"/>
                                        </p:tgtEl>
                                        <p:attrNameLst>
                                          <p:attrName>style.visibility</p:attrName>
                                        </p:attrNameLst>
                                      </p:cBhvr>
                                      <p:to>
                                        <p:strVal val="visible"/>
                                      </p:to>
                                    </p:set>
                                    <p:animEffect transition="in" filter="fade">
                                      <p:cBhvr>
                                        <p:cTn id="18" dur="500"/>
                                        <p:tgtEl>
                                          <p:spTgt spid="176"/>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173"/>
                                        </p:tgtEl>
                                        <p:attrNameLst>
                                          <p:attrName>style.visibility</p:attrName>
                                        </p:attrNameLst>
                                      </p:cBhvr>
                                      <p:to>
                                        <p:strVal val="visible"/>
                                      </p:to>
                                    </p:set>
                                    <p:animEffect transition="in" filter="fade">
                                      <p:cBhvr>
                                        <p:cTn id="29" dur="500"/>
                                        <p:tgtEl>
                                          <p:spTgt spid="17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5"/>
                                        </p:tgtEl>
                                        <p:attrNameLst>
                                          <p:attrName>style.visibility</p:attrName>
                                        </p:attrNameLst>
                                      </p:cBhvr>
                                      <p:to>
                                        <p:strVal val="visible"/>
                                      </p:to>
                                    </p:set>
                                    <p:animEffect transition="in" filter="fade">
                                      <p:cBhvr>
                                        <p:cTn id="32"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5" grpId="0"/>
      <p:bldP spid="1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413325" y="270016"/>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latin typeface="Open Sans" panose="020B0606030504020204" pitchFamily="34" charset="0"/>
                <a:ea typeface="Open Sans" panose="020B0606030504020204" pitchFamily="34" charset="0"/>
                <a:cs typeface="Open Sans" panose="020B0606030504020204" pitchFamily="34" charset="0"/>
              </a:rPr>
              <a:t>Proposed Timeline</a:t>
            </a:r>
          </a:p>
          <a:p>
            <a:pPr marL="0" lvl="0" indent="0" algn="l" rtl="0">
              <a:spcBef>
                <a:spcPts val="0"/>
              </a:spcBef>
              <a:spcAft>
                <a:spcPts val="0"/>
              </a:spcAft>
              <a:buNone/>
            </a:pPr>
            <a:endParaRPr lang="en-IN">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8409554B-5981-474A-A6AB-C14E0893196F}"/>
              </a:ext>
            </a:extLst>
          </p:cNvPr>
          <p:cNvPicPr>
            <a:picLocks noChangeAspect="1"/>
          </p:cNvPicPr>
          <p:nvPr/>
        </p:nvPicPr>
        <p:blipFill>
          <a:blip r:embed="rId3"/>
          <a:srcRect/>
          <a:stretch/>
        </p:blipFill>
        <p:spPr>
          <a:xfrm>
            <a:off x="584961" y="1343305"/>
            <a:ext cx="7806275" cy="3666739"/>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928</Words>
  <Application>Microsoft Office PowerPoint</Application>
  <PresentationFormat>On-screen Show (16:9)</PresentationFormat>
  <Paragraphs>170</Paragraphs>
  <Slides>15</Slides>
  <Notes>15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Open Sans</vt:lpstr>
      <vt:lpstr>Calibri</vt:lpstr>
      <vt:lpstr>Merriweather</vt:lpstr>
      <vt:lpstr>Montserrat</vt:lpstr>
      <vt:lpstr>Roboto</vt:lpstr>
      <vt:lpstr>Arial</vt:lpstr>
      <vt:lpstr>Paradigm</vt:lpstr>
      <vt:lpstr>Personalized Hotel Recommender using Sentiment Analysis</vt:lpstr>
      <vt:lpstr>Problem Definition </vt:lpstr>
      <vt:lpstr>PowerPoint Presentation</vt:lpstr>
      <vt:lpstr>Our process </vt:lpstr>
      <vt:lpstr>Methods:  Unsupervised Learning     </vt:lpstr>
      <vt:lpstr>Methods: Supervised Learning     </vt:lpstr>
      <vt:lpstr>Potential Results and Discussion: </vt:lpstr>
      <vt:lpstr>Evaluation Metrics</vt:lpstr>
      <vt:lpstr>Proposed Timeline </vt:lpstr>
      <vt:lpstr>Team Responsibilities</vt:lpstr>
      <vt:lpstr>Thank you</vt:lpstr>
      <vt:lpstr>Problem Definition: </vt:lpstr>
      <vt:lpstr>Background: </vt:lpstr>
      <vt:lpstr>Data &amp; Features: </vt:lpstr>
      <vt:lpstr>Evaluation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Hotel Recommender using Sentiment Analysis</dc:title>
  <cp:lastModifiedBy>Hemanth Surya</cp:lastModifiedBy>
  <cp:revision>1</cp:revision>
  <dcterms:modified xsi:type="dcterms:W3CDTF">2022-10-08T04:49:56Z</dcterms:modified>
</cp:coreProperties>
</file>