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06/04/2014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Covoiturage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Fattouh / Lemoine / Schmugge / Laour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6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Bilan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Projet intéressant </a:t>
            </a:r>
            <a:r>
              <a:rPr lang="fr-FR" dirty="0" smtClean="0"/>
              <a:t>: MVC, Google Maps, Design pour l’IUT, Git Hub pour le versioning, utilisation d’un framework.</a:t>
            </a:r>
          </a:p>
          <a:p>
            <a:r>
              <a:rPr lang="fr-FR" dirty="0" smtClean="0"/>
              <a:t>Projet parfois difficile</a:t>
            </a:r>
          </a:p>
          <a:p>
            <a:r>
              <a:rPr lang="fr-FR" dirty="0" smtClean="0"/>
              <a:t>L’idée d’un site de covoiturage s’inscrit dans la continuité des démarches de développement durable de l’université d’Artois.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85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smtClean="0"/>
              <a:t>Récapitulatifs des tâches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Loubna : Design, mise en page, JavaScript</a:t>
            </a:r>
            <a:endParaRPr lang="fr-FR" b="1" dirty="0" smtClean="0"/>
          </a:p>
          <a:p>
            <a:r>
              <a:rPr lang="fr-FR" b="1" dirty="0" smtClean="0"/>
              <a:t>Valentin : </a:t>
            </a:r>
          </a:p>
          <a:p>
            <a:r>
              <a:rPr lang="fr-FR" b="1" dirty="0" smtClean="0"/>
              <a:t>Quentin : </a:t>
            </a:r>
          </a:p>
          <a:p>
            <a:r>
              <a:rPr lang="fr-FR" b="1" dirty="0" smtClean="0"/>
              <a:t>Florian : PowerPoint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9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Introduction et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Poursuivre les démarches de développement durable à l’université d’Artois.</a:t>
            </a:r>
          </a:p>
          <a:p>
            <a:r>
              <a:rPr lang="fr-FR" dirty="0" smtClean="0"/>
              <a:t>L’idée de l’application : promouvoir le covoiturage.</a:t>
            </a:r>
          </a:p>
          <a:p>
            <a:r>
              <a:rPr lang="fr-FR" dirty="0" smtClean="0"/>
              <a:t>Avec pour objectifs principaux : réduire la pollution et faciliter l’accès à l’IUT.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710872" y="640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1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Architecture MVC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dirty="0" smtClean="0"/>
              <a:t>Séparation du code en trois parties : </a:t>
            </a:r>
          </a:p>
          <a:p>
            <a:r>
              <a:rPr lang="fr-FR" b="1" dirty="0" smtClean="0"/>
              <a:t>Les modèles : </a:t>
            </a:r>
            <a:r>
              <a:rPr lang="fr-FR" dirty="0" smtClean="0"/>
              <a:t>Echanges de données avec la base de données.</a:t>
            </a:r>
          </a:p>
          <a:p>
            <a:r>
              <a:rPr lang="fr-FR" b="1" dirty="0" smtClean="0"/>
              <a:t>Les contrôleurs </a:t>
            </a:r>
            <a:r>
              <a:rPr lang="fr-FR" dirty="0" smtClean="0"/>
              <a:t>: Envoient ou récupèrent les données des modèles afin de les traiter.</a:t>
            </a:r>
          </a:p>
          <a:p>
            <a:r>
              <a:rPr lang="fr-FR" b="1" dirty="0" smtClean="0"/>
              <a:t>Les vues </a:t>
            </a:r>
            <a:r>
              <a:rPr lang="fr-FR" dirty="0" smtClean="0"/>
              <a:t>: C’est ce que l’utilisateur voit sur son écran.</a:t>
            </a:r>
          </a:p>
        </p:txBody>
      </p:sp>
    </p:spTree>
    <p:extLst>
      <p:ext uri="{BB962C8B-B14F-4D97-AF65-F5344CB8AC3E}">
        <p14:creationId xmlns:p14="http://schemas.microsoft.com/office/powerpoint/2010/main" val="680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Choix techniques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SGBD </a:t>
            </a:r>
            <a:r>
              <a:rPr lang="fr-FR" dirty="0" smtClean="0"/>
              <a:t>: MySQL</a:t>
            </a:r>
            <a:endParaRPr lang="fr-FR" dirty="0"/>
          </a:p>
          <a:p>
            <a:r>
              <a:rPr lang="fr-FR" dirty="0" smtClean="0"/>
              <a:t>PHP, JavaScript, HTML et CSS</a:t>
            </a:r>
            <a:endParaRPr lang="fr-FR" dirty="0"/>
          </a:p>
          <a:p>
            <a:r>
              <a:rPr lang="fr-FR" b="1" dirty="0" smtClean="0"/>
              <a:t>Framework PHP </a:t>
            </a:r>
            <a:r>
              <a:rPr lang="fr-FR" dirty="0" smtClean="0"/>
              <a:t>: CodeIgniter</a:t>
            </a:r>
          </a:p>
          <a:p>
            <a:r>
              <a:rPr lang="fr-FR" dirty="0" smtClean="0"/>
              <a:t>API Google Maps + bibliothèque Google Maps pour CodeIgniter</a:t>
            </a:r>
          </a:p>
        </p:txBody>
      </p:sp>
    </p:spTree>
    <p:extLst>
      <p:ext uri="{BB962C8B-B14F-4D97-AF65-F5344CB8AC3E}">
        <p14:creationId xmlns:p14="http://schemas.microsoft.com/office/powerpoint/2010/main" val="13204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Design et mise en page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Respect du code couleur de l’IUT de Lens</a:t>
            </a:r>
          </a:p>
          <a:p>
            <a:r>
              <a:rPr lang="fr-FR" dirty="0" smtClean="0"/>
              <a:t>Utilisation de JavaScript pour dynamiser certaines pages.</a:t>
            </a:r>
          </a:p>
          <a:p>
            <a:r>
              <a:rPr lang="fr-FR" dirty="0" smtClean="0"/>
              <a:t>Affichages des informations dans des containers ombragés et bien distincts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5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Utilisation de Google Maps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VIDEO EXPLICATIVE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7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(1/3)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Inscription, connexion, déconnexion</a:t>
            </a:r>
          </a:p>
          <a:p>
            <a:r>
              <a:rPr lang="fr-FR" dirty="0" smtClean="0"/>
              <a:t>Editer son profil</a:t>
            </a:r>
          </a:p>
          <a:p>
            <a:r>
              <a:rPr lang="fr-FR" dirty="0" smtClean="0"/>
              <a:t>Messagerie privée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50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(2/3)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Publier un trajet.</a:t>
            </a:r>
          </a:p>
          <a:p>
            <a:r>
              <a:rPr lang="fr-FR" dirty="0" smtClean="0"/>
              <a:t>Visualiser un trajet, son itinéraire détaillé et une carte Google Maps qui le représente</a:t>
            </a:r>
          </a:p>
          <a:p>
            <a:r>
              <a:rPr lang="fr-FR" dirty="0" smtClean="0"/>
              <a:t>S’inscrire à un trajet, </a:t>
            </a:r>
            <a:r>
              <a:rPr lang="fr-FR" dirty="0"/>
              <a:t>v</a:t>
            </a:r>
            <a:r>
              <a:rPr lang="fr-FR" dirty="0" smtClean="0"/>
              <a:t>isualiser qui est inscrit à ce trajet et les préférences du trajet (fumeur…).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8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Fonctionnalités réalisées (3/3)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Nous contacter grâce à un formulaire de contact</a:t>
            </a:r>
          </a:p>
          <a:p>
            <a:r>
              <a:rPr lang="fr-FR" dirty="0" smtClean="0"/>
              <a:t>Visualiser les trajets que l’on a publié (en tant qu’utilisateur</a:t>
            </a:r>
            <a:r>
              <a:rPr lang="fr-FR" dirty="0" smtClean="0"/>
              <a:t>)</a:t>
            </a:r>
          </a:p>
          <a:p>
            <a:r>
              <a:rPr lang="fr-FR" dirty="0" smtClean="0"/>
              <a:t>Cr</a:t>
            </a:r>
            <a:r>
              <a:rPr lang="fr-FR" dirty="0" smtClean="0"/>
              <a:t>éation d’un panel d’administration (suppression de trajet, bannissement d’utilisateurs</a:t>
            </a:r>
            <a:r>
              <a:rPr lang="fr-FR" dirty="0" smtClean="0"/>
              <a:t>….)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71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ie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</a:majorFont>
      <a:minorFont>
        <a:latin typeface="Arial Rounded MT Bold"/>
        <a:ea typeface=""/>
        <a:cs typeface=""/>
        <a:font script="Jpan" typeface="ＭＳ Ｐゴシック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41</TotalTime>
  <Words>323</Words>
  <Application>Microsoft Macintosh PowerPoint</Application>
  <PresentationFormat>Présentation à l'écran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Ciel</vt:lpstr>
      <vt:lpstr>Projet Covoiturage</vt:lpstr>
      <vt:lpstr>Introduction et contexte</vt:lpstr>
      <vt:lpstr>Architecture MVC</vt:lpstr>
      <vt:lpstr>Choix techniques</vt:lpstr>
      <vt:lpstr>Design et mise en page</vt:lpstr>
      <vt:lpstr>Utilisation de Google Maps</vt:lpstr>
      <vt:lpstr>Fonctionnalités réalisées (1/3)</vt:lpstr>
      <vt:lpstr>Fonctionnalités réalisées (2/3)</vt:lpstr>
      <vt:lpstr>Fonctionnalités réalisées (3/3)</vt:lpstr>
      <vt:lpstr>Bilan</vt:lpstr>
      <vt:lpstr>Récapitulatifs des tâches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Covoiturage</dc:title>
  <dc:creator>Valentin</dc:creator>
  <cp:lastModifiedBy>Valentin</cp:lastModifiedBy>
  <cp:revision>16</cp:revision>
  <dcterms:created xsi:type="dcterms:W3CDTF">2014-04-03T01:35:32Z</dcterms:created>
  <dcterms:modified xsi:type="dcterms:W3CDTF">2014-04-06T04:33:43Z</dcterms:modified>
</cp:coreProperties>
</file>