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DE5-AB12-4192-BC0D-238932603D9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2CDE2-714C-4748-A506-FAD179B1D0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XML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 stands for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eXtensible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Markup Language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Difference between XML and HTML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 was designed to store and transport data.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was designed to display data.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 tags are not predefined like HTML tags are.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works with predefined tags like   &lt;p&gt;,&lt;h1&gt;,&lt;table&gt;,etc.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Most XML applications will work as expected even if new data is added or removed.</a:t>
            </a:r>
          </a:p>
          <a:p>
            <a:r>
              <a:rPr lang="en-US" dirty="0" err="1" smtClean="0"/>
              <a:t>So,XML</a:t>
            </a:r>
            <a:r>
              <a:rPr lang="en-US" dirty="0" smtClean="0"/>
              <a:t> is extensible.</a:t>
            </a:r>
          </a:p>
          <a:p>
            <a:r>
              <a:rPr lang="en-US" dirty="0" smtClean="0"/>
              <a:t>Imagine an application designed to display the original version of note.xml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( &lt;to&gt;&lt;from&gt;&lt;heading&gt;&lt;body&gt; )</a:t>
            </a:r>
          </a:p>
          <a:p>
            <a:r>
              <a:rPr lang="en-US" dirty="0" smtClean="0"/>
              <a:t>Then imagine a newer version of note.xml with added&lt;date&gt; and &lt;hour&gt; </a:t>
            </a:r>
            <a:r>
              <a:rPr lang="en-US" dirty="0" err="1" smtClean="0"/>
              <a:t>elements,and</a:t>
            </a:r>
            <a:r>
              <a:rPr lang="en-US" dirty="0" smtClean="0"/>
              <a:t> a removed &lt;heading&gt;.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XML simplifies the following things.</a:t>
            </a:r>
          </a:p>
          <a:p>
            <a:pPr marL="571500" indent="-57150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smtClean="0"/>
              <a:t>simplifies data sharing</a:t>
            </a:r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Simplifies data transport</a:t>
            </a:r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Simplifies platform changes</a:t>
            </a:r>
          </a:p>
          <a:p>
            <a:pPr marL="571500" indent="-571500">
              <a:buFont typeface="+mj-lt"/>
              <a:buAutoNum type="arabicParenR"/>
            </a:pPr>
            <a:r>
              <a:rPr lang="en-US" dirty="0" smtClean="0"/>
              <a:t>Simplifies data availability</a:t>
            </a:r>
          </a:p>
          <a:p>
            <a:pPr marL="571500" indent="-571500">
              <a:buNone/>
            </a:pPr>
            <a:endParaRPr lang="en-US" dirty="0"/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XML stores data in plain text </a:t>
            </a:r>
            <a:r>
              <a:rPr lang="en-US" dirty="0" err="1" smtClean="0"/>
              <a:t>format.This</a:t>
            </a:r>
            <a:r>
              <a:rPr lang="en-US" dirty="0"/>
              <a:t> </a:t>
            </a:r>
            <a:r>
              <a:rPr lang="en-US" dirty="0" smtClean="0"/>
              <a:t>provides a software and hardware independent way of </a:t>
            </a:r>
            <a:r>
              <a:rPr lang="en-US" dirty="0" err="1" smtClean="0"/>
              <a:t>storing,transporting</a:t>
            </a:r>
            <a:r>
              <a:rPr lang="en-US" dirty="0" smtClean="0"/>
              <a:t> and sharing data.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XML,data</a:t>
            </a:r>
            <a:r>
              <a:rPr lang="en-US" dirty="0" smtClean="0"/>
              <a:t> can be available to all kinds of reading machines like </a:t>
            </a:r>
            <a:r>
              <a:rPr lang="en-US" dirty="0" err="1" smtClean="0"/>
              <a:t>people,computers,voice</a:t>
            </a:r>
            <a:r>
              <a:rPr lang="en-US" dirty="0" smtClean="0"/>
              <a:t> </a:t>
            </a:r>
            <a:r>
              <a:rPr lang="en-US" dirty="0" err="1" smtClean="0"/>
              <a:t>machines,etc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Flexible way to create information formats and electronically share structured data via the public internet.</a:t>
            </a:r>
          </a:p>
          <a:p>
            <a:r>
              <a:rPr lang="en-US" dirty="0" smtClean="0"/>
              <a:t>The basic building block of an XML document is an </a:t>
            </a:r>
            <a:r>
              <a:rPr lang="en-US" dirty="0" err="1" smtClean="0"/>
              <a:t>element,defined</a:t>
            </a:r>
            <a:r>
              <a:rPr lang="en-US" dirty="0" smtClean="0"/>
              <a:t> by tags.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6172200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Has a beginning and ending tag.</a:t>
            </a:r>
          </a:p>
          <a:p>
            <a:r>
              <a:rPr lang="en-US" dirty="0" smtClean="0"/>
              <a:t>All elements in an XML document are contained in an outermost element known as the root </a:t>
            </a:r>
            <a:r>
              <a:rPr lang="en-US" dirty="0" err="1" smtClean="0"/>
              <a:t>element,supporting</a:t>
            </a:r>
            <a:r>
              <a:rPr lang="en-US" dirty="0" smtClean="0"/>
              <a:t> hierarchical structures.</a:t>
            </a:r>
          </a:p>
          <a:p>
            <a:r>
              <a:rPr lang="en-US" dirty="0" smtClean="0"/>
              <a:t>Applications for XML are </a:t>
            </a:r>
            <a:r>
              <a:rPr lang="en-US" dirty="0" err="1" smtClean="0"/>
              <a:t>endless.For</a:t>
            </a:r>
            <a:r>
              <a:rPr lang="en-US" dirty="0" smtClean="0"/>
              <a:t> </a:t>
            </a:r>
            <a:r>
              <a:rPr lang="en-US" dirty="0" err="1" smtClean="0"/>
              <a:t>eg,computer</a:t>
            </a:r>
            <a:r>
              <a:rPr lang="en-US" dirty="0" smtClean="0"/>
              <a:t> makers agree to describe the information about a computer product(processor </a:t>
            </a:r>
            <a:r>
              <a:rPr lang="en-US" dirty="0" err="1" smtClean="0"/>
              <a:t>speed,memory</a:t>
            </a:r>
            <a:r>
              <a:rPr lang="en-US" dirty="0" smtClean="0"/>
              <a:t> size)and product information format with XML code.</a:t>
            </a:r>
          </a:p>
          <a:p>
            <a:r>
              <a:rPr lang="en-US" dirty="0" smtClean="0"/>
              <a:t>XML format can be used by any individual or group of individuals or companies that want to share information in a consistent way.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For </a:t>
            </a:r>
            <a:r>
              <a:rPr lang="en-US" dirty="0" err="1" smtClean="0"/>
              <a:t>example,XML</a:t>
            </a:r>
            <a:r>
              <a:rPr lang="en-US" dirty="0" smtClean="0"/>
              <a:t> documents can be very </a:t>
            </a:r>
            <a:r>
              <a:rPr lang="en-US" dirty="0" err="1" smtClean="0"/>
              <a:t>simple,such</a:t>
            </a:r>
            <a:r>
              <a:rPr lang="en-US" dirty="0" smtClean="0"/>
              <a:t> as the following.</a:t>
            </a:r>
            <a:endParaRPr lang="en-US" dirty="0"/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  &lt;?xml version=“1.0” standalone=“yes”?&gt;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&lt;conversation&gt;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&lt;greeting&gt;Hello, world!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&lt;/greeting&gt;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&lt;response&gt;Stop the </a:t>
            </a:r>
            <a:r>
              <a:rPr lang="en-US" dirty="0" err="1" smtClean="0"/>
              <a:t>planet,I</a:t>
            </a:r>
            <a:r>
              <a:rPr lang="en-US" dirty="0" smtClean="0"/>
              <a:t> want to get off!&lt;/response&gt;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&lt;/conversation&gt;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XML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Dell</dc:creator>
  <cp:lastModifiedBy>Dell</cp:lastModifiedBy>
  <cp:revision>1</cp:revision>
  <dcterms:created xsi:type="dcterms:W3CDTF">2018-12-13T13:24:53Z</dcterms:created>
  <dcterms:modified xsi:type="dcterms:W3CDTF">2018-12-13T14:33:27Z</dcterms:modified>
</cp:coreProperties>
</file>