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691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04" autoAdjust="0"/>
  </p:normalViewPr>
  <p:slideViewPr>
    <p:cSldViewPr snapToGrid="0" snapToObjects="1">
      <p:cViewPr>
        <p:scale>
          <a:sx n="121" d="100"/>
          <a:sy n="121" d="100"/>
        </p:scale>
        <p:origin x="-984" y="240"/>
      </p:cViewPr>
      <p:guideLst>
        <p:guide orient="horz" pos="14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7275"/>
            <a:ext cx="7772400" cy="1005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8271"/>
            <a:ext cx="6400800" cy="1198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864"/>
            <a:ext cx="2057400" cy="4002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864"/>
            <a:ext cx="6019800" cy="4002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014446"/>
            <a:ext cx="7772400" cy="9316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988274"/>
            <a:ext cx="7772400" cy="10261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4585"/>
            <a:ext cx="4038600" cy="30958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94585"/>
            <a:ext cx="4038600" cy="30958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0063"/>
            <a:ext cx="4040188" cy="4376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7679"/>
            <a:ext cx="4040188" cy="2702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50063"/>
            <a:ext cx="4041775" cy="4376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487679"/>
            <a:ext cx="4041775" cy="2702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186773"/>
            <a:ext cx="3008313" cy="794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779"/>
            <a:ext cx="5111750" cy="40036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981652"/>
            <a:ext cx="3008313" cy="3208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83748"/>
            <a:ext cx="5486400" cy="3876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9156"/>
            <a:ext cx="5486400" cy="2814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71412"/>
            <a:ext cx="5486400" cy="5505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862"/>
            <a:ext cx="8229600" cy="78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585"/>
            <a:ext cx="8229600" cy="309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47926"/>
            <a:ext cx="2133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0809-4E8D-A24D-B5BC-24B957CC47D3}" type="datetimeFigureOut">
              <a:rPr lang="en-US" smtClean="0"/>
              <a:t>09/08/16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47926"/>
            <a:ext cx="2895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47926"/>
            <a:ext cx="2133600" cy="249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2D6D-692C-5949-9965-54CB3709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298"/>
          <p:cNvGrpSpPr/>
          <p:nvPr/>
        </p:nvGrpSpPr>
        <p:grpSpPr>
          <a:xfrm>
            <a:off x="-20989" y="1"/>
            <a:ext cx="9227434" cy="4449146"/>
            <a:chOff x="-20989" y="231313"/>
            <a:chExt cx="9227434" cy="4217833"/>
          </a:xfrm>
        </p:grpSpPr>
        <p:sp>
          <p:nvSpPr>
            <p:cNvPr id="263" name="Rounded Rectangle 262"/>
            <p:cNvSpPr/>
            <p:nvPr/>
          </p:nvSpPr>
          <p:spPr>
            <a:xfrm>
              <a:off x="2944141" y="555776"/>
              <a:ext cx="6018816" cy="3870323"/>
            </a:xfrm>
            <a:prstGeom prst="roundRect">
              <a:avLst>
                <a:gd name="adj" fmla="val 5579"/>
              </a:avLst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440801" y="555775"/>
              <a:ext cx="2350940" cy="3893371"/>
            </a:xfrm>
            <a:prstGeom prst="roundRect">
              <a:avLst>
                <a:gd name="adj" fmla="val 7292"/>
              </a:avLst>
            </a:prstGeom>
            <a:solidFill>
              <a:schemeClr val="bg2">
                <a:lumMod val="9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52665" y="664536"/>
              <a:ext cx="8653780" cy="3719323"/>
              <a:chOff x="109747" y="402967"/>
              <a:chExt cx="9108681" cy="434134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7691495" y="590697"/>
                <a:ext cx="1187500" cy="290317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17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TRAP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49866" y="503897"/>
                <a:ext cx="403153" cy="405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CORRE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LAT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09747" y="499441"/>
                <a:ext cx="2535063" cy="609361"/>
                <a:chOff x="109744" y="499438"/>
                <a:chExt cx="2535063" cy="60936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1600" dirty="0" smtClean="0">
                      <a:solidFill>
                        <a:schemeClr val="tx1"/>
                      </a:solidFill>
                    </a:rPr>
                    <a:t>tn0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Arrow Connector 18"/>
                <p:cNvCxnSpPr>
                  <a:stCxn id="9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964998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25" name="Straight Arrow Connector 24"/>
                <p:cNvCxnSpPr>
                  <a:stCxn id="8" idx="3"/>
                </p:cNvCxnSpPr>
                <p:nvPr/>
              </p:nvCxnSpPr>
              <p:spPr>
                <a:xfrm>
                  <a:off x="2243153" y="806347"/>
                  <a:ext cx="40165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ight Arrow 65"/>
              <p:cNvSpPr/>
              <p:nvPr/>
            </p:nvSpPr>
            <p:spPr>
              <a:xfrm>
                <a:off x="3074006" y="497050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892729" y="427601"/>
                <a:ext cx="1552089" cy="58396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Flag, Calibrate</a:t>
                </a:r>
              </a:p>
              <a:p>
                <a:pPr algn="ctr"/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Visibilities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37391" y="989795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8746" y="3392511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29888" y="798986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860289" y="402967"/>
                <a:ext cx="1254214" cy="15122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Integrate,</a:t>
                </a:r>
              </a:p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Grid, Image,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FluxCal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Bandpass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correction </a:t>
                </a:r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stCxn id="75" idx="3"/>
              </p:cNvCxnSpPr>
              <p:nvPr/>
            </p:nvCxnSpPr>
            <p:spPr>
              <a:xfrm>
                <a:off x="7114503" y="1159099"/>
                <a:ext cx="5769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8" idx="3"/>
              </p:cNvCxnSpPr>
              <p:nvPr/>
            </p:nvCxnSpPr>
            <p:spPr>
              <a:xfrm>
                <a:off x="5444817" y="719586"/>
                <a:ext cx="4134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Can 82"/>
              <p:cNvSpPr/>
              <p:nvPr/>
            </p:nvSpPr>
            <p:spPr>
              <a:xfrm>
                <a:off x="7801203" y="1941341"/>
                <a:ext cx="980400" cy="49156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Lightcurve</a:t>
                </a:r>
                <a:endPara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Archive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Right Arrow 84"/>
              <p:cNvSpPr/>
              <p:nvPr/>
            </p:nvSpPr>
            <p:spPr>
              <a:xfrm>
                <a:off x="3085305" y="1276650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36723" y="1608321"/>
                <a:ext cx="2508087" cy="609361"/>
                <a:chOff x="109744" y="499438"/>
                <a:chExt cx="2508087" cy="609361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Stn5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Straight Arrow Connector 99"/>
                <p:cNvCxnSpPr>
                  <a:stCxn id="96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04" name="Straight Arrow Connector 103"/>
                <p:cNvCxnSpPr>
                  <a:stCxn id="95" idx="3"/>
                </p:cNvCxnSpPr>
                <p:nvPr/>
              </p:nvCxnSpPr>
              <p:spPr>
                <a:xfrm>
                  <a:off x="2243153" y="806347"/>
                  <a:ext cx="374678" cy="753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121045" y="2909761"/>
                <a:ext cx="2523765" cy="609361"/>
                <a:chOff x="109744" y="499438"/>
                <a:chExt cx="2523765" cy="60936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Stn6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Straight Arrow Connector 111"/>
                <p:cNvCxnSpPr>
                  <a:stCxn id="108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16" name="Straight Arrow Connector 115"/>
                <p:cNvCxnSpPr>
                  <a:stCxn id="107" idx="3"/>
                </p:cNvCxnSpPr>
                <p:nvPr/>
              </p:nvCxnSpPr>
              <p:spPr>
                <a:xfrm>
                  <a:off x="2243153" y="806347"/>
                  <a:ext cx="3903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6723" y="4038843"/>
                <a:ext cx="2508087" cy="609361"/>
                <a:chOff x="109744" y="499438"/>
                <a:chExt cx="2508087" cy="60936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09744" y="503894"/>
                  <a:ext cx="696561" cy="60467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Stn11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1669877" y="503894"/>
                  <a:ext cx="573276" cy="604905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UNI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867052" y="500698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864123" y="717050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870331" y="933402"/>
                  <a:ext cx="633750" cy="175397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51547" y="499438"/>
                  <a:ext cx="207853" cy="581810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4" name="Straight Arrow Connector 123"/>
                <p:cNvCxnSpPr>
                  <a:stCxn id="120" idx="3"/>
                </p:cNvCxnSpPr>
                <p:nvPr/>
              </p:nvCxnSpPr>
              <p:spPr>
                <a:xfrm>
                  <a:off x="1500802" y="588397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1507010" y="813885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1516147" y="1024013"/>
                  <a:ext cx="169075" cy="0"/>
                </a:xfrm>
                <a:prstGeom prst="straightConnector1">
                  <a:avLst/>
                </a:prstGeom>
                <a:ln>
                  <a:tailEnd type="triangle" w="med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 rot="16200000">
                  <a:off x="964997" y="635709"/>
                  <a:ext cx="559597" cy="356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URI</a:t>
                  </a:r>
                  <a:endParaRPr lang="en-US" sz="1600" dirty="0"/>
                </a:p>
              </p:txBody>
            </p:sp>
            <p:cxnSp>
              <p:nvCxnSpPr>
                <p:cNvPr id="128" name="Straight Arrow Connector 127"/>
                <p:cNvCxnSpPr>
                  <a:stCxn id="119" idx="3"/>
                </p:cNvCxnSpPr>
                <p:nvPr/>
              </p:nvCxnSpPr>
              <p:spPr>
                <a:xfrm>
                  <a:off x="2243153" y="806347"/>
                  <a:ext cx="374678" cy="753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TextBox 129"/>
              <p:cNvSpPr txBox="1"/>
              <p:nvPr/>
            </p:nvSpPr>
            <p:spPr>
              <a:xfrm>
                <a:off x="5424756" y="402967"/>
                <a:ext cx="483014" cy="43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</a:t>
                </a:r>
                <a:endParaRPr lang="en-US" dirty="0"/>
              </a:p>
            </p:txBody>
          </p:sp>
          <p:sp>
            <p:nvSpPr>
              <p:cNvPr id="132" name="Right Arrow 131"/>
              <p:cNvSpPr/>
              <p:nvPr/>
            </p:nvSpPr>
            <p:spPr>
              <a:xfrm>
                <a:off x="3048508" y="2584842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SB24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204389" y="2886778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858291" y="2266442"/>
                <a:ext cx="1254214" cy="1639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Integrate,</a:t>
                </a:r>
              </a:p>
              <a:p>
                <a:pPr algn="ctr"/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Grid, Image,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FluxCal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sz="15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Bandpass</a:t>
                </a:r>
                <a:r>
                  <a:rPr lang="en-US" sz="1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correction </a:t>
                </a:r>
                <a:endPara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36" name="Straight Arrow Connector 135"/>
              <p:cNvCxnSpPr>
                <a:stCxn id="135" idx="3"/>
              </p:cNvCxnSpPr>
              <p:nvPr/>
            </p:nvCxnSpPr>
            <p:spPr>
              <a:xfrm>
                <a:off x="7112505" y="3086261"/>
                <a:ext cx="57899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ight Arrow 137"/>
              <p:cNvSpPr/>
              <p:nvPr/>
            </p:nvSpPr>
            <p:spPr>
              <a:xfrm>
                <a:off x="3059806" y="3364442"/>
                <a:ext cx="818720" cy="4385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SB31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382916" y="2446153"/>
                <a:ext cx="483014" cy="43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7018437" y="2777579"/>
                <a:ext cx="733877" cy="39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Image</a:t>
                </a:r>
                <a:endParaRPr lang="en-US" sz="16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647539" y="1860826"/>
                <a:ext cx="237636" cy="754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 smtClean="0"/>
                  <a:t>.</a:t>
                </a:r>
              </a:p>
              <a:p>
                <a:r>
                  <a:rPr lang="en-US" sz="1200" b="1" dirty="0"/>
                  <a:t>.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067326" y="838556"/>
                <a:ext cx="733877" cy="39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Image</a:t>
                </a:r>
                <a:endParaRPr lang="en-US" sz="1600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7874668" y="714822"/>
                <a:ext cx="81698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Source Finding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7730969" y="1379652"/>
                <a:ext cx="110383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Source</a:t>
                </a:r>
              </a:p>
              <a:p>
                <a:pPr algn="ctr"/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Association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7779567" y="2731056"/>
                <a:ext cx="921008" cy="42038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ransient Search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63" name="Straight Arrow Connector 162"/>
              <p:cNvCxnSpPr>
                <a:stCxn id="161" idx="3"/>
              </p:cNvCxnSpPr>
              <p:nvPr/>
            </p:nvCxnSpPr>
            <p:spPr>
              <a:xfrm>
                <a:off x="8700578" y="2941246"/>
                <a:ext cx="443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8621286" y="2629795"/>
                <a:ext cx="597142" cy="377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Alert</a:t>
                </a:r>
                <a:endParaRPr lang="en-US" sz="1500" dirty="0"/>
              </a:p>
            </p:txBody>
          </p:sp>
          <p:cxnSp>
            <p:nvCxnSpPr>
              <p:cNvPr id="173" name="Straight Arrow Connector 172"/>
              <p:cNvCxnSpPr>
                <a:stCxn id="159" idx="2"/>
                <a:endCxn id="160" idx="0"/>
              </p:cNvCxnSpPr>
              <p:nvPr/>
            </p:nvCxnSpPr>
            <p:spPr>
              <a:xfrm flipH="1">
                <a:off x="8282889" y="1135208"/>
                <a:ext cx="273" cy="2444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60" idx="2"/>
                <a:endCxn id="83" idx="0"/>
              </p:cNvCxnSpPr>
              <p:nvPr/>
            </p:nvCxnSpPr>
            <p:spPr>
              <a:xfrm>
                <a:off x="8282889" y="1800037"/>
                <a:ext cx="8514" cy="2641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8706048" y="2211982"/>
                <a:ext cx="4434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3725820" y="4215498"/>
                <a:ext cx="4775346" cy="528817"/>
              </a:xfrm>
              <a:prstGeom prst="round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595959"/>
                    </a:solidFill>
                  </a:rPr>
                  <a:t>Central Control and Monitoring</a:t>
                </a:r>
                <a:endParaRPr lang="en-US" dirty="0">
                  <a:solidFill>
                    <a:srgbClr val="595959"/>
                  </a:solidFill>
                </a:endParaRPr>
              </a:p>
            </p:txBody>
          </p:sp>
          <p:cxnSp>
            <p:nvCxnSpPr>
              <p:cNvPr id="195" name="Elbow Connector 194"/>
              <p:cNvCxnSpPr>
                <a:endCxn id="84" idx="2"/>
              </p:cNvCxnSpPr>
              <p:nvPr/>
            </p:nvCxnSpPr>
            <p:spPr>
              <a:xfrm rot="16200000" flipV="1">
                <a:off x="7924431" y="3854682"/>
                <a:ext cx="721631" cy="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Elbow Connector 195"/>
              <p:cNvCxnSpPr>
                <a:endCxn id="135" idx="2"/>
              </p:cNvCxnSpPr>
              <p:nvPr/>
            </p:nvCxnSpPr>
            <p:spPr>
              <a:xfrm rot="16200000" flipV="1">
                <a:off x="6327515" y="4063964"/>
                <a:ext cx="315769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Elbow Connector 207"/>
              <p:cNvCxnSpPr>
                <a:stCxn id="178" idx="2"/>
                <a:endCxn id="119" idx="2"/>
              </p:cNvCxnSpPr>
              <p:nvPr/>
            </p:nvCxnSpPr>
            <p:spPr>
              <a:xfrm rot="5400000" flipH="1">
                <a:off x="4000438" y="2631261"/>
                <a:ext cx="96111" cy="4129999"/>
              </a:xfrm>
              <a:prstGeom prst="bentConnector3">
                <a:avLst>
                  <a:gd name="adj1" fmla="val -139562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178" idx="1"/>
              </p:cNvCxnSpPr>
              <p:nvPr/>
            </p:nvCxnSpPr>
            <p:spPr>
              <a:xfrm rot="10800000" flipV="1">
                <a:off x="3048507" y="4479905"/>
                <a:ext cx="677312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Elbow Connector 231"/>
            <p:cNvCxnSpPr>
              <a:stCxn id="118" idx="2"/>
            </p:cNvCxnSpPr>
            <p:nvPr/>
          </p:nvCxnSpPr>
          <p:spPr>
            <a:xfrm rot="10800000">
              <a:off x="167924" y="3044370"/>
              <a:ext cx="410370" cy="997932"/>
            </a:xfrm>
            <a:prstGeom prst="bentConnector3">
              <a:avLst>
                <a:gd name="adj1" fmla="val 6534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106" idx="2"/>
            </p:cNvCxnSpPr>
            <p:nvPr/>
          </p:nvCxnSpPr>
          <p:spPr>
            <a:xfrm rot="10800000">
              <a:off x="167929" y="2815976"/>
              <a:ext cx="395475" cy="259018"/>
            </a:xfrm>
            <a:prstGeom prst="bentConnector3">
              <a:avLst>
                <a:gd name="adj1" fmla="val 4734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/>
            <p:cNvCxnSpPr>
              <a:stCxn id="94" idx="2"/>
            </p:cNvCxnSpPr>
            <p:nvPr/>
          </p:nvCxnSpPr>
          <p:spPr>
            <a:xfrm rot="10800000" flipV="1">
              <a:off x="167928" y="1960024"/>
              <a:ext cx="410369" cy="24501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4" idx="2"/>
            </p:cNvCxnSpPr>
            <p:nvPr/>
          </p:nvCxnSpPr>
          <p:spPr>
            <a:xfrm rot="10800000" flipV="1">
              <a:off x="167931" y="1010024"/>
              <a:ext cx="384739" cy="956558"/>
            </a:xfrm>
            <a:prstGeom prst="bentConnector3">
              <a:avLst>
                <a:gd name="adj1" fmla="val 6364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 rot="16200000">
              <a:off x="-276187" y="237567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595959"/>
                  </a:solidFill>
                </a:rPr>
                <a:t>To LOFAR</a:t>
              </a:r>
              <a:endParaRPr lang="en-US" sz="1200" dirty="0">
                <a:solidFill>
                  <a:srgbClr val="595959"/>
                </a:solidFill>
              </a:endParaRPr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7116325" y="3965901"/>
              <a:ext cx="1332364" cy="37739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95959"/>
                  </a:solidFill>
                </a:rPr>
                <a:t>LOFAR Control</a:t>
              </a:r>
              <a:endParaRPr lang="en-US" sz="1400" dirty="0">
                <a:solidFill>
                  <a:srgbClr val="595959"/>
                </a:solidFill>
              </a:endParaRPr>
            </a:p>
          </p:txBody>
        </p:sp>
        <p:cxnSp>
          <p:nvCxnSpPr>
            <p:cNvPr id="264" name="Elbow Connector 263"/>
            <p:cNvCxnSpPr>
              <a:stCxn id="178" idx="2"/>
              <a:endCxn id="118" idx="4"/>
            </p:cNvCxnSpPr>
            <p:nvPr/>
          </p:nvCxnSpPr>
          <p:spPr>
            <a:xfrm rot="5400000" flipH="1">
              <a:off x="3541610" y="1668892"/>
              <a:ext cx="82538" cy="5347394"/>
            </a:xfrm>
            <a:prstGeom prst="bentConnector3">
              <a:avLst>
                <a:gd name="adj1" fmla="val -246082"/>
              </a:avLst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256937" y="497231"/>
              <a:ext cx="1045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LOFAR Core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04798" y="520198"/>
              <a:ext cx="192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University of Groningen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825965" y="244400"/>
              <a:ext cx="870375" cy="502787"/>
              <a:chOff x="825963" y="283099"/>
              <a:chExt cx="870375" cy="69125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825963" y="283099"/>
                <a:ext cx="870375" cy="401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259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75" name="Straight Arrow Connector 274"/>
              <p:cNvCxnSpPr>
                <a:stCxn id="270" idx="2"/>
                <a:endCxn id="14" idx="0"/>
              </p:cNvCxnSpPr>
              <p:nvPr/>
            </p:nvCxnSpPr>
            <p:spPr>
              <a:xfrm flipH="1">
                <a:off x="1261149" y="684244"/>
                <a:ext cx="2" cy="290107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2258755" y="249148"/>
              <a:ext cx="870375" cy="502789"/>
              <a:chOff x="825963" y="283099"/>
              <a:chExt cx="870375" cy="691254"/>
            </a:xfrm>
          </p:grpSpPr>
          <p:sp>
            <p:nvSpPr>
              <p:cNvPr id="285" name="TextBox 284"/>
              <p:cNvSpPr txBox="1"/>
              <p:nvPr/>
            </p:nvSpPr>
            <p:spPr>
              <a:xfrm>
                <a:off x="825963" y="283099"/>
                <a:ext cx="870375" cy="401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115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86" name="Straight Arrow Connector 285"/>
              <p:cNvCxnSpPr>
                <a:stCxn id="285" idx="2"/>
              </p:cNvCxnSpPr>
              <p:nvPr/>
            </p:nvCxnSpPr>
            <p:spPr>
              <a:xfrm>
                <a:off x="1261151" y="684243"/>
                <a:ext cx="0" cy="290110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3271743" y="244786"/>
              <a:ext cx="779380" cy="500354"/>
              <a:chOff x="825963" y="283099"/>
              <a:chExt cx="779380" cy="681990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825963" y="283099"/>
                <a:ext cx="779380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43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89" name="Straight Arrow Connector 288"/>
              <p:cNvCxnSpPr>
                <a:stCxn id="288" idx="2"/>
              </p:cNvCxnSpPr>
              <p:nvPr/>
            </p:nvCxnSpPr>
            <p:spPr>
              <a:xfrm>
                <a:off x="1215653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/>
            <p:cNvGrpSpPr/>
            <p:nvPr/>
          </p:nvGrpSpPr>
          <p:grpSpPr>
            <a:xfrm>
              <a:off x="5355223" y="231313"/>
              <a:ext cx="915698" cy="500354"/>
              <a:chOff x="742003" y="283099"/>
              <a:chExt cx="915698" cy="681990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742003" y="283099"/>
                <a:ext cx="915698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0.68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4" name="Straight Arrow Connector 293"/>
              <p:cNvCxnSpPr>
                <a:stCxn id="293" idx="2"/>
              </p:cNvCxnSpPr>
              <p:nvPr/>
            </p:nvCxnSpPr>
            <p:spPr>
              <a:xfrm>
                <a:off x="1199852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/>
            <p:cNvGrpSpPr/>
            <p:nvPr/>
          </p:nvGrpSpPr>
          <p:grpSpPr>
            <a:xfrm>
              <a:off x="6966428" y="245173"/>
              <a:ext cx="915698" cy="500354"/>
              <a:chOff x="742003" y="283099"/>
              <a:chExt cx="915698" cy="681990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742003" y="283099"/>
                <a:ext cx="915698" cy="39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2"/>
                    </a:solidFill>
                  </a:rPr>
                  <a:t>0.53 </a:t>
                </a:r>
                <a:r>
                  <a:rPr lang="en-US" sz="1400" dirty="0" err="1" smtClean="0">
                    <a:solidFill>
                      <a:schemeClr val="tx2"/>
                    </a:solidFill>
                  </a:rPr>
                  <a:t>Gbps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8" name="Straight Arrow Connector 297"/>
              <p:cNvCxnSpPr>
                <a:stCxn id="297" idx="2"/>
              </p:cNvCxnSpPr>
              <p:nvPr/>
            </p:nvCxnSpPr>
            <p:spPr>
              <a:xfrm>
                <a:off x="1199852" y="680794"/>
                <a:ext cx="0" cy="284295"/>
              </a:xfrm>
              <a:prstGeom prst="straightConnector1">
                <a:avLst/>
              </a:prstGeom>
              <a:ln>
                <a:solidFill>
                  <a:schemeClr val="tx2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4" name="Rectangle 303"/>
          <p:cNvSpPr/>
          <p:nvPr/>
        </p:nvSpPr>
        <p:spPr>
          <a:xfrm>
            <a:off x="4153977" y="2360053"/>
            <a:ext cx="1474575" cy="527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Flag, Calibrate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Visibilities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5" name="Straight Arrow Connector 304"/>
          <p:cNvCxnSpPr>
            <a:stCxn id="304" idx="3"/>
          </p:cNvCxnSpPr>
          <p:nvPr/>
        </p:nvCxnSpPr>
        <p:spPr>
          <a:xfrm>
            <a:off x="5628552" y="2623921"/>
            <a:ext cx="392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4157451" y="3077548"/>
            <a:ext cx="1474575" cy="527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Flag, Calibrate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Visibilities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7" name="Straight Arrow Connector 306"/>
          <p:cNvCxnSpPr>
            <a:stCxn id="306" idx="3"/>
          </p:cNvCxnSpPr>
          <p:nvPr/>
        </p:nvCxnSpPr>
        <p:spPr>
          <a:xfrm>
            <a:off x="5632026" y="3341416"/>
            <a:ext cx="392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4162684" y="1187880"/>
            <a:ext cx="1474575" cy="527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Flag, Calibrate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Visibilities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9" name="Straight Arrow Connector 308"/>
          <p:cNvCxnSpPr>
            <a:stCxn id="308" idx="3"/>
          </p:cNvCxnSpPr>
          <p:nvPr/>
        </p:nvCxnSpPr>
        <p:spPr>
          <a:xfrm>
            <a:off x="5637259" y="1451748"/>
            <a:ext cx="3928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/>
          <p:nvPr/>
        </p:nvCxnSpPr>
        <p:spPr>
          <a:xfrm rot="16200000" flipV="1">
            <a:off x="4721153" y="3759705"/>
            <a:ext cx="285362" cy="2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8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9027</TotalTime>
  <Words>107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36</cp:revision>
  <dcterms:created xsi:type="dcterms:W3CDTF">2016-08-09T05:51:49Z</dcterms:created>
  <dcterms:modified xsi:type="dcterms:W3CDTF">2016-08-15T12:18:50Z</dcterms:modified>
</cp:coreProperties>
</file>