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918450" cy="3602038"/>
  <p:notesSz cx="6858000" cy="9144000"/>
  <p:defaultTextStyle>
    <a:defPPr>
      <a:defRPr lang="en-US"/>
    </a:defPPr>
    <a:lvl1pPr marL="0" algn="l" defTabSz="3291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38" algn="l" defTabSz="3291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277" algn="l" defTabSz="3291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415" algn="l" defTabSz="3291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553" algn="l" defTabSz="3291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691" algn="l" defTabSz="3291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4830" algn="l" defTabSz="3291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3968" algn="l" defTabSz="3291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106" algn="l" defTabSz="3291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00"/>
    <a:srgbClr val="FFE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248" y="-568"/>
      </p:cViewPr>
      <p:guideLst>
        <p:guide orient="horz" pos="1135"/>
        <p:guide pos="24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84" y="1118966"/>
            <a:ext cx="6730683" cy="772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768" y="2041155"/>
            <a:ext cx="554291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3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A53C-1CD6-2944-9AED-BF7A1E66E120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BB66-823A-874E-A817-0DC3E0C3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A53C-1CD6-2944-9AED-BF7A1E66E120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BB66-823A-874E-A817-0DC3E0C3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403" y="75876"/>
            <a:ext cx="1542448" cy="16142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308" y="75876"/>
            <a:ext cx="4498120" cy="16142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A53C-1CD6-2944-9AED-BF7A1E66E120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BB66-823A-874E-A817-0DC3E0C3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2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A53C-1CD6-2944-9AED-BF7A1E66E120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BB66-823A-874E-A817-0DC3E0C3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7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03" y="2314643"/>
            <a:ext cx="6730683" cy="715405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503" y="1526697"/>
            <a:ext cx="6730683" cy="787946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2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41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55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69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483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39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1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A53C-1CD6-2944-9AED-BF7A1E66E120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BB66-823A-874E-A817-0DC3E0C3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1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309" y="441083"/>
            <a:ext cx="3020283" cy="12490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4566" y="441083"/>
            <a:ext cx="3020284" cy="12490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A53C-1CD6-2944-9AED-BF7A1E66E120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BB66-823A-874E-A817-0DC3E0C3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4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23" y="144248"/>
            <a:ext cx="7126605" cy="6003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22" y="806290"/>
            <a:ext cx="3498691" cy="33602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922" y="1142313"/>
            <a:ext cx="3498691" cy="207534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2463" y="806290"/>
            <a:ext cx="3500065" cy="33602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2463" y="1142313"/>
            <a:ext cx="3500065" cy="207534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A53C-1CD6-2944-9AED-BF7A1E66E120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BB66-823A-874E-A817-0DC3E0C3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0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A53C-1CD6-2944-9AED-BF7A1E66E120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BB66-823A-874E-A817-0DC3E0C3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4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A53C-1CD6-2944-9AED-BF7A1E66E120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BB66-823A-874E-A817-0DC3E0C3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1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23" y="143415"/>
            <a:ext cx="2605115" cy="61034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894" y="143415"/>
            <a:ext cx="4426634" cy="307424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923" y="753760"/>
            <a:ext cx="2605115" cy="2463894"/>
          </a:xfrm>
        </p:spPr>
        <p:txBody>
          <a:bodyPr/>
          <a:lstStyle>
            <a:lvl1pPr marL="0" indent="0">
              <a:buNone/>
              <a:defRPr sz="1000"/>
            </a:lvl1pPr>
            <a:lvl2pPr marL="329138" indent="0">
              <a:buNone/>
              <a:defRPr sz="900"/>
            </a:lvl2pPr>
            <a:lvl3pPr marL="658277" indent="0">
              <a:buNone/>
              <a:defRPr sz="700"/>
            </a:lvl3pPr>
            <a:lvl4pPr marL="987415" indent="0">
              <a:buNone/>
              <a:defRPr sz="600"/>
            </a:lvl4pPr>
            <a:lvl5pPr marL="1316553" indent="0">
              <a:buNone/>
              <a:defRPr sz="600"/>
            </a:lvl5pPr>
            <a:lvl6pPr marL="1645691" indent="0">
              <a:buNone/>
              <a:defRPr sz="600"/>
            </a:lvl6pPr>
            <a:lvl7pPr marL="1974830" indent="0">
              <a:buNone/>
              <a:defRPr sz="600"/>
            </a:lvl7pPr>
            <a:lvl8pPr marL="2303968" indent="0">
              <a:buNone/>
              <a:defRPr sz="600"/>
            </a:lvl8pPr>
            <a:lvl9pPr marL="263310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A53C-1CD6-2944-9AED-BF7A1E66E120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BB66-823A-874E-A817-0DC3E0C3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9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072" y="2521426"/>
            <a:ext cx="4751070" cy="29766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072" y="321849"/>
            <a:ext cx="4751070" cy="2161223"/>
          </a:xfrm>
        </p:spPr>
        <p:txBody>
          <a:bodyPr/>
          <a:lstStyle>
            <a:lvl1pPr marL="0" indent="0">
              <a:buNone/>
              <a:defRPr sz="2300"/>
            </a:lvl1pPr>
            <a:lvl2pPr marL="329138" indent="0">
              <a:buNone/>
              <a:defRPr sz="2000"/>
            </a:lvl2pPr>
            <a:lvl3pPr marL="658277" indent="0">
              <a:buNone/>
              <a:defRPr sz="1700"/>
            </a:lvl3pPr>
            <a:lvl4pPr marL="987415" indent="0">
              <a:buNone/>
              <a:defRPr sz="1400"/>
            </a:lvl4pPr>
            <a:lvl5pPr marL="1316553" indent="0">
              <a:buNone/>
              <a:defRPr sz="1400"/>
            </a:lvl5pPr>
            <a:lvl6pPr marL="1645691" indent="0">
              <a:buNone/>
              <a:defRPr sz="1400"/>
            </a:lvl6pPr>
            <a:lvl7pPr marL="1974830" indent="0">
              <a:buNone/>
              <a:defRPr sz="1400"/>
            </a:lvl7pPr>
            <a:lvl8pPr marL="2303968" indent="0">
              <a:buNone/>
              <a:defRPr sz="1400"/>
            </a:lvl8pPr>
            <a:lvl9pPr marL="263310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072" y="2819095"/>
            <a:ext cx="4751070" cy="422739"/>
          </a:xfrm>
        </p:spPr>
        <p:txBody>
          <a:bodyPr/>
          <a:lstStyle>
            <a:lvl1pPr marL="0" indent="0">
              <a:buNone/>
              <a:defRPr sz="1000"/>
            </a:lvl1pPr>
            <a:lvl2pPr marL="329138" indent="0">
              <a:buNone/>
              <a:defRPr sz="900"/>
            </a:lvl2pPr>
            <a:lvl3pPr marL="658277" indent="0">
              <a:buNone/>
              <a:defRPr sz="700"/>
            </a:lvl3pPr>
            <a:lvl4pPr marL="987415" indent="0">
              <a:buNone/>
              <a:defRPr sz="600"/>
            </a:lvl4pPr>
            <a:lvl5pPr marL="1316553" indent="0">
              <a:buNone/>
              <a:defRPr sz="600"/>
            </a:lvl5pPr>
            <a:lvl6pPr marL="1645691" indent="0">
              <a:buNone/>
              <a:defRPr sz="600"/>
            </a:lvl6pPr>
            <a:lvl7pPr marL="1974830" indent="0">
              <a:buNone/>
              <a:defRPr sz="600"/>
            </a:lvl7pPr>
            <a:lvl8pPr marL="2303968" indent="0">
              <a:buNone/>
              <a:defRPr sz="600"/>
            </a:lvl8pPr>
            <a:lvl9pPr marL="263310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A53C-1CD6-2944-9AED-BF7A1E66E120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BB66-823A-874E-A817-0DC3E0C3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0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23" y="144248"/>
            <a:ext cx="7126605" cy="600340"/>
          </a:xfrm>
          <a:prstGeom prst="rect">
            <a:avLst/>
          </a:prstGeom>
        </p:spPr>
        <p:txBody>
          <a:bodyPr vert="horz" lIns="65828" tIns="32914" rIns="65828" bIns="329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23" y="840476"/>
            <a:ext cx="7126605" cy="2377179"/>
          </a:xfrm>
          <a:prstGeom prst="rect">
            <a:avLst/>
          </a:prstGeom>
        </p:spPr>
        <p:txBody>
          <a:bodyPr vert="horz" lIns="65828" tIns="32914" rIns="65828" bIns="329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23" y="3338556"/>
            <a:ext cx="1847638" cy="191775"/>
          </a:xfrm>
          <a:prstGeom prst="rect">
            <a:avLst/>
          </a:prstGeom>
        </p:spPr>
        <p:txBody>
          <a:bodyPr vert="horz" lIns="65828" tIns="32914" rIns="65828" bIns="3291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9A53C-1CD6-2944-9AED-BF7A1E66E120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5471" y="3338556"/>
            <a:ext cx="2507509" cy="191775"/>
          </a:xfrm>
          <a:prstGeom prst="rect">
            <a:avLst/>
          </a:prstGeom>
        </p:spPr>
        <p:txBody>
          <a:bodyPr vert="horz" lIns="65828" tIns="32914" rIns="65828" bIns="3291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4889" y="3338556"/>
            <a:ext cx="1847638" cy="191775"/>
          </a:xfrm>
          <a:prstGeom prst="rect">
            <a:avLst/>
          </a:prstGeom>
        </p:spPr>
        <p:txBody>
          <a:bodyPr vert="horz" lIns="65828" tIns="32914" rIns="65828" bIns="3291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BB66-823A-874E-A817-0DC3E0C36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13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54" indent="-246854" algn="l" defTabSz="32913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50" indent="-205711" algn="l" defTabSz="32913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846" indent="-164569" algn="l" defTabSz="329138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1984" indent="-164569" algn="l" defTabSz="329138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22" indent="-164569" algn="l" defTabSz="329138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261" indent="-164569" algn="l" defTabSz="32913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399" indent="-164569" algn="l" defTabSz="32913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537" indent="-164569" algn="l" defTabSz="32913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7675" indent="-164569" algn="l" defTabSz="32913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0544" y="227563"/>
            <a:ext cx="3745186" cy="2974247"/>
            <a:chOff x="4038600" y="1332000"/>
            <a:chExt cx="1728600" cy="1227600"/>
          </a:xfrm>
        </p:grpSpPr>
        <p:pic>
          <p:nvPicPr>
            <p:cNvPr id="6" name="Picture 5" descr="lofar-core-map_grey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81" t="37005" r="24510" b="28916"/>
            <a:stretch/>
          </p:blipFill>
          <p:spPr>
            <a:xfrm>
              <a:off x="4039200" y="1332000"/>
              <a:ext cx="1728000" cy="122760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5260975" y="1990725"/>
              <a:ext cx="142632" cy="136525"/>
            </a:xfrm>
            <a:prstGeom prst="ellipse">
              <a:avLst/>
            </a:prstGeom>
            <a:noFill/>
            <a:ln w="22225">
              <a:solidFill>
                <a:srgbClr val="00BB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568464" y="1689100"/>
              <a:ext cx="142632" cy="136525"/>
            </a:xfrm>
            <a:prstGeom prst="ellipse">
              <a:avLst/>
            </a:prstGeom>
            <a:noFill/>
            <a:ln w="22225">
              <a:solidFill>
                <a:srgbClr val="00BB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2352675"/>
              <a:ext cx="142632" cy="136525"/>
            </a:xfrm>
            <a:prstGeom prst="ellipse">
              <a:avLst/>
            </a:prstGeom>
            <a:noFill/>
            <a:ln w="22225">
              <a:solidFill>
                <a:srgbClr val="00BB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201862"/>
              <a:ext cx="142632" cy="136525"/>
            </a:xfrm>
            <a:prstGeom prst="ellipse">
              <a:avLst/>
            </a:prstGeom>
            <a:noFill/>
            <a:ln w="22225">
              <a:solidFill>
                <a:srgbClr val="00BB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95775" y="1423987"/>
              <a:ext cx="142632" cy="136525"/>
            </a:xfrm>
            <a:prstGeom prst="ellipse">
              <a:avLst/>
            </a:prstGeom>
            <a:noFill/>
            <a:ln w="22225">
              <a:solidFill>
                <a:srgbClr val="00BB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641850" y="1370012"/>
              <a:ext cx="142632" cy="136525"/>
            </a:xfrm>
            <a:prstGeom prst="ellipse">
              <a:avLst/>
            </a:prstGeom>
            <a:noFill/>
            <a:ln w="22225">
              <a:solidFill>
                <a:srgbClr val="00BB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806950" y="1674812"/>
              <a:ext cx="142632" cy="136525"/>
            </a:xfrm>
            <a:prstGeom prst="ellipse">
              <a:avLst/>
            </a:prstGeom>
            <a:noFill/>
            <a:ln w="22225">
              <a:solidFill>
                <a:srgbClr val="00BB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72050" y="1957387"/>
              <a:ext cx="142632" cy="136525"/>
            </a:xfrm>
            <a:prstGeom prst="ellipse">
              <a:avLst/>
            </a:prstGeom>
            <a:noFill/>
            <a:ln w="22225">
              <a:solidFill>
                <a:srgbClr val="00BB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086350" y="1849437"/>
              <a:ext cx="142632" cy="136525"/>
            </a:xfrm>
            <a:prstGeom prst="ellipse">
              <a:avLst/>
            </a:prstGeom>
            <a:noFill/>
            <a:ln w="22225">
              <a:solidFill>
                <a:srgbClr val="00BB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029200" y="1735137"/>
              <a:ext cx="142632" cy="136525"/>
            </a:xfrm>
            <a:prstGeom prst="ellipse">
              <a:avLst/>
            </a:prstGeom>
            <a:noFill/>
            <a:ln w="22225">
              <a:solidFill>
                <a:srgbClr val="00BB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924425" y="1792287"/>
              <a:ext cx="142632" cy="136525"/>
            </a:xfrm>
            <a:prstGeom prst="ellipse">
              <a:avLst/>
            </a:prstGeom>
            <a:noFill/>
            <a:ln w="22225">
              <a:solidFill>
                <a:srgbClr val="00BB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803775" y="1909762"/>
              <a:ext cx="142632" cy="136525"/>
            </a:xfrm>
            <a:prstGeom prst="ellipse">
              <a:avLst/>
            </a:prstGeom>
            <a:noFill/>
            <a:ln w="22225">
              <a:solidFill>
                <a:srgbClr val="00BB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59324" y="1625600"/>
              <a:ext cx="472833" cy="481013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A12_uvcov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690" y="0"/>
            <a:ext cx="4173820" cy="3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3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Peeyush Prasad</dc:creator>
  <cp:lastModifiedBy>Peeyush Prasad</cp:lastModifiedBy>
  <cp:revision>6</cp:revision>
  <dcterms:created xsi:type="dcterms:W3CDTF">2016-08-14T22:41:09Z</dcterms:created>
  <dcterms:modified xsi:type="dcterms:W3CDTF">2016-08-14T23:15:22Z</dcterms:modified>
</cp:coreProperties>
</file>