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3621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20" y="-160"/>
      </p:cViewPr>
      <p:guideLst>
        <p:guide orient="horz" pos="114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885"/>
            <a:ext cx="7772400" cy="776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1950"/>
            <a:ext cx="6400800" cy="9253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27D8-166B-E849-8FA4-ECE480EEBB77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3476-76A5-174F-8BC0-AC8DABDC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3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27D8-166B-E849-8FA4-ECE480EEBB77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3476-76A5-174F-8BC0-AC8DABDC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2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4836"/>
            <a:ext cx="2057400" cy="24425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836"/>
            <a:ext cx="6019800" cy="24425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27D8-166B-E849-8FA4-ECE480EEBB77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3476-76A5-174F-8BC0-AC8DABDC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7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27D8-166B-E849-8FA4-ECE480EEBB77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3476-76A5-174F-8BC0-AC8DABDC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26885"/>
            <a:ext cx="7772400" cy="7191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34772"/>
            <a:ext cx="7772400" cy="7921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27D8-166B-E849-8FA4-ECE480EEBB77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3476-76A5-174F-8BC0-AC8DABDC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2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68058"/>
            <a:ext cx="4038600" cy="18893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68058"/>
            <a:ext cx="4038600" cy="18893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27D8-166B-E849-8FA4-ECE480EEBB77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3476-76A5-174F-8BC0-AC8DABDC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6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011"/>
            <a:ext cx="8229600" cy="60351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0554"/>
            <a:ext cx="4040188" cy="337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8354"/>
            <a:ext cx="4040188" cy="20863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10554"/>
            <a:ext cx="4041775" cy="337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148354"/>
            <a:ext cx="4041775" cy="20863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27D8-166B-E849-8FA4-ECE480EEBB77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3476-76A5-174F-8BC0-AC8DABDC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4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27D8-166B-E849-8FA4-ECE480EEBB77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3476-76A5-174F-8BC0-AC8DABDC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3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27D8-166B-E849-8FA4-ECE480EEBB77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3476-76A5-174F-8BC0-AC8DABDC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7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44173"/>
            <a:ext cx="3008313" cy="6135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174"/>
            <a:ext cx="5111750" cy="30904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757747"/>
            <a:ext cx="3008313" cy="2476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27D8-166B-E849-8FA4-ECE480EEBB77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3476-76A5-174F-8BC0-AC8DABDC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4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34762"/>
            <a:ext cx="5486400" cy="2992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3551"/>
            <a:ext cx="5486400" cy="21726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34005"/>
            <a:ext cx="5486400" cy="424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27D8-166B-E849-8FA4-ECE480EEBB77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3476-76A5-174F-8BC0-AC8DABDC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4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5011"/>
            <a:ext cx="8229600" cy="603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4922"/>
            <a:ext cx="8229600" cy="238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56213"/>
            <a:ext cx="2133600" cy="192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227D8-166B-E849-8FA4-ECE480EEBB77}" type="datetimeFigureOut">
              <a:rPr lang="en-US" smtClean="0"/>
              <a:t>14/08/16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56213"/>
            <a:ext cx="2895600" cy="192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56213"/>
            <a:ext cx="2133600" cy="192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13476-76A5-174F-8BC0-AC8DABDC6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4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12_unc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01" y="106738"/>
            <a:ext cx="4343601" cy="3266184"/>
          </a:xfrm>
          <a:prstGeom prst="rect">
            <a:avLst/>
          </a:prstGeom>
        </p:spPr>
      </p:pic>
      <p:pic>
        <p:nvPicPr>
          <p:cNvPr id="5" name="Picture 4" descr="8sb_vissplat_snap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410" y="0"/>
            <a:ext cx="5016050" cy="36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ASTRON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Peeyush Prasad</dc:creator>
  <cp:lastModifiedBy>Peeyush Prasad</cp:lastModifiedBy>
  <cp:revision>2</cp:revision>
  <dcterms:created xsi:type="dcterms:W3CDTF">2016-08-14T19:01:59Z</dcterms:created>
  <dcterms:modified xsi:type="dcterms:W3CDTF">2016-08-14T19:28:09Z</dcterms:modified>
</cp:coreProperties>
</file>