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064500" cy="3602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8D5"/>
    <a:srgbClr val="6BCBDA"/>
    <a:srgbClr val="EE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568" y="-104"/>
      </p:cViewPr>
      <p:guideLst>
        <p:guide orient="horz" pos="1135"/>
        <p:guide pos="25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E8F4-3E71-0D48-A731-9B5E7BAD451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09575" y="685800"/>
            <a:ext cx="7677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B178B-2B83-0D4B-A810-C58C7C73D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09575" y="685800"/>
            <a:ext cx="7677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178B-2B83-0D4B-A810-C58C7C73D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118966"/>
            <a:ext cx="6854825" cy="77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5" y="2041156"/>
            <a:ext cx="5645150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62" y="75877"/>
            <a:ext cx="1814513" cy="16142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25" y="75877"/>
            <a:ext cx="5309129" cy="16142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2314644"/>
            <a:ext cx="6854825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40" y="1526697"/>
            <a:ext cx="6854825" cy="787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5" y="441083"/>
            <a:ext cx="3561821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454" y="441083"/>
            <a:ext cx="3561821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144248"/>
            <a:ext cx="7258050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5" y="806290"/>
            <a:ext cx="3563221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" y="1142314"/>
            <a:ext cx="3563221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6655" y="806290"/>
            <a:ext cx="3564621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55" y="1142314"/>
            <a:ext cx="3564621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6" y="143416"/>
            <a:ext cx="2653165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995" y="143415"/>
            <a:ext cx="4508280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226" y="753760"/>
            <a:ext cx="2653165" cy="246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98" y="2521427"/>
            <a:ext cx="4838700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698" y="321850"/>
            <a:ext cx="4838700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0698" y="2819096"/>
            <a:ext cx="4838700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225" y="144248"/>
            <a:ext cx="7258050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5" y="840477"/>
            <a:ext cx="7258050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5" y="3338557"/>
            <a:ext cx="1881717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49FA-FEA2-7D4D-AC76-40225418C04C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5371" y="3338557"/>
            <a:ext cx="255375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9558" y="3338557"/>
            <a:ext cx="1881717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12" y="-3714"/>
            <a:ext cx="407965" cy="462574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0" y="54740"/>
            <a:ext cx="8035885" cy="3470658"/>
            <a:chOff x="801385" y="54740"/>
            <a:chExt cx="7234500" cy="3308187"/>
          </a:xfrm>
        </p:grpSpPr>
        <p:sp>
          <p:nvSpPr>
            <p:cNvPr id="20" name="Rectangle 19"/>
            <p:cNvSpPr/>
            <p:nvPr/>
          </p:nvSpPr>
          <p:spPr>
            <a:xfrm>
              <a:off x="4045516" y="229918"/>
              <a:ext cx="1303451" cy="3087461"/>
            </a:xfrm>
            <a:prstGeom prst="rect">
              <a:avLst/>
            </a:prstGeom>
            <a:solidFill>
              <a:schemeClr val="bg1">
                <a:lumMod val="75000"/>
                <a:alpha val="4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648447" y="448289"/>
              <a:ext cx="901724" cy="538220"/>
            </a:xfrm>
            <a:prstGeom prst="roundRect">
              <a:avLst/>
            </a:prstGeom>
            <a:solidFill>
              <a:srgbClr val="DB88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Parse AARTFAAC </a:t>
              </a:r>
              <a:r>
                <a:rPr lang="en-US" sz="1200" dirty="0" err="1" smtClean="0">
                  <a:solidFill>
                    <a:srgbClr val="595959"/>
                  </a:solidFill>
                </a:rPr>
                <a:t>config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63396" y="1510599"/>
              <a:ext cx="901724" cy="538220"/>
            </a:xfrm>
            <a:prstGeom prst="roundRect">
              <a:avLst/>
            </a:prstGeom>
            <a:solidFill>
              <a:srgbClr val="DB88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Parse LOFAR </a:t>
              </a:r>
              <a:r>
                <a:rPr lang="en-US" sz="1200" dirty="0" err="1" smtClean="0">
                  <a:solidFill>
                    <a:srgbClr val="595959"/>
                  </a:solidFill>
                </a:rPr>
                <a:t>config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6" name="Explosion 2 5"/>
            <p:cNvSpPr/>
            <p:nvPr/>
          </p:nvSpPr>
          <p:spPr>
            <a:xfrm>
              <a:off x="801385" y="54740"/>
              <a:ext cx="1337217" cy="1001719"/>
            </a:xfrm>
            <a:prstGeom prst="irregularSeal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LOFAR obs.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71033" y="1445193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Configure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Stations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3101" y="1444912"/>
              <a:ext cx="1052416" cy="678121"/>
            </a:xfrm>
            <a:prstGeom prst="roundRect">
              <a:avLst/>
            </a:prstGeom>
            <a:solidFill>
              <a:srgbClr val="6BCBDA">
                <a:alpha val="7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AARTFAAC Control System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7569" y="302437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71033" y="2521976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AARTFAAC TV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71001" y="378339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Calibration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Pipelines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73101" y="2544754"/>
              <a:ext cx="1052416" cy="67812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Email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Notification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8942" y="2544754"/>
              <a:ext cx="1052416" cy="678121"/>
            </a:xfrm>
            <a:prstGeom prst="roundRect">
              <a:avLst/>
            </a:prstGeom>
            <a:solidFill>
              <a:schemeClr val="bg1">
                <a:lumMod val="65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Error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Handler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86805" y="229918"/>
              <a:ext cx="1303451" cy="3087461"/>
            </a:xfrm>
            <a:prstGeom prst="rect">
              <a:avLst/>
            </a:prstGeom>
            <a:solidFill>
              <a:schemeClr val="bg1">
                <a:lumMod val="85000"/>
                <a:alpha val="32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12323" y="1445193"/>
              <a:ext cx="1052416" cy="678121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err="1" smtClean="0">
                  <a:solidFill>
                    <a:srgbClr val="595959"/>
                  </a:solidFill>
                </a:rPr>
                <a:t>Correlator</a:t>
              </a:r>
              <a:endParaRPr lang="en-US" sz="14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512290" y="378339"/>
              <a:ext cx="1052416" cy="678121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Imaging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Pipelines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00600" y="302437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28114" y="229918"/>
              <a:ext cx="1303451" cy="308746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53599" y="378339"/>
              <a:ext cx="1052416" cy="6781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err="1" smtClean="0">
                  <a:solidFill>
                    <a:srgbClr val="595959"/>
                  </a:solidFill>
                </a:rPr>
                <a:t>TraP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7224" y="3004750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>
              <a:stCxn id="28" idx="1"/>
              <a:endCxn id="12" idx="3"/>
            </p:cNvCxnSpPr>
            <p:nvPr/>
          </p:nvCxnSpPr>
          <p:spPr>
            <a:xfrm flipH="1">
              <a:off x="5223450" y="1784253"/>
              <a:ext cx="2888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1"/>
            </p:cNvCxnSpPr>
            <p:nvPr/>
          </p:nvCxnSpPr>
          <p:spPr>
            <a:xfrm flipH="1" flipV="1">
              <a:off x="5223450" y="722597"/>
              <a:ext cx="288873" cy="106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1"/>
              <a:endCxn id="23" idx="3"/>
            </p:cNvCxnSpPr>
            <p:nvPr/>
          </p:nvCxnSpPr>
          <p:spPr>
            <a:xfrm flipH="1">
              <a:off x="5223450" y="1784254"/>
              <a:ext cx="288873" cy="10767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1"/>
            </p:cNvCxnSpPr>
            <p:nvPr/>
          </p:nvCxnSpPr>
          <p:spPr>
            <a:xfrm flipH="1">
              <a:off x="5223449" y="717399"/>
              <a:ext cx="288840" cy="5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1"/>
              <a:endCxn id="30" idx="3"/>
            </p:cNvCxnSpPr>
            <p:nvPr/>
          </p:nvCxnSpPr>
          <p:spPr>
            <a:xfrm flipH="1">
              <a:off x="6564706" y="717399"/>
              <a:ext cx="2888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6" idx="3"/>
              <a:endCxn id="25" idx="1"/>
            </p:cNvCxnSpPr>
            <p:nvPr/>
          </p:nvCxnSpPr>
          <p:spPr>
            <a:xfrm>
              <a:off x="2061357" y="2883814"/>
              <a:ext cx="51174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2"/>
              <a:endCxn id="25" idx="0"/>
            </p:cNvCxnSpPr>
            <p:nvPr/>
          </p:nvCxnSpPr>
          <p:spPr>
            <a:xfrm>
              <a:off x="3099309" y="2123033"/>
              <a:ext cx="0" cy="421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3"/>
              <a:endCxn id="12" idx="1"/>
            </p:cNvCxnSpPr>
            <p:nvPr/>
          </p:nvCxnSpPr>
          <p:spPr>
            <a:xfrm>
              <a:off x="3625517" y="1783973"/>
              <a:ext cx="545516" cy="2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endCxn id="26" idx="0"/>
            </p:cNvCxnSpPr>
            <p:nvPr/>
          </p:nvCxnSpPr>
          <p:spPr>
            <a:xfrm rot="10800000" flipV="1">
              <a:off x="1535149" y="2123313"/>
              <a:ext cx="1134509" cy="421440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" idx="2"/>
              <a:endCxn id="5" idx="0"/>
            </p:cNvCxnSpPr>
            <p:nvPr/>
          </p:nvCxnSpPr>
          <p:spPr>
            <a:xfrm flipH="1">
              <a:off x="1514258" y="928553"/>
              <a:ext cx="6004" cy="582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061358" y="1456140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60202" y="987995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4" idx="2"/>
              <a:endCxn id="21" idx="0"/>
            </p:cNvCxnSpPr>
            <p:nvPr/>
          </p:nvCxnSpPr>
          <p:spPr>
            <a:xfrm>
              <a:off x="3099309" y="986509"/>
              <a:ext cx="0" cy="4584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" idx="3"/>
              <a:endCxn id="21" idx="1"/>
            </p:cNvCxnSpPr>
            <p:nvPr/>
          </p:nvCxnSpPr>
          <p:spPr>
            <a:xfrm>
              <a:off x="1965119" y="1779710"/>
              <a:ext cx="607981" cy="42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9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15</cp:revision>
  <dcterms:created xsi:type="dcterms:W3CDTF">2016-08-14T19:33:26Z</dcterms:created>
  <dcterms:modified xsi:type="dcterms:W3CDTF">2016-08-14T21:54:10Z</dcterms:modified>
</cp:coreProperties>
</file>