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128" y="2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31027" y="487063"/>
            <a:ext cx="4963163" cy="3373093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781076" y="3860155"/>
            <a:ext cx="4079036" cy="2997844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6790447" y="4676692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NUMA 0 memory</a:t>
            </a:r>
            <a:endParaRPr lang="en-US" sz="1400" dirty="0">
              <a:solidFill>
                <a:srgbClr val="59595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0563" y="487063"/>
            <a:ext cx="1618016" cy="369332"/>
            <a:chOff x="330563" y="487063"/>
            <a:chExt cx="1618016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0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8579" y="643619"/>
            <a:ext cx="295766" cy="1043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RSP0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3779" y="1161313"/>
            <a:ext cx="1618016" cy="369332"/>
            <a:chOff x="330563" y="487063"/>
            <a:chExt cx="1618016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7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48579" y="179169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1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44397" y="215283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0215" y="251397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5521" y="674254"/>
            <a:ext cx="339594" cy="1983031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065730" y="77446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1061548" y="195317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2199" y="2374808"/>
            <a:ext cx="1618016" cy="369332"/>
            <a:chOff x="330563" y="487063"/>
            <a:chExt cx="1618016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31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2244345" y="1161313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57561" y="19225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57561" y="22704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7561" y="265312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2919" y="2779051"/>
            <a:ext cx="300618" cy="430720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1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58691" y="652704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595959"/>
                </a:solidFill>
              </a:rPr>
              <a:t>UNIBoARD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849091" y="535093"/>
            <a:ext cx="1865005" cy="369332"/>
            <a:chOff x="330563" y="487063"/>
            <a:chExt cx="1865005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0-31],sb[0</a:t>
              </a:r>
              <a:r>
                <a:rPr lang="en-US" dirty="0" smtClean="0">
                  <a:solidFill>
                    <a:schemeClr val="accent6"/>
                  </a:solidFill>
                </a:rPr>
                <a:t>-17]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2307" y="1000603"/>
            <a:ext cx="1954381" cy="369332"/>
            <a:chOff x="330563" y="487063"/>
            <a:chExt cx="1954381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00155" y="852358"/>
              <a:ext cx="1782197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[18-35]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75523" y="1605273"/>
            <a:ext cx="1954381" cy="369332"/>
            <a:chOff x="330563" y="487063"/>
            <a:chExt cx="1954381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00155" y="852358"/>
              <a:ext cx="1768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</a:t>
              </a:r>
              <a:r>
                <a:rPr lang="en-US" dirty="0" smtClean="0"/>
                <a:t>36</a:t>
              </a:r>
              <a:r>
                <a:rPr lang="en-US" dirty="0" smtClean="0"/>
                <a:t>-53]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58125" y="2144518"/>
            <a:ext cx="1954381" cy="369332"/>
            <a:chOff x="330563" y="487063"/>
            <a:chExt cx="1954381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</a:t>
              </a:r>
              <a:r>
                <a:rPr lang="en-US" dirty="0" smtClean="0"/>
                <a:t>54</a:t>
              </a:r>
              <a:r>
                <a:rPr lang="en-US" dirty="0" smtClean="0"/>
                <a:t>-71]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71341" y="2488263"/>
            <a:ext cx="1954381" cy="369332"/>
            <a:chOff x="330563" y="487063"/>
            <a:chExt cx="195438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32-63],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</a:t>
              </a:r>
              <a:r>
                <a:rPr lang="en-US" dirty="0" smtClean="0">
                  <a:solidFill>
                    <a:srgbClr val="F79646"/>
                  </a:solidFill>
                </a:rPr>
                <a:t>-17]</a:t>
              </a:r>
              <a:r>
                <a:rPr lang="en-US" dirty="0" smtClean="0">
                  <a:solidFill>
                    <a:srgbClr val="F79646"/>
                  </a:solidFill>
                </a:rPr>
                <a:t>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67159" y="3075538"/>
            <a:ext cx="1954381" cy="369332"/>
            <a:chOff x="330563" y="487063"/>
            <a:chExt cx="1954381" cy="369332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64-95],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</a:t>
              </a:r>
              <a:r>
                <a:rPr lang="en-US" dirty="0" smtClean="0">
                  <a:solidFill>
                    <a:srgbClr val="F79646"/>
                  </a:solidFill>
                </a:rPr>
                <a:t>-17]</a:t>
              </a:r>
              <a:r>
                <a:rPr lang="en-US" dirty="0" smtClean="0">
                  <a:solidFill>
                    <a:srgbClr val="F79646"/>
                  </a:solidFill>
                </a:rPr>
                <a:t>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927719" y="30449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906139" y="295377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923537" y="312772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18737" y="3331536"/>
            <a:ext cx="300618" cy="430720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841703" y="3483937"/>
            <a:ext cx="424892" cy="27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11</a:t>
            </a:r>
            <a:endParaRPr lang="en-US" sz="1200" dirty="0">
              <a:solidFill>
                <a:srgbClr val="595959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1027" y="3362168"/>
            <a:ext cx="1618016" cy="369332"/>
            <a:chOff x="330563" y="487063"/>
            <a:chExt cx="1618016" cy="369332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95</a:t>
              </a:r>
              <a:r>
                <a:rPr lang="en-US" dirty="0" smtClean="0"/>
                <a:t>,sb[0</a:t>
              </a:r>
              <a:r>
                <a:rPr lang="en-US" dirty="0" smtClean="0"/>
                <a:t>-</a:t>
              </a:r>
              <a:r>
                <a:rPr lang="en-US" dirty="0" smtClean="0"/>
                <a:t>71</a:t>
              </a:r>
              <a:r>
                <a:rPr lang="en-US" dirty="0" smtClean="0"/>
                <a:t>]</a:t>
              </a:r>
              <a:r>
                <a:rPr lang="en-US" dirty="0" smtClean="0"/>
                <a:t>,t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 flipH="1">
            <a:off x="1074764" y="283616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262880" y="30018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256611" y="317575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56611" y="30887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263558" y="28932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281167" y="354071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797833" y="371466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74898" y="36276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281845" y="34321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36235" y="358046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86547" y="681617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ETH.SWITCH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012223" y="564006"/>
            <a:ext cx="1865005" cy="369332"/>
            <a:chOff x="330563" y="487063"/>
            <a:chExt cx="1865005" cy="36933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0-95],sb[0</a:t>
              </a:r>
              <a:r>
                <a:rPr lang="en-US" dirty="0" smtClean="0">
                  <a:solidFill>
                    <a:schemeClr val="accent6"/>
                  </a:solidFill>
                </a:rPr>
                <a:t>-31]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675086" y="1067637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68744" y="178454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flipH="1">
            <a:off x="5917635" y="1375503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686382" y="238434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Stn7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80040" y="3101255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flipH="1">
            <a:off x="5928931" y="269220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7157717" y="575278"/>
            <a:ext cx="2193377" cy="365295"/>
            <a:chOff x="330563" y="487063"/>
            <a:chExt cx="2193377" cy="365295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00155" y="841086"/>
              <a:ext cx="2123785" cy="11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30563" y="487063"/>
              <a:ext cx="17569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d[</a:t>
              </a:r>
              <a:r>
                <a:rPr lang="en-US" sz="1600" dirty="0" smtClean="0">
                  <a:solidFill>
                    <a:schemeClr val="accent6"/>
                  </a:solidFill>
                </a:rPr>
                <a:t>0-575],sb[0</a:t>
              </a:r>
              <a:r>
                <a:rPr lang="en-US" sz="1600" dirty="0" smtClean="0">
                  <a:solidFill>
                    <a:schemeClr val="accent6"/>
                  </a:solidFill>
                </a:rPr>
                <a:t>-15]</a:t>
              </a:r>
              <a:r>
                <a:rPr lang="en-US" sz="1600" dirty="0" smtClean="0">
                  <a:solidFill>
                    <a:schemeClr val="accent6"/>
                  </a:solidFill>
                </a:rPr>
                <a:t>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51375" y="1256908"/>
            <a:ext cx="2199719" cy="369332"/>
            <a:chOff x="330563" y="487063"/>
            <a:chExt cx="2199719" cy="36933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00155" y="852358"/>
              <a:ext cx="2130127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30563" y="487063"/>
              <a:ext cx="2069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d</a:t>
              </a:r>
              <a:r>
                <a:rPr lang="en-US" sz="1600" dirty="0" smtClean="0">
                  <a:solidFill>
                    <a:schemeClr val="accent6"/>
                  </a:solidFill>
                </a:rPr>
                <a:t>[</a:t>
              </a:r>
              <a:r>
                <a:rPr lang="en-US" sz="1600" dirty="0" smtClean="0">
                  <a:solidFill>
                    <a:schemeClr val="accent6"/>
                  </a:solidFill>
                </a:rPr>
                <a:t>576-1151],sb[0</a:t>
              </a:r>
              <a:r>
                <a:rPr lang="en-US" sz="1600" dirty="0" smtClean="0">
                  <a:solidFill>
                    <a:schemeClr val="accent6"/>
                  </a:solidFill>
                </a:rPr>
                <a:t>-15]</a:t>
              </a:r>
              <a:r>
                <a:rPr lang="en-US" sz="1600" dirty="0" smtClean="0">
                  <a:solidFill>
                    <a:schemeClr val="accent6"/>
                  </a:solidFill>
                </a:rPr>
                <a:t>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51375" y="2315368"/>
            <a:ext cx="2070436" cy="369332"/>
            <a:chOff x="330563" y="487063"/>
            <a:chExt cx="2070436" cy="36933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30563" y="487063"/>
              <a:ext cx="2070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0-575],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[16-31]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145033" y="2996998"/>
            <a:ext cx="2421418" cy="369332"/>
            <a:chOff x="330563" y="487063"/>
            <a:chExt cx="2421418" cy="369332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30563" y="487063"/>
              <a:ext cx="2421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576-1151],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[16-31]</a:t>
              </a:r>
              <a:r>
                <a:rPr lang="en-US" dirty="0" smtClean="0">
                  <a:solidFill>
                    <a:schemeClr val="accent6"/>
                  </a:solidFill>
                </a:rPr>
                <a:t>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780747" y="5494516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NUMA 1 memory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100" name="Up-Down Arrow 99"/>
          <p:cNvSpPr/>
          <p:nvPr/>
        </p:nvSpPr>
        <p:spPr>
          <a:xfrm>
            <a:off x="7176402" y="5035641"/>
            <a:ext cx="202559" cy="4874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6784554" y="3884435"/>
            <a:ext cx="973954" cy="790472"/>
            <a:chOff x="3719245" y="4413669"/>
            <a:chExt cx="973954" cy="790472"/>
          </a:xfrm>
        </p:grpSpPr>
        <p:sp>
          <p:nvSpPr>
            <p:cNvPr id="101" name="Rounded Rectangle 100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 rot="10800000">
            <a:off x="6763168" y="5870328"/>
            <a:ext cx="973954" cy="790472"/>
            <a:chOff x="3719245" y="4413669"/>
            <a:chExt cx="973954" cy="790472"/>
          </a:xfrm>
        </p:grpSpPr>
        <p:sp>
          <p:nvSpPr>
            <p:cNvPr id="114" name="Rounded Rectangle 113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>
            <a:off x="5255477" y="4150190"/>
            <a:ext cx="973954" cy="790472"/>
            <a:chOff x="3719245" y="4413669"/>
            <a:chExt cx="973954" cy="790472"/>
          </a:xfrm>
          <a:solidFill>
            <a:srgbClr val="CCFFCC"/>
          </a:solidFill>
        </p:grpSpPr>
        <p:sp>
          <p:nvSpPr>
            <p:cNvPr id="123" name="Rounded Rectangle 122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 rot="16200000">
            <a:off x="5419573" y="5780787"/>
            <a:ext cx="608741" cy="790472"/>
            <a:chOff x="3719245" y="4413669"/>
            <a:chExt cx="608741" cy="790472"/>
          </a:xfrm>
          <a:solidFill>
            <a:srgbClr val="CCFFCC"/>
          </a:solidFill>
        </p:grpSpPr>
        <p:sp>
          <p:nvSpPr>
            <p:cNvPr id="132" name="Rounded Rectangle 131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 flipV="1">
              <a:off x="4028446" y="4773827"/>
              <a:ext cx="1" cy="36668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Elbow Connector 141"/>
          <p:cNvCxnSpPr/>
          <p:nvPr/>
        </p:nvCxnSpPr>
        <p:spPr>
          <a:xfrm rot="10800000" flipV="1">
            <a:off x="7793209" y="3367546"/>
            <a:ext cx="1664557" cy="1527698"/>
          </a:xfrm>
          <a:prstGeom prst="bentConnector3">
            <a:avLst>
              <a:gd name="adj1" fmla="val -20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99" idx="3"/>
          </p:cNvCxnSpPr>
          <p:nvPr/>
        </p:nvCxnSpPr>
        <p:spPr>
          <a:xfrm rot="5400000">
            <a:off x="7210499" y="3208364"/>
            <a:ext cx="2987537" cy="1955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9009506" y="2680663"/>
            <a:ext cx="672377" cy="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16200000">
            <a:off x="606594" y="5300005"/>
            <a:ext cx="21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t,sb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16</a:t>
            </a:r>
            <a:r>
              <a:rPr lang="en-US" dirty="0" smtClean="0">
                <a:solidFill>
                  <a:srgbClr val="0000FF"/>
                </a:solidFill>
              </a:rPr>
              <a:t>-31],d[</a:t>
            </a:r>
            <a:r>
              <a:rPr lang="en-US" dirty="0" smtClean="0">
                <a:solidFill>
                  <a:srgbClr val="0000FF"/>
                </a:solidFill>
              </a:rPr>
              <a:t>0-1151]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6102016" y="5978678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6125986" y="4547330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rot="16200000">
            <a:off x="9012112" y="1028175"/>
            <a:ext cx="1117437" cy="439473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Corr0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175542" y="3744687"/>
            <a:ext cx="68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793207" y="3837323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7766315" y="6320519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292472" y="3932966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AL</a:t>
            </a:r>
          </a:p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IGN</a:t>
            </a:r>
            <a:r>
              <a:rPr lang="en-US" sz="1400" dirty="0" smtClean="0">
                <a:solidFill>
                  <a:srgbClr val="595959"/>
                </a:solidFill>
              </a:rPr>
              <a:t>+COLLATE</a:t>
            </a:r>
            <a:endParaRPr lang="en-US" sz="1400" dirty="0">
              <a:solidFill>
                <a:srgbClr val="59595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44698" y="4315281"/>
            <a:ext cx="1877884" cy="642571"/>
            <a:chOff x="2036704" y="4315281"/>
            <a:chExt cx="1877884" cy="642571"/>
          </a:xfrm>
        </p:grpSpPr>
        <p:sp>
          <p:nvSpPr>
            <p:cNvPr id="2" name="Rectangle 1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2</a:t>
              </a:r>
              <a:r>
                <a:rPr lang="en-US" baseline="30000" dirty="0" smtClean="0">
                  <a:solidFill>
                    <a:srgbClr val="595959"/>
                  </a:solidFill>
                </a:rPr>
                <a:t>nd</a:t>
              </a:r>
              <a:r>
                <a:rPr lang="en-US" dirty="0" smtClean="0">
                  <a:solidFill>
                    <a:srgbClr val="595959"/>
                  </a:solidFill>
                </a:rPr>
                <a:t> PFB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Delay &amp; BPASS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577570" y="5005557"/>
            <a:ext cx="1877884" cy="642571"/>
            <a:chOff x="2036704" y="4315281"/>
            <a:chExt cx="1877884" cy="642571"/>
          </a:xfrm>
        </p:grpSpPr>
        <p:sp>
          <p:nvSpPr>
            <p:cNvPr id="141" name="Rectangle 140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2</a:t>
              </a:r>
              <a:r>
                <a:rPr lang="en-US" baseline="30000" dirty="0" smtClean="0">
                  <a:solidFill>
                    <a:srgbClr val="595959"/>
                  </a:solidFill>
                </a:rPr>
                <a:t>nd</a:t>
              </a:r>
              <a:r>
                <a:rPr lang="en-US" dirty="0" smtClean="0">
                  <a:solidFill>
                    <a:srgbClr val="595959"/>
                  </a:solidFill>
                </a:rPr>
                <a:t> PFB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Delay &amp; BPASS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577570" y="6096250"/>
            <a:ext cx="1877884" cy="642571"/>
            <a:chOff x="2036704" y="4315281"/>
            <a:chExt cx="1877884" cy="642571"/>
          </a:xfrm>
        </p:grpSpPr>
        <p:sp>
          <p:nvSpPr>
            <p:cNvPr id="145" name="Rectangle 144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2</a:t>
              </a:r>
              <a:r>
                <a:rPr lang="en-US" baseline="30000" dirty="0" smtClean="0">
                  <a:solidFill>
                    <a:srgbClr val="595959"/>
                  </a:solidFill>
                </a:rPr>
                <a:t>nd</a:t>
              </a:r>
              <a:r>
                <a:rPr lang="en-US" dirty="0" smtClean="0">
                  <a:solidFill>
                    <a:srgbClr val="595959"/>
                  </a:solidFill>
                </a:rPr>
                <a:t> PFB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595959"/>
                  </a:solidFill>
                </a:rPr>
                <a:t>Delay &amp; BPASS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68945" y="5106920"/>
            <a:ext cx="956235" cy="94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XCORR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48" name="Straight Arrow Connector 147"/>
          <p:cNvCxnSpPr>
            <a:stCxn id="129" idx="0"/>
            <a:endCxn id="2" idx="3"/>
          </p:cNvCxnSpPr>
          <p:nvPr/>
        </p:nvCxnSpPr>
        <p:spPr>
          <a:xfrm flipH="1">
            <a:off x="4422582" y="4186865"/>
            <a:ext cx="926518" cy="35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9" idx="0"/>
            <a:endCxn id="141" idx="3"/>
          </p:cNvCxnSpPr>
          <p:nvPr/>
        </p:nvCxnSpPr>
        <p:spPr>
          <a:xfrm flipH="1">
            <a:off x="4455454" y="4186865"/>
            <a:ext cx="893646" cy="1048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9" idx="0"/>
            <a:endCxn id="145" idx="3"/>
          </p:cNvCxnSpPr>
          <p:nvPr/>
        </p:nvCxnSpPr>
        <p:spPr>
          <a:xfrm flipH="1">
            <a:off x="4455454" y="4186865"/>
            <a:ext cx="893646" cy="213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flipH="1">
            <a:off x="3322923" y="5587981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4455454" y="41436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390242" y="469848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933575" y="5686986"/>
            <a:ext cx="7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1151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4" idx="1"/>
          </p:cNvCxnSpPr>
          <p:nvPr/>
        </p:nvCxnSpPr>
        <p:spPr>
          <a:xfrm flipH="1">
            <a:off x="0" y="5581619"/>
            <a:ext cx="268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6603179" y="4016066"/>
            <a:ext cx="166434" cy="48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58691" y="2425339"/>
            <a:ext cx="4592403" cy="1434817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8860112" y="2431152"/>
            <a:ext cx="930455" cy="1429004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8860112" y="3490824"/>
            <a:ext cx="941300" cy="3367175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5494553" y="1067637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5512484" y="1772854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515474" y="2358543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533405" y="3093642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164" idx="3"/>
          </p:cNvCxnSpPr>
          <p:nvPr/>
        </p:nvCxnSpPr>
        <p:spPr>
          <a:xfrm>
            <a:off x="6512006" y="1302304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529937" y="200752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29937" y="260516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547868" y="3340260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052218" y="3965838"/>
            <a:ext cx="295766" cy="2835388"/>
          </a:xfrm>
          <a:prstGeom prst="rect">
            <a:avLst/>
          </a:prstGeom>
          <a:solidFill>
            <a:srgbClr val="F0CF4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95959"/>
                </a:solidFill>
              </a:rPr>
              <a:t>TRANSPOSE</a:t>
            </a:r>
            <a:endParaRPr lang="en-US" sz="1400" dirty="0">
              <a:solidFill>
                <a:srgbClr val="595959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0069" y="5979023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2323634" y="6519889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2357037" y="5429547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347984" y="4724693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200069" y="5769394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203955" y="5235702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6200000">
            <a:off x="4961206" y="5108762"/>
            <a:ext cx="22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0-</a:t>
            </a:r>
            <a:r>
              <a:rPr lang="en-US" dirty="0" smtClean="0">
                <a:solidFill>
                  <a:srgbClr val="0000FF"/>
                </a:solidFill>
              </a:rPr>
              <a:t>1151, </a:t>
            </a:r>
            <a:r>
              <a:rPr lang="en-US" dirty="0" err="1" smtClean="0">
                <a:solidFill>
                  <a:srgbClr val="0000FF"/>
                </a:solidFill>
              </a:rPr>
              <a:t>sb</a:t>
            </a:r>
            <a:r>
              <a:rPr lang="en-US" dirty="0" smtClean="0">
                <a:solidFill>
                  <a:srgbClr val="0000FF"/>
                </a:solidFill>
              </a:rPr>
              <a:t>[16-31],t]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 rot="16200000">
            <a:off x="9013607" y="2762826"/>
            <a:ext cx="1117437" cy="442463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Corr1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flipV="1">
            <a:off x="8997555" y="3362167"/>
            <a:ext cx="460210" cy="5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303</Words>
  <Application>Microsoft Macintosh PowerPoint</Application>
  <PresentationFormat>A4 Paper (210x297 mm)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39</cp:revision>
  <dcterms:created xsi:type="dcterms:W3CDTF">2016-07-31T20:14:29Z</dcterms:created>
  <dcterms:modified xsi:type="dcterms:W3CDTF">2016-08-14T13:59:30Z</dcterms:modified>
</cp:coreProperties>
</file>