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cd313019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cd313019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cd313019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cd313019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cd313019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cd313019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cd313019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cd313019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cd313019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cd313019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cd313019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cd313019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cd313019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cd313019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學校各級人員,學生管理系統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中國科大實習生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1061461048</a:t>
            </a:r>
            <a:r>
              <a:rPr lang="zh-TW"/>
              <a:t>chihyen_hsu(sdd2)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課程資料表 course(</a:t>
            </a:r>
            <a:r>
              <a:rPr lang="zh-TW" sz="1100" u="sng"/>
              <a:t>cid</a:t>
            </a:r>
            <a:r>
              <a:rPr lang="zh-TW" sz="1100"/>
              <a:t>,cname,credit,tid)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825" y="441075"/>
            <a:ext cx="7378825" cy="45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老師資料表 teacher(</a:t>
            </a:r>
            <a:r>
              <a:rPr lang="zh-TW" sz="1100" u="sng"/>
              <a:t>tid</a:t>
            </a:r>
            <a:r>
              <a:rPr lang="zh-TW" sz="1100"/>
              <a:t>,tname,tarea)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250" y="889650"/>
            <a:ext cx="6833075" cy="40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學生資料表 student(</a:t>
            </a:r>
            <a:r>
              <a:rPr lang="zh-TW" sz="1100" u="sng"/>
              <a:t>sid</a:t>
            </a:r>
            <a:r>
              <a:rPr lang="zh-TW" sz="1100"/>
              <a:t>,sname,did)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425" y="613025"/>
            <a:ext cx="7311550" cy="426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科系代碼表 department(</a:t>
            </a:r>
            <a:r>
              <a:rPr lang="zh-TW" sz="1100" u="sng"/>
              <a:t>tid</a:t>
            </a:r>
            <a:r>
              <a:rPr lang="zh-TW" sz="1100"/>
              <a:t>,tname,tboss)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725" y="1024225"/>
            <a:ext cx="7236775" cy="37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選課資料表 enrollment(</a:t>
            </a:r>
            <a:r>
              <a:rPr lang="zh-TW" sz="1100" u="sng"/>
              <a:t>sid</a:t>
            </a:r>
            <a:r>
              <a:rPr lang="zh-TW" sz="1100"/>
              <a:t>,</a:t>
            </a:r>
            <a:r>
              <a:rPr lang="zh-TW" sz="1100" u="sng"/>
              <a:t>cid</a:t>
            </a:r>
            <a:r>
              <a:rPr lang="zh-TW" sz="1100"/>
              <a:t>,score)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925" y="710225"/>
            <a:ext cx="7164500" cy="40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學務處資料表 score1(</a:t>
            </a:r>
            <a:r>
              <a:rPr lang="zh-TW" sz="1100" u="sng"/>
              <a:t>serial</a:t>
            </a:r>
            <a:r>
              <a:rPr lang="zh-TW" sz="1100"/>
              <a:t>,sid,score)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9575" y="994300"/>
            <a:ext cx="7274175" cy="39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0" y="-44850"/>
            <a:ext cx="4224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/>
              <a:t>教務處資料表 score2(</a:t>
            </a:r>
            <a:r>
              <a:rPr lang="zh-TW" sz="1100" u="sng"/>
              <a:t>serial</a:t>
            </a:r>
            <a:r>
              <a:rPr lang="zh-TW" sz="1100"/>
              <a:t>,sid,score)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825" y="1098975"/>
            <a:ext cx="7281625" cy="382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