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A3A9F7-661E-404D-A159-8C68A8394353}">
  <a:tblStyle styleId="{ECA3A9F7-661E-404D-A159-8C68A8394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7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7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0b960d36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0b960d36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03" name="Google Shape;103;g8e0b960d36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d029d9e8_3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bd029d9e8_3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9f009c24_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f9f009c24_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314b8dfe_14_9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0314b8dfe_14_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df5c7032_1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df5c7032_1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fdf5c7032_1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df6b85fa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adf6b85fa_2_3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21cae680_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021cae680_0_0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c8af723c_2_6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1c8af723c_2_6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e859335b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e859335b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5e859335b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11eb9eda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11eb9eda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d11eb9eda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7e9fb65e3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47e9fb65e3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9f009c24_13_1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9f009c24_13_1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f9f009c24_13_1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0314b8dfe_1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0314b8dfe_1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90314b8dfe_16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9c6a4490e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9c6a4490e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9c6a4490e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febcd3d9_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febcd3d9_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afebcd3d9_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e0b960d36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e0b960d36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e0b960d36_8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47a71f47_1_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47a71f47_1_7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847a71f47_1_7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62f747c05_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62f747c05_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62f747c05_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d99c9c8c9_1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d99c9c8c9_1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d99c9c8c9_1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619e36648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619e36648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619e36648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d35c4611a_1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d35c4611a_1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d35c4611a_1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ee6a54f7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dee6a54f7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dee6a54f7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19e36648_3_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619e36648_3_8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8619e36648_3_8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e9e68980_1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e9e68980_1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2e9e68980_1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9982ee3c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9982ee3c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f9982ee3c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5bd42e1f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a5bd42e1f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7a5bd42e1f_5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360df7a3e_2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360df7a3e_2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8360df7a3e_2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adf6b822c_2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adf6b822c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adf6b822c_2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508f8cbd_1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508f8cbd_1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e508f8cbd_1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ac19fe91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ac19fe91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2ac19fe91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7ef74639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817ef74639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19e36648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19e36648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95" name="Google Shape;95;g8619e36648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標題投影片">
  <p:cSld name="3_標題投影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1692" y="2564904"/>
            <a:ext cx="6029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2317750"/>
            <a:ext cx="9140700" cy="22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" y="836612"/>
            <a:ext cx="1857300" cy="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87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0475"/>
            <a:ext cx="914400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214312"/>
            <a:ext cx="132090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95287" y="6453187"/>
            <a:ext cx="3313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www.aaeon.com</a:t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orums.developer.nvidia.com/t/still-fail-to-enable-secureboot/14488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ms-ipc.asus.com/redmine/issues/5739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DyCPIsbmLEpuIj-CgIX6QuYroTYh4cLerVD9n2pCUSw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52424" y="2565400"/>
            <a:ext cx="660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SDD2 Weekly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2020 WW33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(8/10-8/14)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832475" y="6453187"/>
            <a:ext cx="3311525" cy="33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8710612" y="6453187"/>
            <a:ext cx="433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b="1" sz="22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IPCBMC API Developing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Implement Siemens IPCBMC API (5 days, 7/24, </a:t>
            </a:r>
            <a:r>
              <a:rPr lang="en-US" sz="1600">
                <a:solidFill>
                  <a:srgbClr val="FF0000"/>
                </a:solidFill>
              </a:rPr>
              <a:t>+25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Implement Alert funcion for Thermal, Fan speed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Implement LED control function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sup</a:t>
            </a:r>
            <a:r>
              <a:rPr lang="en-US" sz="1600">
                <a:solidFill>
                  <a:schemeClr val="dk1"/>
                </a:solidFill>
              </a:rPr>
              <a:t>port ECD task and postpo</a:t>
            </a:r>
            <a:r>
              <a:rPr lang="en-US" sz="1600">
                <a:solidFill>
                  <a:schemeClr val="dk1"/>
                </a:solidFill>
              </a:rPr>
              <a:t>ne this task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Xtreme][Yocto 2.7] build image and test on warrior-dev (2 days, due date: 07/31, </a:t>
            </a:r>
            <a:r>
              <a:rPr lang="en-US" sz="1500">
                <a:solidFill>
                  <a:srgbClr val="FF0000"/>
                </a:solidFill>
              </a:rPr>
              <a:t>+17</a:t>
            </a:r>
            <a:r>
              <a:rPr lang="en-U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Core Plus] test low latency kernel v5.0 on Ubuntu OS </a:t>
            </a:r>
            <a:r>
              <a:rPr lang="en-US" sz="1500">
                <a:solidFill>
                  <a:schemeClr val="dk1"/>
                </a:solidFill>
              </a:rPr>
              <a:t>(5 days, due date: 07/31, </a:t>
            </a:r>
            <a:r>
              <a:rPr lang="en-US" sz="1500">
                <a:solidFill>
                  <a:srgbClr val="FF0000"/>
                </a:solidFill>
              </a:rPr>
              <a:t>+17</a:t>
            </a:r>
            <a:r>
              <a:rPr lang="en-U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Implement WCCT (5 days, due date: 8/14)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Implement Boulder Springs (5 days,due date: 8/21)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[UP-EHL01]  Build Yocto alpha 8 release Image and do validation of I/O</a:t>
            </a:r>
            <a:r>
              <a:rPr lang="en-US" sz="1500">
                <a:solidFill>
                  <a:schemeClr val="dk1"/>
                </a:solidFill>
              </a:rPr>
              <a:t>(5 days, due date: 8/21)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[UP-Xtreme] upload libmraa to launchpad (5 days, due date: 8/14)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LaunchPad can not build node-mraa &amp; python-mraa-doc on bionic &amp; focal.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Board][Bug] pin 26 stuck with CS function (TBD)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Xtreme][Issue] UP Xtreme SPI data checksum error above 3Mbps  (TBD)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[UPN-APL] hardware validation (5 days, due date: 8/21)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83525" y="1091775"/>
            <a:ext cx="85947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[IPC][MVP] VIV-APL4 SDK: Implement Power cycle port API</a:t>
            </a:r>
            <a:r>
              <a:rPr lang="en-US" sz="1500">
                <a:solidFill>
                  <a:srgbClr val="252423"/>
                </a:solidFill>
              </a:rPr>
              <a:t>(5 days, due date: 9/11)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Get Power consumption(5 days, due date: 9/18)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</a:t>
            </a:r>
            <a:r>
              <a:rPr lang="en-US" sz="1500">
                <a:solidFill>
                  <a:schemeClr val="dk1"/>
                </a:solidFill>
              </a:rPr>
              <a:t>Front Panel Status LED indicator GPIO control</a:t>
            </a:r>
            <a:r>
              <a:rPr lang="en-US" sz="1500">
                <a:solidFill>
                  <a:srgbClr val="252423"/>
                </a:solidFill>
              </a:rPr>
              <a:t>(5 days, due date: 9/18)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first function Ready:Implement Get MAC API (Risk Item)</a:t>
            </a:r>
            <a:r>
              <a:rPr lang="en-US" sz="1500">
                <a:solidFill>
                  <a:srgbClr val="252423"/>
                </a:solidFill>
              </a:rPr>
              <a:t> (5 days, due date: 10/16)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Related function Ready  (Risk Item)</a:t>
            </a:r>
            <a:r>
              <a:rPr lang="en-US" sz="1500">
                <a:solidFill>
                  <a:srgbClr val="252423"/>
                </a:solidFill>
              </a:rPr>
              <a:t>(5 days, due date: 11/20)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Model A SDK Release</a:t>
            </a:r>
            <a:r>
              <a:rPr lang="en-US" sz="1500">
                <a:solidFill>
                  <a:srgbClr val="252423"/>
                </a:solidFill>
              </a:rPr>
              <a:t>(5 days, due date: 11/27)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B</a:t>
            </a:r>
            <a:r>
              <a:rPr lang="en-US" sz="1500">
                <a:solidFill>
                  <a:srgbClr val="252423"/>
                </a:solidFill>
              </a:rPr>
              <a:t>(5 days, due date: 12/3)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C</a:t>
            </a:r>
            <a:r>
              <a:rPr lang="en-US" sz="1500">
                <a:solidFill>
                  <a:srgbClr val="252423"/>
                </a:solidFill>
              </a:rPr>
              <a:t>(5 days, due date: 01/13)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83525" y="1091775"/>
            <a:ext cx="83919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2000"/>
              <a:buChar char="●"/>
            </a:pPr>
            <a:r>
              <a:rPr b="1" lang="en-US" sz="2000">
                <a:solidFill>
                  <a:srgbClr val="252423"/>
                </a:solidFill>
              </a:rPr>
              <a:t>Critical Issue</a:t>
            </a:r>
            <a:endParaRPr b="1" sz="2000">
              <a:solidFill>
                <a:srgbClr val="25242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MDIO might not be able to be controlled by Intel I210 NIC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489475"/>
            <a:ext cx="88582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BOXER-81x0 AI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513400" y="1316475"/>
            <a:ext cx="79455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[Boxer-8170]</a:t>
            </a:r>
            <a:r>
              <a:rPr lang="en-US" sz="1800">
                <a:solidFill>
                  <a:schemeClr val="dk1"/>
                </a:solidFill>
              </a:rPr>
              <a:t> Finish test items on</a:t>
            </a:r>
            <a:r>
              <a:rPr lang="en-US" sz="1800">
                <a:solidFill>
                  <a:schemeClr val="dk1"/>
                </a:solidFill>
              </a:rPr>
              <a:t> JetPack 4.4 ubuntu image(2 days,dute date:8/7)</a:t>
            </a:r>
            <a:endParaRPr b="1" sz="24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USB read/write speed too low </a:t>
            </a:r>
            <a:endParaRPr sz="1800">
              <a:solidFill>
                <a:schemeClr val="dk1"/>
              </a:solidFill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USB3.0 (A device: 20~40 MB/s , B device: 40~60MB/s)</a:t>
            </a:r>
            <a:endParaRPr sz="1800">
              <a:solidFill>
                <a:schemeClr val="dk1"/>
              </a:solidFill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 JetPack 4.2 and JetPack4.4 to test speed</a:t>
            </a:r>
            <a:endParaRPr sz="1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[Boxer-8170] Package ACLinux (5 days,dute date:8/21)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BOXER-822x AI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457200" y="1529900"/>
            <a:ext cx="7945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[Boxer8221] Debug uboot changed issue (3 days, due date: 8/13)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工廠端回報的問題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Release image: ACLinux_4.9_ACLNX49D.NV03.BOXER-8221AI.7</a:t>
            </a:r>
            <a:endParaRPr b="1"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[Boxer-8221AI] Try fuse and secureboot - part2 (2 days, due date: TBD)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nv forum issue: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https://forums.developer.nvidia.com/t/still-fail-to-enable-secureboot/144888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due date changed, wait for response from Nvidia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</a:t>
            </a:r>
            <a:r>
              <a:rPr lang="en-US" sz="1700">
                <a:solidFill>
                  <a:schemeClr val="dk1"/>
                </a:solidFill>
              </a:rPr>
              <a:t>0</a:t>
            </a:r>
            <a:r>
              <a:rPr lang="en-US" sz="1700">
                <a:solidFill>
                  <a:schemeClr val="dk1"/>
                </a:solidFill>
              </a:rPr>
              <a:t>AI] ACLinux with Jetpack 4.4 (TBD)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[Boxer-8222AI] Verify ODM carrier board for Senstar (5 days, due date: 8/14)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BOXER-824x AI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57200" y="1529900"/>
            <a:ext cx="86868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[Boxer8240] Release ACLinux image with Jetpack 4.4 (5 days, due date: 8/20)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BOXER-825x AI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[Boxer-8250AI] Release ACLinux with Jetpack 4.4 (5 days, due date: 8/27)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[Boxer-8253AI] Verify A0.1 PCBA (8 days, due date: 8/26)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BOXER-8521AI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Release first image for A0.2 PCBA (5 days, due date: 7/30, </a:t>
            </a:r>
            <a:r>
              <a:rPr lang="en-US" sz="1800">
                <a:solidFill>
                  <a:srgbClr val="FF0000"/>
                </a:solidFill>
              </a:rPr>
              <a:t>+12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b="1"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Bring up audio codec (5 days, due date: TBD)</a:t>
            </a:r>
            <a:endParaRPr sz="18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sz="1600">
                <a:solidFill>
                  <a:schemeClr val="dk1"/>
                </a:solidFill>
              </a:rPr>
              <a:t>SoC cannot recognize audio codec via I2C3 at boot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SR4 evaluation(TBD)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Sent the second evaluation on 8/5 (Add vCast item)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The customer is keeping update items of SR4. Need to wait for the final confirmation.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44500" y="165100"/>
            <a:ext cx="8229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Project Table - 2020/8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43" name="Google Shape;43;p6"/>
          <p:cNvGraphicFramePr/>
          <p:nvPr/>
        </p:nvGraphicFramePr>
        <p:xfrm>
          <a:off x="421950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{ECA3A9F7-661E-404D-A159-8C68A8394353}</a:tableStyleId>
              </a:tblPr>
              <a:tblGrid>
                <a:gridCol w="911125"/>
                <a:gridCol w="1076950"/>
                <a:gridCol w="2954125"/>
                <a:gridCol w="338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SBU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Head Count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Project Name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Sanshin projects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NCR projects, Siemens projects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Android 8.1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SUSE Enterprise Linux and other Linux OSes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BOXER-81X0AI,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BOXER-82X0AI,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BOXER-84X0AI,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BOXER-8521AI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Xavier NX, Xavier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NXP i.MX8M+Google TPU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NANO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EGX-like system, Docker, K8S, DeepStream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TX2 OTA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UP2, UP Core Plus, UP Xtreme, UP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Normal Linux Kernel 5.0 on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Ubuntu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Yocto Linux 2.7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COM-SKUC6, GENE-CML5, CEXD-AEIAMZ01, AQ7-QPL, PICO-WHUC4, GENE-WHU6, COM-WHUC6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Device Drivers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SDD2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(SSC)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SSC Program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Remote Hardware Monitor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HERO DMC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 HERO Agent+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Other key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中華資案合作案,ITRI合作案,Delta合作案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Onyx Android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Viewsonic VBS100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IPC BIOS Support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Study Intel SDO 1.8 </a:t>
            </a:r>
            <a:r>
              <a:rPr lang="en-US" sz="1800">
                <a:solidFill>
                  <a:schemeClr val="dk1"/>
                </a:solidFill>
              </a:rPr>
              <a:t>(7 days, 8/14, </a:t>
            </a:r>
            <a:r>
              <a:rPr lang="en-US" sz="1800">
                <a:solidFill>
                  <a:srgbClr val="FF0000"/>
                </a:solidFill>
              </a:rPr>
              <a:t>+3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Study demo all-in-one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Has study DI, TO1, TO2 on device side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Need more time to study interactions between manufacturer, rendezvous, and owner server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370298"/>
            <a:ext cx="8704750" cy="47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2471750" y="3514725"/>
            <a:ext cx="2257500" cy="70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DI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052775" y="2509825"/>
            <a:ext cx="2476500" cy="80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TO1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362425" y="4414925"/>
            <a:ext cx="3338700" cy="70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TO2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043375" y="5981575"/>
            <a:ext cx="4486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rendezvous may be replaced when TO2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599250" y="1305525"/>
            <a:ext cx="80877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 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Build HERO DMC agent (nodejs) to binary (2 days, due date: 8/5, </a:t>
            </a:r>
            <a:r>
              <a:rPr lang="en-US" sz="1600">
                <a:solidFill>
                  <a:srgbClr val="FF0000"/>
                </a:solidFill>
              </a:rPr>
              <a:t>+7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Due day changed due to ECD backlight driver porting task.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[HERODMC][WebUI] Add BIOS OTA (20 days,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Implement BIOS OTA with fwupd tools (5 days,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BSP for Onyx</a:t>
            </a:r>
            <a:endParaRPr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lang="en-US" sz="2200"/>
              <a:t>On-going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MPAD-800 (85 days, due date:10/24)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Android 10 bring up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Touchscreen OK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IRQ storm fixed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Brightness control OK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Shorten MIPI commands delay to speed up resume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Bluetooth OK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Audio OK but noise</a:t>
            </a:r>
            <a:endParaRPr sz="18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RTC1010AL</a:t>
            </a:r>
            <a:endParaRPr sz="20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Back camera of Intel CRB was fixed (use Intel BIOS)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Study</a:t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VueJS (5 days, due date: 8/07, </a:t>
            </a:r>
            <a:r>
              <a:rPr lang="en-US" sz="1600">
                <a:solidFill>
                  <a:srgbClr val="FF0000"/>
                </a:solidFill>
              </a:rPr>
              <a:t>+5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v2.x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練習：以現成 todo-list 範例做修改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SQLite / MongoDB (5 days, due date: 8/14)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VuetifyJS (5 days, due date: 8/21)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v1.5.x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1063637"/>
            <a:ext cx="8278813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Sphere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125" y="1241500"/>
            <a:ext cx="9144000" cy="5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Pending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Implement GPIO application on ubuntu(1 day, due date:06/03)</a:t>
            </a:r>
            <a:endParaRPr b="1"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ubuntu(4 days, due date:06/08)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windows (4 days, due date:06/12)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 SR4</a:t>
            </a:r>
            <a:endParaRPr/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TBD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OTA from USB disk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HDMI Input should be hidden when no signal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Remove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by default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dynamically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Implement Emergency Mode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Trigger by USB keyboard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Factory Reset, USB Debugging,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Press hot key for 10 seconfs to trigger Factory Reset directly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An additional Emergency service or simple reaction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Management: Add Group function (5 days, due date: TDB)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Remote Control: design a easy use UI to replace DEMO UI (5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Rewrite HeroAgent with python (15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Account: change to use SSO login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Authentication: implement SDA / SDO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Support I2C Read/Write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Herosuit CLI Tool(5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Remote Control Agent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WebUI (5 days, due date: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Implement functions for Intel SDO sdk (15 days,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Because device management DB is not implemented in SDO SDK, an extra DB function has to be implemented before production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Postponed due to technical documentation modification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[MAX-Q470A][MIX-Q470D1][CML] Request HW to fix dediprog can’t be used if Ai1315 BIOS recovery unit is mounted on PCB (0.5 day, 8/11,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Import PlatformPkg.dec to fix compiler error after updating AMI codebase 5.17_1AWDV_RC9.0.3F.20_038 (2 days, 8/12,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[EMB-Q170A][SKL] Check the OA2.1 is no problem in BIOS side  (0.5 day, 8/13,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[TigerLake] Update AMI TigerLake codebase 5.19_1AWHY_RC0A.00.32.2A_023 (2 days, 8/14,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[NPS-CT][CT] Enable security boot and security flash function (3 days, 8/10, 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[TPM-6600/6610][KBL] Customize BIOS for Fametech (2 days, 8/14,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BIOS strings and configuration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Close PME# (Wake on Ring)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standard BIOS TP66AM14/TP66BM14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customized BIOS TP66CM14/TP66DM14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[FAY-003][APL] Check the screen flicker issue on customer’s eDP panel (5 days, 8/21,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happened on the customer’s eDP, needed to check the specific device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Sanshin</a:t>
            </a:r>
            <a:endParaRPr/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 b="1" sz="23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OTA Server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Mount external folder to collect logs 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Apply correct certificate for web server (TBD)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Set valid date and correct domain name in the certificate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Keep the device awake and check the battery during OTA image downloading (TBD)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BOXER-6405M</a:t>
            </a:r>
            <a:endParaRPr/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CentOS 7.5 installation failure issue (5 days, due date: 4/27, </a:t>
            </a:r>
            <a:r>
              <a:rPr lang="en-US" sz="1800"/>
              <a:t>-3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FAE cannot install CentOS 7.5 with the usb disk which is flashed by his own flash tool. Instead of entering installation GUI, screen shows dracut-initqueue timeout error repeatedly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After changing the flash tool to Rufus-3.9,FAE can install CentOS 7.5 successfully; however, RD cannot install CentOS 7.5 because screen always blanks before entering installation GUI in many trials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There might be some difference between machines of RD and FAE. But FAE has provided their machine to customer and RD cannot get the same machine to reproduce successful installation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446075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Kneron KL520 SDK &amp; Toolchain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599250" y="1305525"/>
            <a:ext cx="80877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Implement factory test tools with Kneron KL520 NPU (Ubuntu 18.04.3) (30 days,01/15)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Setup Kneron FD/FR model demo app (SDK v0.9.1) (5 days, 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Build boot, ncpu, scpu and model images (SDK v0.9.5) (2 days, 12/18, </a:t>
            </a:r>
            <a:r>
              <a:rPr lang="en-US">
                <a:solidFill>
                  <a:srgbClr val="FF0000"/>
                </a:solidFill>
              </a:rPr>
              <a:t>+21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 Keil MDK</a:t>
            </a:r>
            <a:endParaRPr sz="12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report from Kneron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https://pms-ipc.asus.com/redmine/issues/5739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SSC Program</a:t>
            </a:r>
            <a:endParaRPr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Tasks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SmartGateway+, SmartGateway G2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SDO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DM Certificate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MES SmartGateway tasks (Topic Owner: Menghui)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HERO Space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Account Management (Topic Owner: Menghui)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Meeting minutes: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https://docs.google.com/document/d/1DyCPIsbmLEpuIj-CgIX6QuYroTYh4cLerVD9n2pCUSw/edit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[MIX-Q370A1][CFL][V04Q4] Fix issue for ScriptPro (2 days, due date: 8/18)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the HSTI verification fail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LAN control setup options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[MAX-Q370A][CFL][V04QC] Add new requirement for LifeSize (2 days, due date: 8/20)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other variables, only reserve lifesize variables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postlogo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default values of some options 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Debug issues reported by customer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Check SI reported issues (2 days, due date: 8/20)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SATA ports still need to be adjusted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 from 8/14 to 8/20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[EMB-B75A] [IB] Check BIOS version and customer’s requirement (1 day, due date: 8/17)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BSOD issue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[SCH-BT][BT] Check power on/off aging issue (10 days, due date: 8/28)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[VIV-APL2] Bring up the first BIOS (2 days, due date: 8/20)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R1.1 test issue (8 days, due date: 8/28)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Smart FAN2 behavior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ATX/AT functionality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Only recognize two COM ports in Fedora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Win 7 driver installing issue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[MIX-TLUD1][TGL] Prepare TigerLake codebase for MIX-TLUD1 (10 days, due date: 8/31)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[ElkhartLake] Study ElkhartLake and prepare codebase (60 days, due date: 10/31)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[AMD] Study Ryzen V2000 and prepare codebase (90 days, due date: 2021/3/31)</a:t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Pending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Check the BSOD issue caused by several PCI cards  (3 days, due date: 7/17)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an duplicate the issue on </a:t>
            </a:r>
            <a:r>
              <a:rPr lang="en-US">
                <a:solidFill>
                  <a:schemeClr val="dk1"/>
                </a:solidFill>
              </a:rPr>
              <a:t>Intel CRB with Intel BIOS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EE will issue IPS to Intel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Condition :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CML-S with PCH-H CRB (公板)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BIOS: CMLSFWR1.R00.2095.D00.2002280938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Asmedia1083 PCI EVB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PRO0/1000GT LAN Card ( BSOD的PCI LAN卡)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BSOD Stop Code: Driver Verifier DMA Violation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</a:t>
            </a:r>
            <a:r>
              <a:rPr lang="en-US"/>
              <a:t> - Task Status</a:t>
            </a:r>
            <a:endParaRPr/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0" y="1044975"/>
            <a:ext cx="9099600" cy="5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Done</a:t>
            </a:r>
            <a:endParaRPr sz="600"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Add New EC command to retrieve "Board Capabilities" (2 days, 8/14,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Using CMD 0xBC can Get FAN, Temperature, Voltage and LED Sources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EC FW: PICMLT01.SW480.T20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issue: Set CPU_FAN duty may cause System_FAN_1 RPM value not stable (2 days, 8/14, </a:t>
            </a:r>
            <a:r>
              <a:rPr lang="en-US">
                <a:solidFill>
                  <a:srgbClr val="FF0000"/>
                </a:solidFill>
              </a:rPr>
              <a:t>+2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the issue was caused by PWM signal and tachometer coupling issue</a:t>
            </a:r>
            <a:endParaRPr>
              <a:solidFill>
                <a:schemeClr val="dk1"/>
              </a:solidFill>
            </a:endParaRPr>
          </a:p>
          <a:p>
            <a:pPr indent="-317500" lvl="3" marL="18288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HW engineer will adjust layout to prevent coupling issue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date; ask ITE FAE to check the issue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Try to disable our code flow, use ECU tool to test PWM settings that still can reproduce the issue. Ask ITE FAE to help us debugging the issue now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On-going</a:t>
            </a:r>
            <a:endParaRPr sz="600"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Help to check panel resolution not match BIOS selected value in Ubuntu 18.04 (3 days, due date: 8/21)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date, since Siemens project demand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ADC Voltage: add “detect internal VCC (+3V) power function” (3 days, due date: 8/19)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switch ADC channel to probe VCC, VSTBY, AVCC voltage value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According to customer request to add function to set LED solid/flashing mode feature (2 days, due date: 8/21)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Linux and Android Issue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457200" y="1091775"/>
            <a:ext cx="8329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[ECD][GENE-CML5] Ubuntu 20.04 driver support: DIO, HWM, Watchdog (5 days, 8/7, </a:t>
            </a:r>
            <a:r>
              <a:rPr lang="en-US">
                <a:solidFill>
                  <a:srgbClr val="FF0000"/>
                </a:solidFill>
              </a:rPr>
              <a:t>+4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SAP已發出 (8/11)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[ECD][COM-CFHB6] Ubuntu 18.04 driver support: EC-I2C, EC-DIO, HWM, Watchdog (5 days, 8/21)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HWM, WDT已驗證可正常運作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索取Carrier board: CEXD-OHUQSI01-A02 線路圖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b="1" sz="22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Write Linux OS Support Report (14 days, 7/24, </a:t>
            </a:r>
            <a:r>
              <a:rPr lang="en-US" sz="1600">
                <a:solidFill>
                  <a:srgbClr val="FF0000"/>
                </a:solidFill>
              </a:rPr>
              <a:t>+21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[SMS-W480] [ALL OS] Test COM 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[ISSUE] [SMS-W480] [Fedora/RedHat] COM Port can not exchange data between DUT and HOST use minicom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Siemens: Linux OS support issue fix (12 days, 5/29, </a:t>
            </a:r>
            <a:r>
              <a:rPr lang="en-US" sz="1600">
                <a:solidFill>
                  <a:srgbClr val="FF0000"/>
                </a:solidFill>
              </a:rPr>
              <a:t>+70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[ISSUE] [SMS-W480] [Debian/Fedora] Can not found LAN1 with ‘ifconfig’ and ‘Seting-&gt;Network’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Siemens: Run Linux stress &amp; Cold boot test for OS test report (TBD)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Ubuntu 18.04.0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Debian 9.12.0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Fedora 31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OpenSUSE Leap 15.1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SUSE Linux Enterprise Server 15 SP1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Red Hat Enterprise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Linux 8.2</a:t>
            </a:r>
            <a:r>
              <a:rPr lang="en-US" sz="1600">
                <a:solidFill>
                  <a:schemeClr val="dk1"/>
                </a:solidFill>
              </a:rPr>
              <a:t> test report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