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072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C5DA5-4074-48D0-82E8-8EDB19F6932D}">
  <a:tblStyle styleId="{027C5DA5-4074-48D0-82E8-8EDB19F69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7" y="0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7" y="9440862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sHnTT3IlPASuYO5UO2RDFfEHbT2QouuNpQaKEVw98G0/edit#gid=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1037" y="4721225"/>
            <a:ext cx="5445125" cy="4471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:notes"/>
          <p:cNvSpPr/>
          <p:nvPr>
            <p:ph idx="2" type="sldImg"/>
          </p:nvPr>
        </p:nvSpPr>
        <p:spPr>
          <a:xfrm>
            <a:off x="920750" y="746125"/>
            <a:ext cx="4965700" cy="3725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0b960d36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0b960d36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03" name="Google Shape;103;g8e0b960d36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19e36648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19e36648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2"/>
              </a:rPr>
              <a:t>https://docs.google.com/spreadsheets/d/1sHnTT3IlPASuYO5UO2RDFfEHbT2QouuNpQaKEVw98G0/edit#gid=0</a:t>
            </a:r>
            <a:endParaRPr/>
          </a:p>
        </p:txBody>
      </p:sp>
      <p:sp>
        <p:nvSpPr>
          <p:cNvPr id="111" name="Google Shape;111;g8619e36648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d029d9e8_3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bd029d9e8_3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9f009c24_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f9f009c24_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314b8dfe_14_9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0314b8dfe_14_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df5c7032_1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df5c7032_1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fdf5c7032_1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f6b85fa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adf6b85fa_2_3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21cae680_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21cae680_0_0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c8af723c_2_6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1c8af723c_2_6:notes"/>
          <p:cNvSpPr/>
          <p:nvPr>
            <p:ph idx="2" type="sldImg"/>
          </p:nvPr>
        </p:nvSpPr>
        <p:spPr>
          <a:xfrm>
            <a:off x="920749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e859335b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e859335b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5e859335b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7e9fb65e3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47e9fb65e3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11eb9eda_2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d11eb9eda_2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d11eb9eda_2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9f009c24_13_1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9f009c24_13_1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f9f009c24_13_1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0314b8dfe_16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0314b8dfe_16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90314b8dfe_16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282b9ab2e_14_25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282b9ab2e_14_25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282b9ab2e_14_25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282b9ab2e_14_1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282b9ab2e_14_11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9282b9ab2e_14_11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c6a4490e_2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c6a4490e_2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9c6a4490e_2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febcd3d9_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febcd3d9_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afebcd3d9_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0b960d36_8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e0b960d36_8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e0b960d36_8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282b9ab2e_4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282b9ab2e_4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9282b9ab2e_4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282b9ab2e_4_9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282b9ab2e_4_9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9282b9ab2e_4_9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dee6a54f7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dee6a54f7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dee6a54f7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47a71f47_1_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47a71f47_1_7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847a71f47_1_7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62f747c05_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62f747c05_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862f747c05_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d99c9c8c9_1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d99c9c8c9_10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d99c9c8c9_10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619e36648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619e36648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619e36648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d35c4611a_17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d35c4611a_17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7d35c4611a_17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619e36648_3_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619e36648_3_8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619e36648_3_8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e9e68980_11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e9e68980_11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2e9e68980_11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f9982ee3c_13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f9982ee3c_13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f9982ee3c_13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a5bd42e1f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a5bd42e1f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7a5bd42e1f_5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282b9ab2e_9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282b9ab2e_9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9282b9ab2e_9_0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360df7a3e_2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360df7a3e_2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360df7a3e_2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df6b822c_2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df6b822c_2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adf6b822c_2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508f8cbd_1_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508f8cbd_1_2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e508f8cbd_1_2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ac19fe91_0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ac19fe91_0_3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2ac19fe91_0_3:notes"/>
          <p:cNvSpPr txBox="1"/>
          <p:nvPr>
            <p:ph idx="12" type="sldNum"/>
          </p:nvPr>
        </p:nvSpPr>
        <p:spPr>
          <a:xfrm>
            <a:off x="3856037" y="9440862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7ef74639_5_0:notes"/>
          <p:cNvSpPr txBox="1"/>
          <p:nvPr>
            <p:ph idx="1" type="body"/>
          </p:nvPr>
        </p:nvSpPr>
        <p:spPr>
          <a:xfrm>
            <a:off x="681037" y="4721225"/>
            <a:ext cx="54450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17ef74639_5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標題投影片">
  <p:cSld name="3_標題投影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51692" y="2564904"/>
            <a:ext cx="6029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None/>
              <a:defRPr b="1" i="0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2317750"/>
            <a:ext cx="9140700" cy="22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" y="836612"/>
            <a:ext cx="1857300" cy="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87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40475"/>
            <a:ext cx="914400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ON-Logo-with-White-Board.png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650" y="214312"/>
            <a:ext cx="132090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95287" y="6453187"/>
            <a:ext cx="33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www.aaeon.com</a:t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orums.developer.nvidia.com/t/still-fail-to-enable-secureboot/14488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ms-ipc.asus.com/redmine/issues/5739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document/d/1DyCPIsbmLEpuIj-CgIX6QuYroTYh4cLerVD9n2pCUSw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452424" y="2565400"/>
            <a:ext cx="660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SDD2 Weekly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2020 WW34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Calibri"/>
              <a:buNone/>
            </a:pPr>
            <a:r>
              <a:rPr lang="en-US"/>
              <a:t>(8/17-8/21)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832475" y="6453187"/>
            <a:ext cx="3311525" cy="331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8710612" y="6453187"/>
            <a:ext cx="433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b="1" sz="22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IPCBMC API Developing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Implement Siemens IPCBMC API (5 days, 7/24, </a:t>
            </a:r>
            <a:r>
              <a:rPr lang="en-US" sz="1600">
                <a:solidFill>
                  <a:srgbClr val="FF0000"/>
                </a:solidFill>
              </a:rPr>
              <a:t>+30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Alert funcions for Thermal, Fan speed are ready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LED control function</a:t>
            </a:r>
            <a:r>
              <a:rPr lang="en-US" sz="1600">
                <a:solidFill>
                  <a:schemeClr val="dk1"/>
                </a:solidFill>
              </a:rPr>
              <a:t>s are ready</a:t>
            </a:r>
            <a:endParaRPr sz="1600">
              <a:solidFill>
                <a:schemeClr val="dk1"/>
              </a:solidFill>
            </a:endParaRPr>
          </a:p>
          <a:p>
            <a:pPr indent="-330200" lvl="4" marL="2286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Siemens has no feedback about the spec of LED control function APIs, and SDD2 created the APIs for Siemens.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Released in 2.0.6, 2020/08/21 for AAEON QE test0</a:t>
            </a:r>
            <a:endParaRPr b="1" sz="20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Write Linux OS Support Report (14 days, 7/24,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>
                <a:solidFill>
                  <a:schemeClr val="dk1"/>
                </a:solidFill>
              </a:rPr>
              <a:t>Siemens: Linux OS support issue fix 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>
                <a:solidFill>
                  <a:schemeClr val="dk1"/>
                </a:solidFill>
              </a:rPr>
              <a:t>[ISSUE] [SMS-W480] [Debian/Fedora] Can not found LAN1 with ‘ifconfig’ and ‘Setting-&gt;Network’ (10 days, 8/28)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SMS-W480/SMS-H410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96275" y="1134575"/>
            <a:ext cx="83295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Siemens: Linux OS support issue fix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[ISSUE] [Debian] Can not get EDID from the monitor. (10 days, 9/11)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[ISSUE] [SMS-W480] [Fedora/RedHat] COM Port can not exchange data between DUT and HOST use minicom (5 days, 9/4)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[ISSUE] [Six OSs] Directly connect from DUT to iperf3 Serve without a switch, the network interface might be unexpectedly disabled. (5 days, 9/11)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Siemens: Run Linux stress &amp; Cold boot test for OS test report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Ubuntu 18.04.0 test report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Debian 9.12.0 test report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Fedora 31 test report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OpenSUSE Leap 15.1 test report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SUSE Linux Enterprise Server 15 SP1 test report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Run Linux stress test for Red Hat Enterprise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Linux 8.2</a:t>
            </a:r>
            <a:r>
              <a:rPr lang="en-US">
                <a:solidFill>
                  <a:schemeClr val="dk1"/>
                </a:solidFill>
              </a:rPr>
              <a:t> test report</a:t>
            </a:r>
            <a:endParaRPr>
              <a:solidFill>
                <a:schemeClr val="dk1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Implement GUI BIOS update utility (5 days, 9/4)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UP Board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83525" y="1091775"/>
            <a:ext cx="85947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1500">
                <a:solidFill>
                  <a:srgbClr val="252423"/>
                </a:solidFill>
              </a:rPr>
              <a:t>[UPN-APL] hardware validation (5 days, due date: 8/21, 0)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40 pin HAT function failed.</a:t>
            </a:r>
            <a:endParaRPr sz="1500">
              <a:solidFill>
                <a:srgbClr val="252423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Xtreme][Yocto 2.7] build image and test on warrior-dev (2 days, due date: 07/31, </a:t>
            </a:r>
            <a:r>
              <a:rPr lang="en-US" sz="1500">
                <a:solidFill>
                  <a:srgbClr val="FF0000"/>
                </a:solidFill>
              </a:rPr>
              <a:t>+24</a:t>
            </a:r>
            <a:r>
              <a:rPr lang="en-U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Core Plus] test low latency kernel v5.0 on Ubuntu OS </a:t>
            </a:r>
            <a:r>
              <a:rPr lang="en-US" sz="1500">
                <a:solidFill>
                  <a:schemeClr val="dk1"/>
                </a:solidFill>
              </a:rPr>
              <a:t>(5 days, due date: 07/31, </a:t>
            </a:r>
            <a:r>
              <a:rPr lang="en-US" sz="1500">
                <a:solidFill>
                  <a:srgbClr val="FF0000"/>
                </a:solidFill>
              </a:rPr>
              <a:t>+24</a:t>
            </a:r>
            <a:r>
              <a:rPr lang="en-U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WCCT (5 days, due date: 9/30)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[UP Squared] Implement Boulder Springs (5 days,due date:9 /30)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[UP-EHL01]  Build Yocto alpha 8 release Image and do validation of I/O</a:t>
            </a:r>
            <a:r>
              <a:rPr lang="en-US" sz="1500">
                <a:solidFill>
                  <a:schemeClr val="dk1"/>
                </a:solidFill>
              </a:rPr>
              <a:t>(5 days, due date: 8/28)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[UP-Xtreme] upload libmraa to launchpad (5 days, due date: 8/14)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LaunchPad can not build node-mraa &amp; python-mraa-doc on bionic &amp; focal.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Xtreme][Issue] UP Xtreme SPI data checksum error above 3Mbps  (4 days, due date: 8/31)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[UPN-APL] Enable 40pin HAT function  (2 days, due date: 8/25)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[UP Board][Bug] pin 26 stuck with CS function (TBD)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83525" y="1091775"/>
            <a:ext cx="85947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[IPC][MVP] VIV-APL4 SDK: Implement Power cycle port API</a:t>
            </a:r>
            <a:r>
              <a:rPr lang="en-US" sz="1500">
                <a:solidFill>
                  <a:srgbClr val="252423"/>
                </a:solidFill>
              </a:rPr>
              <a:t>(5 days, due date: 9/11)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Get Power consumption(5 days, due date: 9/18)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API function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rgbClr val="252423"/>
                </a:solidFill>
              </a:rPr>
              <a:t>[IPC] VIV-APL4 SDK: </a:t>
            </a:r>
            <a:r>
              <a:rPr lang="en-US" sz="1500">
                <a:solidFill>
                  <a:schemeClr val="dk1"/>
                </a:solidFill>
              </a:rPr>
              <a:t>Front Panel Status LED indicator GPIO control</a:t>
            </a:r>
            <a:r>
              <a:rPr lang="en-US" sz="1500">
                <a:solidFill>
                  <a:srgbClr val="252423"/>
                </a:solidFill>
              </a:rPr>
              <a:t>(5 days, due date: 9/18)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first function Ready:Implement Get MAC API (Risk Item)</a:t>
            </a:r>
            <a:r>
              <a:rPr lang="en-US" sz="1500">
                <a:solidFill>
                  <a:srgbClr val="252423"/>
                </a:solidFill>
              </a:rPr>
              <a:t> (5 days, due date: 10/16)</a:t>
            </a:r>
            <a:endParaRPr sz="1500">
              <a:solidFill>
                <a:srgbClr val="252423"/>
              </a:solidFill>
            </a:endParaRPr>
          </a:p>
          <a:p>
            <a:pPr indent="-323850" lvl="2" marL="1371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■"/>
            </a:pPr>
            <a:r>
              <a:rPr lang="en-US" sz="1500">
                <a:solidFill>
                  <a:srgbClr val="252423"/>
                </a:solidFill>
              </a:rPr>
              <a:t>study I210 driver &amp; 88e6390 datasheet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LAN Switch IC(88E6390) Related function Ready  (Risk Item)</a:t>
            </a:r>
            <a:r>
              <a:rPr lang="en-US" sz="1500">
                <a:solidFill>
                  <a:srgbClr val="252423"/>
                </a:solidFill>
              </a:rPr>
              <a:t>(5 days, due date: 11/20)</a:t>
            </a:r>
            <a:endParaRPr sz="15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 Model A SDK Release</a:t>
            </a:r>
            <a:r>
              <a:rPr lang="en-US" sz="1500">
                <a:solidFill>
                  <a:srgbClr val="252423"/>
                </a:solidFill>
              </a:rPr>
              <a:t>(5 days, due date: 11/27)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B</a:t>
            </a:r>
            <a:r>
              <a:rPr lang="en-US" sz="1500">
                <a:solidFill>
                  <a:srgbClr val="252423"/>
                </a:solidFill>
              </a:rPr>
              <a:t>(5 days, due date: 12/3)</a:t>
            </a:r>
            <a:endParaRPr sz="1500">
              <a:solidFill>
                <a:srgbClr val="252423"/>
              </a:solidFill>
            </a:endParaRPr>
          </a:p>
          <a:p>
            <a:pPr indent="-3492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[IPC] VIV-APL4 SDK:Tuning Release for Model C</a:t>
            </a:r>
            <a:r>
              <a:rPr lang="en-US" sz="1500">
                <a:solidFill>
                  <a:srgbClr val="252423"/>
                </a:solidFill>
              </a:rPr>
              <a:t>(5 days, due date: 01/13)</a:t>
            </a:r>
            <a:endParaRPr sz="1500">
              <a:solidFill>
                <a:srgbClr val="2524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VIV-APL4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83525" y="1091775"/>
            <a:ext cx="8391900" cy="5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2000"/>
              <a:buChar char="●"/>
            </a:pPr>
            <a:r>
              <a:rPr b="1" lang="en-US" sz="2000">
                <a:solidFill>
                  <a:srgbClr val="252423"/>
                </a:solidFill>
              </a:rPr>
              <a:t>Critical Issue</a:t>
            </a:r>
            <a:endParaRPr b="1" sz="2000">
              <a:solidFill>
                <a:srgbClr val="25242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MDIO might not be able to be controlled by Intel I210 NIC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489475"/>
            <a:ext cx="88582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BOXER-81x0 AI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13400" y="1316475"/>
            <a:ext cx="79455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[Boxer-8170] Release ACLinux with Jetpack 4.4 (5 days,dute date:8/21)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[Boxer-8170] Release TX2 4GB Image with Jetpack 4.4 (28 days,dute date:9/14)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BOXER-822x AI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57200" y="1529900"/>
            <a:ext cx="79455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[Boxer-8222AI] Verify ODM carrier board for Senstar (5 days, due date: 8/14, 0)</a:t>
            </a:r>
            <a:endParaRPr b="1"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[Boxer-8221AI] Try fuse and secureboot - part2 (5 days, due date: 9/3)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nv forum issue: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https://forums.developer.nvidia.com/t/still-fail-to-enable-secureboot/144888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US" sz="1700">
                <a:solidFill>
                  <a:schemeClr val="dk1"/>
                </a:solidFill>
              </a:rPr>
              <a:t>due date changed, wait for response from Nvidia</a:t>
            </a:r>
            <a:endParaRPr sz="1700">
              <a:solidFill>
                <a:schemeClr val="dk1"/>
              </a:solidFill>
            </a:endParaRPr>
          </a:p>
          <a:p>
            <a:pPr indent="-355600" lvl="1" marL="9144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</a:rPr>
              <a:t>[Boxer-822</a:t>
            </a:r>
            <a:r>
              <a:rPr lang="en-US" sz="1700">
                <a:solidFill>
                  <a:schemeClr val="dk1"/>
                </a:solidFill>
              </a:rPr>
              <a:t>0</a:t>
            </a:r>
            <a:r>
              <a:rPr lang="en-US" sz="1700">
                <a:solidFill>
                  <a:schemeClr val="dk1"/>
                </a:solidFill>
              </a:rPr>
              <a:t>AI] ACLinux with Jetpack 4.4 (TBD)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BOXER-824x AI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57200" y="1529900"/>
            <a:ext cx="86868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[Boxer8240] Release ACLinux image with Jetpack 4.4 (5 days, due date: 8/20)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Release image: ACLinux_4.9_ACLNX49D.NV04.BOXER-8240-AI.1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BOXER-825x AI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5364162" y="6453187"/>
            <a:ext cx="3311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[Boxer-8250AI] Release ACLinux with Jetpack 4.4 (5 days, due date: 8/27)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[Boxer-8253AI] Verify A0.1 PCBA (8 days, due date: 8/26)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Porting of HDMI-IN(TC358743) function is on-going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BOXER-8521AI</a:t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Bring up audio codec (5 days, due date: TBD)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sz="1600">
                <a:solidFill>
                  <a:schemeClr val="dk1"/>
                </a:solidFill>
              </a:rPr>
              <a:t>SoC cannot recognize audio codec via I2C3 at boot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44500" y="165100"/>
            <a:ext cx="8229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Project Table - 2020/8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43" name="Google Shape;43;p6"/>
          <p:cNvGraphicFramePr/>
          <p:nvPr/>
        </p:nvGraphicFramePr>
        <p:xfrm>
          <a:off x="421950" y="11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{027C5DA5-4074-48D0-82E8-8EDB19F6932D}</a:tableStyleId>
              </a:tblPr>
              <a:tblGrid>
                <a:gridCol w="911125"/>
                <a:gridCol w="1076950"/>
                <a:gridCol w="2954125"/>
                <a:gridCol w="338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SBU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Head Count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Project Name</a:t>
                      </a:r>
                      <a:endParaRPr sz="12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Sanshin projects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NCR projects, Siemens projects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Android 8.1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SUSE Enterprise Linux and other Linux OSes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BOXER-81X0AI,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BOXER-82X0AI,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BOXER-84X0AI,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BOXER-8521AI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Xavier NX, Xavier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NXP i.MX8M+Google TPU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NANO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EGX-like system, Docker, K8S, DeepStream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Jetson TX2 OTA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UP2, UP Core Plus, UP Xtreme, UP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Normal Linux Kernel 5.0 on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Ubuntu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Yocto Linux 2.7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ECD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COM-SKUC6, GENE-CML5, CEXD-AEIAMZ01, AQ7-QPL, PICO-WHUC4, GENE-WHU6, COM-WHUC6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Device Drivers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HERO SDK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SDD2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(SSC)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SSC Program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Remote Hardware Monitor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HERO DMC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and HERO Agent+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Other key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中華資案合作案,ITRI合作案,Delta合作案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Onyx Android projects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Viewsonic VBS100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IPC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IPC BIOS Support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SR4 evaluation(TBD)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It’s under negotiation.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Study Intel SDO 1.8 </a:t>
            </a:r>
            <a:r>
              <a:rPr lang="en-US" sz="1800">
                <a:solidFill>
                  <a:schemeClr val="dk1"/>
                </a:solidFill>
              </a:rPr>
              <a:t>(7 days, 8/14, </a:t>
            </a:r>
            <a:r>
              <a:rPr lang="en-US" sz="1800">
                <a:solidFill>
                  <a:srgbClr val="FF0000"/>
                </a:solidFill>
              </a:rPr>
              <a:t>+5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Study is finished.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Manufacturer Service(5 days, 8/27)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software keystore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Put default Rendezvous Info in database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Put default Owner Public Key in database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Collect device voucher files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370298"/>
            <a:ext cx="8704750" cy="47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4043375" y="5981575"/>
            <a:ext cx="4486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rendezvous may be replaced when TO2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95275" y="1033325"/>
            <a:ext cx="6562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Manufacturer sends voucher files to Owner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680375" y="2957375"/>
            <a:ext cx="4995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Rendezvous doesn’t keep redirect info in DB.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Rendezvous Service phase 1(3 days, 9/2)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Rendezvous Service phase 2(10 days, 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Store redirect info in database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Store activation info in database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Implement an interface to get activation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SDO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Owner</a:t>
            </a:r>
            <a:r>
              <a:rPr lang="en-US" sz="1800">
                <a:solidFill>
                  <a:schemeClr val="dk1"/>
                </a:solidFill>
              </a:rPr>
              <a:t> Service(5 days, 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Run in docker image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software keystore - OK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Design an interface to put voucher files into Owner Service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Device(3 days, TBD)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Create keypair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99250" y="1305525"/>
            <a:ext cx="80877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[HERODMC][WebUI] Add BIOS OTA (20 days,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Implement BIOS OTA with fwupd tools (5 days, due date: 8/21)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Use SMS-W480 as target board for test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SMS-W480 can’t success reboot or shutdown on Ubuntu 20.04.1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BSP for Onyx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lang="en-US" sz="2200"/>
              <a:t>On-going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/>
              <a:t>MPAD-800 (85 days, due date:10/24)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Android 10 bring up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Audio OK but noise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G-sensor OK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Light sensor?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Study Camera HAL3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Study</a:t>
            </a:r>
            <a:endParaRPr/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Done</a:t>
            </a:r>
            <a:endParaRPr b="1" sz="2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VueJS (5 days, due date: 8/07, </a:t>
            </a:r>
            <a:r>
              <a:rPr lang="en-US" sz="1600">
                <a:solidFill>
                  <a:srgbClr val="FF0000"/>
                </a:solidFill>
              </a:rPr>
              <a:t>+10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v2.x</a:t>
            </a:r>
            <a:endParaRPr sz="16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SQLite / MongoDB (5 days, due date: 8/28)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due date changed due to “Study VueJS”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Study VuetifyJS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version: v1.5.x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[VueJS] 以 todo-list 範例 (20 days, due date: 9/25)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熟悉 VueJS 操作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配合 SQLite 做資料儲存 / 管理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配合 VuetifyJS 排版、美化頁面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AIoT Survey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893550" y="1309300"/>
            <a:ext cx="7897200" cy="5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Done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Docker survey (08/10 ~ 08/12)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INTEL OpenVINO (08/13 ~ 08/20)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Convert a Tensorflow model to IR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 Server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[Demo] Face Recognition Demo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[Demo] Face Detection Demo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[Demo] Interactive Face Detection Demo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Ongoing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MICROSOFT X NVIDIA 實作課程 – 運用 AI 深度學習打造智慧產線瑕疵檢測應用 (08/26)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英特爾物聯網軟體研討會 (08/27)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X III 林口新創園邊緣運算技術交流工作坊 (08/28)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NVIDIA NGC (5 days, 09/03)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INTEL NCS2, NVIDIA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TensorRT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AIoT</a:t>
            </a:r>
            <a:r>
              <a:rPr lang="en-US"/>
              <a:t> Survey</a:t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63" y="2195800"/>
            <a:ext cx="47720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5" y="3916637"/>
            <a:ext cx="78200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457200" y="1870350"/>
            <a:ext cx="2618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Convert a model to IR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457200" y="3581375"/>
            <a:ext cx="26184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Model serving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[MAX-Q470A][MIX-Q470D1][CML] Request HW to fix dediprog can’t be used if Ai1315 BIOS recovery unit is mounted on PCB (0.5 day, 8/11,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Import PlatformPkg.dec to fix compiler error after updating AMI codebase 5.17_1AWDV_RC9.0.3F.20_038 (2 days, 8/12,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[EMB-Q170A][SKL] Check the OA2.1 is no problem in BIOS side  (0.5 day, 8/13, 0)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[TigerLake] Update AMI TigerLake codebase 5.19_1AWHY_RC0A.00.32.2A_023 (2 days, 8/14, 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Customize BIOS for VNET (2 days, due date: 8/18)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Disabled COM3 port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Modified Smbios strings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Release formal BIOS V04MCM13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Check SI reported issues (2 days, due date: 8/20)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Passed USB and SATA ports SI test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[FAY-003][APL] Check the screen flicker issue on customer’s eDP panel (5 days,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This issue happened on the customer’s eDP, needed to check the specific device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R1.1 test issue (3 days, due date: 8/21)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Smart FAN2 function and behavior are normal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ATX/AT function is normal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Win 7 inbox driver doesn’t support ehci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After updated Intel I219 LAN driver with newer version, Windows security warning didn’t appear</a:t>
            </a:r>
            <a:endParaRPr>
              <a:solidFill>
                <a:schemeClr val="dk1"/>
              </a:solidFill>
            </a:endParaRPr>
          </a:p>
          <a:p>
            <a:pPr indent="0" lvl="0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1063637"/>
            <a:ext cx="8278813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Sphere</a:t>
            </a:r>
            <a:endParaRPr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125" y="1241500"/>
            <a:ext cx="91440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Pending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Implement GPIO application on ubuntu(1 day, due date:06/03)</a:t>
            </a:r>
            <a:endParaRPr b="1"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ubuntu(4 days, due date:06/08)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[Azure Sphere] Transfer message via mqtt on windows (4 days, due date:06/12)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VBS100 SR4</a:t>
            </a:r>
            <a:endParaRPr/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FF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TBD</a:t>
            </a:r>
            <a:endParaRPr b="1" sz="23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OTA from USB disk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HDMI Input should be hidden when no signal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Remove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by default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dynamically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Implement Emergency Mode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Trigger by USB keyboard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Factory Reset, USB Debugging, Navigation Bar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Press hot key for 10 seconfs to trigger Factory Reset directly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An additional Emergency service or simple reaction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Management: Add Group function (5 days, due date: TDB)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Remote Control: design a easy use UI to replace DEMO UI (5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Rewrite HeroAgent with python (15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Account: change to use SSO login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Device Authentication: implement SDA / SDO (? days, due date: TBD)</a:t>
            </a:r>
            <a:endParaRPr sz="16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[HeroDMC] Support I2C Read/Write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Herosuit CLI Tool(5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Remote Control Agent (5 days, due date: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WebUI (5 days, due date: TBD)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Web-based Hardware Monitor</a:t>
            </a:r>
            <a:endParaRPr/>
          </a:p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599250" y="1305525"/>
            <a:ext cx="8087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3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 functions for Intel SDO sdk (15 days, TBD)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Because device management DB is not implemented in SDO SDK, an extra DB function has to be implemented before production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Postponed due to technical documentation modification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Sanshin</a:t>
            </a:r>
            <a:endParaRPr/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532925" y="1201725"/>
            <a:ext cx="8229600" cy="55380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Done</a:t>
            </a:r>
            <a:endParaRPr b="1" sz="23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On-going</a:t>
            </a:r>
            <a:endParaRPr b="1" sz="23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OTA Server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Mount external folder to collect logs (TBD)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Apply correct certificate for web server (TBD)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Set valid date and correct domain name in the certificate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Keep the device awake and check the battery during OTA image downloading (TBD)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BOXER-6405M</a:t>
            </a:r>
            <a:endParaRPr/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40"/>
          <p:cNvSpPr txBox="1"/>
          <p:nvPr/>
        </p:nvSpPr>
        <p:spPr>
          <a:xfrm>
            <a:off x="457200" y="1529900"/>
            <a:ext cx="7945500" cy="4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Debug CentOS 7.5 installation failure issue (5 days, due date: 4/27, </a:t>
            </a:r>
            <a:r>
              <a:rPr lang="en-US" sz="1800"/>
              <a:t>-3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FAE cannot install CentOS 7.5 with the usb disk which is flashed by his own flash tool. Instead of entering installation GUI, screen shows dracut-initqueue timeout error repeatedly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After changing the flash tool to Rufus-3.9,FAE can install CentOS 7.5 successfully; however, RD cannot install CentOS 7.5 because screen always blanks before entering installation GUI in many trials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There might be some difference between machines of RD and FAE. But FAE has provided their machine to customer and RD cannot get the same machine to reproduce successful installation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446075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Kneron KL520 SDK &amp; Toolchain</a:t>
            </a:r>
            <a:endParaRPr/>
          </a:p>
        </p:txBody>
      </p:sp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599250" y="1305525"/>
            <a:ext cx="80877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Pending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Implement factory test tools with Kneron KL520 NPU (Ubuntu 18.04.3) (30 days,01/15)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Setup Kneron FD/FR model demo app (SDK v0.9.1) (5 days, 01/15)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Build boot, ncpu, scpu and model images (SDK v0.9.5) (2 days, 12/18, </a:t>
            </a:r>
            <a:r>
              <a:rPr lang="en-US">
                <a:solidFill>
                  <a:srgbClr val="FF0000"/>
                </a:solidFill>
              </a:rPr>
              <a:t>+21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no Keil MDK</a:t>
            </a:r>
            <a:endParaRPr sz="12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report from Kneron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https://pms-ipc.asus.com/redmine/issues/5739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SSC Program</a:t>
            </a:r>
            <a:endParaRPr/>
          </a:p>
        </p:txBody>
      </p:sp>
      <p:sp>
        <p:nvSpPr>
          <p:cNvPr id="336" name="Google Shape;336;p4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651200" y="1331500"/>
            <a:ext cx="8087700" cy="4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Tasks</a:t>
            </a:r>
            <a:endParaRPr sz="18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SmartGateway+, SmartGateway G2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SDO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DM Certificate (Topic Owner: Yu-Hao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MES SmartGateway tasks (Topic Owner: Menghui)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HERO Space (Topic Owner: PoHsien Lin)</a:t>
            </a:r>
            <a:endParaRPr sz="16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600">
                <a:solidFill>
                  <a:schemeClr val="dk1"/>
                </a:solidFill>
              </a:rPr>
              <a:t>Account Management (Topic Owner: Menghui)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Meeting minutes: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https://docs.google.com/document/d/1DyCPIsbmLEpuIj-CgIX6QuYroTYh4cLerVD9n2pCUSw/edit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 -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Status</a:t>
            </a:r>
            <a:endParaRPr b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0" y="1044975"/>
            <a:ext cx="9099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[EMB-BT1][BT] Check internal pull type value for GPIO79 and GPIO88 (1 day, 8/21, 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Read pull type </a:t>
            </a:r>
            <a:r>
              <a:rPr lang="en-US">
                <a:solidFill>
                  <a:schemeClr val="dk1"/>
                </a:solidFill>
              </a:rPr>
              <a:t>value </a:t>
            </a:r>
            <a:r>
              <a:rPr lang="en-US">
                <a:solidFill>
                  <a:schemeClr val="dk1"/>
                </a:solidFill>
              </a:rPr>
              <a:t>by </a:t>
            </a:r>
            <a:r>
              <a:rPr lang="en-US">
                <a:solidFill>
                  <a:schemeClr val="dk1"/>
                </a:solidFill>
              </a:rPr>
              <a:t>Intel GPIO configuration tool</a:t>
            </a:r>
            <a:endParaRPr>
              <a:solidFill>
                <a:schemeClr val="dk1"/>
              </a:solidFill>
            </a:endParaRPr>
          </a:p>
          <a:p>
            <a:pPr indent="0" lvl="0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[MIX-Q370A1][CFL][V04Q4] Fix issue for ScriptPro (2 days, due date: 8/18)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the HSTI verification fail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Add LAN control setup options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[MAX-Q370A][CFL][V04QC] Add new requirement for LifeSize (2 days, due date: 8/20)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Remove other variables, only reserve lifesize variables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postlogo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default values of some options 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Debug issues reported by customer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[EMB-B75A] [IB] Check BIOS version and customer’s requirement (1 day, due date: 8/17)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Check BSOD issue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[SCH-BT][BT] Check power on/off aging issue (10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The failure rate is about 1/1000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System cannot enter S5 when power off event is triggered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[VIV-APL2] Bring up the first BIOS (2 days, due date: 8/20)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[ATX-Q170B] [KBL] R1.1 test issue (5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Only recognize two COM ports in Fedora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ATX/AT string should be modified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Modify Boot display strings, adjust VBIOS options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[MIX-TLUD1][TGL] Prepare TigerLake codebase for MIX-TLUD1 (10 days, due date: 8/31)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[ElkhartLake] Study ElkhartLake and prepare codebase (60 days, due date: 10/31)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[AMD] Study Ryzen V2000 and prepare codebase (90 days, due date: 2021/3/31)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[FAY-KLU][KBL] Help to check panel resolution not match BIOS selected value in Ubuntu 18.04 (3 days, due date: 8/31)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since Siemens project demand</a:t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90250" y="29748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BIOS - Task Status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0" y="1135675"/>
            <a:ext cx="9144000" cy="5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Pending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[CometLake] Check the BSOD issue caused by several PCI cards  (3 days, due date: 7/17)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an duplicate the issue on </a:t>
            </a:r>
            <a:r>
              <a:rPr lang="en-US">
                <a:solidFill>
                  <a:schemeClr val="dk1"/>
                </a:solidFill>
              </a:rPr>
              <a:t>Intel CRB with Intel BIOS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EE will issue IPS to Intel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Test Condition :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CML-S with PCH-H CRB (公板)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BIOS: CMLSFWR1.R00.2095.D00.2002280938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Asmedia1083 PCI EVB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Intel PRO0/1000GT LAN Card ( BSOD的PCI LAN卡)</a:t>
            </a:r>
            <a:endParaRPr>
              <a:solidFill>
                <a:schemeClr val="dk1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BSOD Stop Code: Driver Verifier DMA Violation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</a:t>
            </a:r>
            <a:r>
              <a:rPr lang="en-US"/>
              <a:t> - Task Status</a:t>
            </a:r>
            <a:endParaRPr/>
          </a:p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75687" y="6453187"/>
            <a:ext cx="433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0" y="1044975"/>
            <a:ext cx="9099600" cy="58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Done</a:t>
            </a:r>
            <a:endParaRPr sz="2800"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According to customer request to add function to set LED solid/flashing mode feature (2 days, 8/21, </a:t>
            </a:r>
            <a:r>
              <a:rPr lang="en-US">
                <a:solidFill>
                  <a:srgbClr val="FF0000"/>
                </a:solidFill>
              </a:rPr>
              <a:t>+0.5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EC FW: PICMLF01.SW480.F11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DVT motherboard use ifu.efi to update EC FW causing system restart (0.5 day, 8/18, 0)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it need prompt user: "Please turn off Power Supply and wait Power LED off"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EC flash command add /j to prohibit system reset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Check customer’s CPU/System fan RPM (0.5 day, 8/21, 0)</a:t>
            </a:r>
            <a:endParaRPr b="1" sz="2800">
              <a:solidFill>
                <a:schemeClr val="dk1"/>
              </a:solidFill>
            </a:endParaRPr>
          </a:p>
          <a:p>
            <a:pPr indent="-4318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On-going</a:t>
            </a:r>
            <a:endParaRPr b="1" sz="2800"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Refine LED Blink mode commands (2 days, due date: 8/25)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System leakage issue (0.5 day, due date: 8/25)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Syetem suspend to S3 need set KB_RST# to Output Low</a:t>
            </a:r>
            <a:endParaRPr>
              <a:solidFill>
                <a:schemeClr val="dk1"/>
              </a:solidFill>
            </a:endParaRPr>
          </a:p>
          <a:p>
            <a:pPr indent="-342900" lvl="1" marL="9144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[SMS-W480][CML] ADC Voltage: add “detect internal VCC (+3V) power function” (3 days, due date: 8/28)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switch ADC channel to probe VCC, VSTBY, AVCC voltage value</a:t>
            </a:r>
            <a:endParaRPr>
              <a:solidFill>
                <a:schemeClr val="dk1"/>
              </a:solidFill>
            </a:endParaRPr>
          </a:p>
          <a:p>
            <a:pPr indent="-317500" lvl="2" marL="137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change due date, because customer checking LED Blink mode functions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Linux and Android Issue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64162" y="6453187"/>
            <a:ext cx="3311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1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• Agility • Competitiveness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675687" y="6453187"/>
            <a:ext cx="433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457200" y="1091775"/>
            <a:ext cx="8329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Done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[ECD][COM-CFHB6] Ubuntu 18.04 driver support: EC-I2C, EC-DIO, HWM, Watchdog (5 days, 8/21, +0)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SAP已發出 SAP0000000230 (COM-CFHB6 Linux Driver SAP 20200820)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>
                <a:solidFill>
                  <a:schemeClr val="dk1"/>
                </a:solidFill>
              </a:rPr>
              <a:t>On-going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[ECD][CEXD-AEIAMZ01] provide driver support (5 days, 8/28)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>
                <a:solidFill>
                  <a:schemeClr val="dk1"/>
                </a:solidFill>
              </a:rPr>
              <a:t>Implement drivers: DIO, HWM, Watchdog, SmartFan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AEON PPT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