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cf753b07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cf753b07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cf753b07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cf753b07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cf753b07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cf753b07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cf753b07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cf753b07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cf753b07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cf753b07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cf753b07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cf753b07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cf753b07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cf753b07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cf753b07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cf753b07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cf753b07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cf753b07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cf753b076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cf753b076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cf753b076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cf753b07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cf753b076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cf753b07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cf753b07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cf753b07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cf753b076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cf753b076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cf753b07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cf753b07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cf753b076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cf753b076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cf753b07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cf753b07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cf753b076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cf753b07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cf753b076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cf753b076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cf753b076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cf753b076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cf753b076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cf753b076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cf753b07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cf753b07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cf753b07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cf753b07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cf753b07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cf753b07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cf753b07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cf753b07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查詢訂餐＆飲料系統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中國科大實習生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1061461048</a:t>
            </a:r>
            <a:r>
              <a:rPr lang="zh-TW"/>
              <a:t>chihyen_hsu(sdd2)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725" y="989725"/>
            <a:ext cx="667702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375" y="923925"/>
            <a:ext cx="547687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875" y="152400"/>
            <a:ext cx="6581775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700" y="614363"/>
            <a:ext cx="5362575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000" y="300038"/>
            <a:ext cx="6486525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25" y="1146700"/>
            <a:ext cx="794385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575" y="249600"/>
            <a:ext cx="6324600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00" y="1214000"/>
            <a:ext cx="770572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250" y="1184100"/>
            <a:ext cx="770572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350" y="339300"/>
            <a:ext cx="6467475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000" y="152400"/>
            <a:ext cx="696215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5" y="810300"/>
            <a:ext cx="786765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050" y="757950"/>
            <a:ext cx="634365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00" y="1610225"/>
            <a:ext cx="800100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400" y="204725"/>
            <a:ext cx="607695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00" y="1415850"/>
            <a:ext cx="783907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375" y="276225"/>
            <a:ext cx="6743700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50" y="862625"/>
            <a:ext cx="793432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650" y="294450"/>
            <a:ext cx="7105650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550" y="115025"/>
            <a:ext cx="577870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275" y="227150"/>
            <a:ext cx="640009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000" y="1490600"/>
            <a:ext cx="52959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575" y="1812075"/>
            <a:ext cx="581977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975" y="1700213"/>
            <a:ext cx="52101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950" y="2208300"/>
            <a:ext cx="610552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