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  <p:embeddedFont>
      <p:font typeface="Maven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3" Type="http://schemas.openxmlformats.org/officeDocument/2006/relationships/font" Target="fonts/MavenPro-regular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regular.fntdata"/><Relationship Id="rId14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ea5760ae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ea5760ae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69a6a9e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69a6a9e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進度表（進度大綱）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中國科大實習生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1061461048chihyen_hsu(sdd2)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9988" y="4803377"/>
            <a:ext cx="855887" cy="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655175" y="378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/>
              <a:t>進度大綱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281375" y="928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已學會git,vim指令並安裝git,vim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已學會github上傳下載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已練習完learninggit遊戲關卡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已做完個人專題資料上傳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node.js,(npm,yarn)socket.io(websocket),vuetify.js,vue.js,sqlite,mangodb,並看完網頁及影片且了解他們的用途及應用並練習指令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已做完個人資料庫構圖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網頁相關工具使用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未完成個人資料庫及網頁資料庫和</a:t>
            </a:r>
            <a:r>
              <a:rPr lang="zh-TW" sz="1500"/>
              <a:t>vue.js&amp;</a:t>
            </a:r>
            <a:r>
              <a:rPr lang="zh-TW" sz="1500"/>
              <a:t>vuetify.js&amp;sqlite&amp;mangodb實做練習(已現成todo-list做修改）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已</a:t>
            </a:r>
            <a:r>
              <a:rPr lang="zh-TW" sz="1500"/>
              <a:t>完成node.js實做練習（Hello word)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已完成angular.js&amp;react.js差別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9988" y="4803377"/>
            <a:ext cx="855887" cy="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78550" y="-74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Study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677600" y="248125"/>
            <a:ext cx="7030500" cy="47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lang="zh-TW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Done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Study VueJS (5 days, due date: 8/07, </a:t>
            </a:r>
            <a:r>
              <a:rPr lang="zh-TW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+10</a:t>
            </a: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version: v2.x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lang="zh-TW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On-going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Study SQLite / MongoDB (5 days, due date: 8/28)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due date changed due to “Study VueJS”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Study VuetifyJS (5 days, due date: TBD)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version: v1.5.x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[VueJS] 以 todo-list 範例 (20 days, due date: 9/25)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熟悉 VueJS 操作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配合 SQLite 做資料儲存 / 管理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配合 VuetifyJS 排版、美化頁面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9988" y="4803377"/>
            <a:ext cx="855887" cy="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