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avenPro-bold.fntdata"/><Relationship Id="rId25" Type="http://schemas.openxmlformats.org/officeDocument/2006/relationships/slide" Target="slides/slide20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cf753b07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cf753b0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cf753b07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cf753b07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cf753b07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cf753b07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cf753b07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cf753b0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cf753b0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cf753b0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cf753b0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cf753b0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f753b07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f753b07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cf753b07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cf753b07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f753b07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f753b07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cf753b07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cf753b07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cf753b07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cf753b07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eca1c78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eca1c78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cf753b07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cf753b07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cf753b07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cf753b07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eca1c78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eca1c78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eca1c78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eca1c78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eca1c78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eca1c78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eca1c78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eca1c78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cf753b07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cf753b07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eca1c78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eca1c78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eca1c78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eca1c78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cf753b07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cf753b07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cf753b07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cf753b07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eca1c78d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eca1c78d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cf753b07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cf753b07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eca1c78d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eca1c78d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cf753b0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cf753b0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eca1c78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eca1c78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eca1c78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eca1c78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8eca1c78d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8eca1c78d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cf753b07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cf753b07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cf753b07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cf753b07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eca1c7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eca1c7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ca1c78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eca1c78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eca1c78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eca1c78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cf753b0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cf753b0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查詢訂餐＆飲料系統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</a:t>
            </a:r>
            <a:r>
              <a:rPr lang="zh-TW"/>
              <a:t>chihyen_hsu(sdd2)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50" y="2208300"/>
            <a:ext cx="61055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25" y="989725"/>
            <a:ext cx="6677025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375" y="923925"/>
            <a:ext cx="54768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875" y="152400"/>
            <a:ext cx="6581775" cy="4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700" y="614363"/>
            <a:ext cx="53625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000" y="300038"/>
            <a:ext cx="6486525" cy="45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5" y="1146700"/>
            <a:ext cx="7943850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75" y="249600"/>
            <a:ext cx="63246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0" y="1214000"/>
            <a:ext cx="77057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0" y="1184100"/>
            <a:ext cx="77057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00" y="152400"/>
            <a:ext cx="69621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795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50" y="989700"/>
            <a:ext cx="70675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75" y="276225"/>
            <a:ext cx="6743700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50" y="862625"/>
            <a:ext cx="793432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75" y="351375"/>
            <a:ext cx="8036725" cy="44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00" y="1158775"/>
            <a:ext cx="7313800" cy="3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25" y="85100"/>
            <a:ext cx="6991350" cy="48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175" y="234625"/>
            <a:ext cx="7077075" cy="43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350" y="339300"/>
            <a:ext cx="646747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0" y="182325"/>
            <a:ext cx="699135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75" y="598075"/>
            <a:ext cx="8065275" cy="39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50" y="294450"/>
            <a:ext cx="710565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400" y="204725"/>
            <a:ext cx="607695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575" y="436500"/>
            <a:ext cx="73056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50" y="757950"/>
            <a:ext cx="634365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050" y="361725"/>
            <a:ext cx="733425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0" y="1490600"/>
            <a:ext cx="52959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00" y="331825"/>
            <a:ext cx="709612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75" y="598075"/>
            <a:ext cx="7229475" cy="3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75" y="1047750"/>
            <a:ext cx="70770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50" y="115025"/>
            <a:ext cx="577870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75" y="227150"/>
            <a:ext cx="640009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00" y="317138"/>
            <a:ext cx="7029450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583125"/>
            <a:ext cx="7707776" cy="4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0" y="627975"/>
            <a:ext cx="7540425" cy="37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75" y="1700213"/>
            <a:ext cx="52101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9988" y="4803377"/>
            <a:ext cx="855887" cy="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