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ea5760ae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ea5760ae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進度表（進度大綱 ）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中國科大實習生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1061461048chihyen_hsu(sdd2)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89250" y="488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進度大綱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892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r>
              <a:rPr lang="zh-TW"/>
              <a:t>已學會git,vim指令並安裝git,vim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2.已學會github上傳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3.已練習完learninggit遊戲關卡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4.已做完個人專題資料上傳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5.已安裝node.js,(npm,yarn)socket.io(websocket),vuetify.js,vue.js,sqlite,mangodb,並看完影片且了解他們的用途及應用並練習指令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6.已做完個人資料庫構圖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7.未完成個人database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