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6858000" cx="9144000"/>
  <p:notesSz cx="6807200" cy="99393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31E2D1-B234-4390-8E5C-BF4FAD5A8606}">
  <a:tblStyle styleId="{6A31E2D1-B234-4390-8E5C-BF4FAD5A8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6037" y="0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0750" y="746125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1037" y="4721225"/>
            <a:ext cx="5445125" cy="4471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0862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6037" y="9440862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spreadsheets/d/1sHnTT3IlPASuYO5UO2RDFfEHbT2QouuNpQaKEVw98G0/edit#gid=0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spreadsheets/d/1sHnTT3IlPASuYO5UO2RDFfEHbT2QouuNpQaKEVw98G0/edit#gid=0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/>
          <p:nvPr>
            <p:ph idx="1" type="body"/>
          </p:nvPr>
        </p:nvSpPr>
        <p:spPr>
          <a:xfrm>
            <a:off x="681037" y="4721225"/>
            <a:ext cx="5445125" cy="44719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:notes"/>
          <p:cNvSpPr/>
          <p:nvPr>
            <p:ph idx="2" type="sldImg"/>
          </p:nvPr>
        </p:nvSpPr>
        <p:spPr>
          <a:xfrm>
            <a:off x="920750" y="746125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17ef74639_5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817ef74639_5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619e36648_2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619e36648_2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2"/>
              </a:rPr>
              <a:t>https://docs.google.com/spreadsheets/d/1sHnTT3IlPASuYO5UO2RDFfEHbT2QouuNpQaKEVw98G0/edit#gid=0</a:t>
            </a:r>
            <a:endParaRPr/>
          </a:p>
        </p:txBody>
      </p:sp>
      <p:sp>
        <p:nvSpPr>
          <p:cNvPr id="111" name="Google Shape;111;g8619e36648_2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e0b960d36_13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e0b960d36_13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2"/>
              </a:rPr>
              <a:t>https://docs.google.com/spreadsheets/d/1sHnTT3IlPASuYO5UO2RDFfEHbT2QouuNpQaKEVw98G0/edit#gid=0</a:t>
            </a:r>
            <a:endParaRPr/>
          </a:p>
        </p:txBody>
      </p:sp>
      <p:sp>
        <p:nvSpPr>
          <p:cNvPr id="119" name="Google Shape;119;g8e0b960d36_13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bd029d9e8_31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7bd029d9e8_31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d11eb9eda_3_4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8d11eb9eda_3_4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fdf5c7032_19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fdf5c7032_19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6fdf5c7032_19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adf6b85fa_2_3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8adf6b85fa_2_3:notes"/>
          <p:cNvSpPr/>
          <p:nvPr>
            <p:ph idx="2" type="sldImg"/>
          </p:nvPr>
        </p:nvSpPr>
        <p:spPr>
          <a:xfrm>
            <a:off x="920749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021cae680_0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8021cae680_0_0:notes"/>
          <p:cNvSpPr/>
          <p:nvPr>
            <p:ph idx="2" type="sldImg"/>
          </p:nvPr>
        </p:nvSpPr>
        <p:spPr>
          <a:xfrm>
            <a:off x="920749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1c8af723c_2_6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81c8af723c_2_6:notes"/>
          <p:cNvSpPr/>
          <p:nvPr>
            <p:ph idx="2" type="sldImg"/>
          </p:nvPr>
        </p:nvSpPr>
        <p:spPr>
          <a:xfrm>
            <a:off x="920749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5e859335b_13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5e859335b_13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85e859335b_13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47e9fb65e3_8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47e9fb65e3_8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bf4462013_13_6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bf4462013_13_6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7bf4462013_13_6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d11eb9eda_2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d11eb9eda_2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8d11eb9eda_2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9c6a4490e_20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9c6a4490e_20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89c6a4490e_20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afebcd3d9_7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afebcd3d9_7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8afebcd3d9_7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e0b960d36_8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e0b960d36_8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8e0b960d36_8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847a71f47_1_7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847a71f47_1_7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847a71f47_1_7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e0b960d36_39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e0b960d36_39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8e0b960d36_39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a73d20511_10_11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7a73d20511_10_11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62f747c05_1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62f747c05_1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862f747c05_1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d99c9c8c9_10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d99c9c8c9_10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8d99c9c8c9_10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dee6a54f7_0_3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5dee6a54f7_0_3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5dee6a54f7_0_3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619e36648_9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619e36648_9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8619e36648_9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d99c9c8c9_20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d99c9c8c9_20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8d99c9c8c9_20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619e36648_3_8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619e36648_3_8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8619e36648_3_8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2e9e68980_11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2e9e68980_11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52e9e68980_11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f9982ee3c_13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f9982ee3c_13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6f9982ee3c_13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d35c4611a_17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d35c4611a_17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7d35c4611a_17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a5bd42e1f_5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a5bd42e1f_5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7a5bd42e1f_5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c7834941a_19_1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c7834941a_19_1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8c7834941a_19_1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e0b960d36_1_1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e0b960d36_1_1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8e0b960d36_1_1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d11eb9eda_8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d11eb9eda_8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8d11eb9eda_8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360df7a3e_2_2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360df7a3e_2_2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8360df7a3e_2_2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adf6b822c_2_3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adf6b822c_2_3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8adf6b822c_2_3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2ac19fe91_0_3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2ac19fe91_0_3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82ac19fe91_0_3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標題投影片">
  <p:cSld name="3_標題投影片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451692" y="2564904"/>
            <a:ext cx="6029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alibri"/>
              <a:buNone/>
              <a:defRPr b="1" i="0" sz="4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5364162" y="6453187"/>
            <a:ext cx="3311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7" y="2317750"/>
            <a:ext cx="9140700" cy="222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EON-Logo-with-White-Board.png"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" y="836612"/>
            <a:ext cx="1857300" cy="7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587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40475"/>
            <a:ext cx="9144000" cy="5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EON-Logo-with-White-Board.png"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0650" y="214312"/>
            <a:ext cx="1320900" cy="5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/>
        </p:nvSpPr>
        <p:spPr>
          <a:xfrm>
            <a:off x="395287" y="6453187"/>
            <a:ext cx="33132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www.aaeon.com</a:t>
            </a:r>
            <a:endParaRPr/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5364162" y="6453187"/>
            <a:ext cx="3311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forums.developer.nvidia.com/t/still-fail-to-enable-secureboot/144888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ms-ipc.asus.com/redmine/issues/6122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ms-ipc.asus.com/redmine/issues/5739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ocs.google.com/document/d/1DyCPIsbmLEpuIj-CgIX6QuYroTYh4cLerVD9n2pCUSw/ed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452424" y="2565400"/>
            <a:ext cx="66006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alibri"/>
              <a:buNone/>
            </a:pPr>
            <a:r>
              <a:rPr lang="en-US"/>
              <a:t>SDD2 Weekly Report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alibri"/>
              <a:buNone/>
            </a:pPr>
            <a:r>
              <a:rPr lang="en-US"/>
              <a:t>2020 WW30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alibri"/>
              <a:buNone/>
            </a:pPr>
            <a:r>
              <a:rPr lang="en-US"/>
              <a:t>(7/27-7/31)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5832475" y="6453187"/>
            <a:ext cx="3311525" cy="331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35" name="Google Shape;35;p5"/>
          <p:cNvSpPr txBox="1"/>
          <p:nvPr/>
        </p:nvSpPr>
        <p:spPr>
          <a:xfrm>
            <a:off x="8710612" y="6453187"/>
            <a:ext cx="4333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Linux and Android Issue List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5364162" y="6453187"/>
            <a:ext cx="331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457200" y="1091775"/>
            <a:ext cx="83295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US" sz="2200">
                <a:solidFill>
                  <a:schemeClr val="dk1"/>
                </a:solidFill>
              </a:rPr>
              <a:t>Done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[ECD][COM-SKUC6-A11] Porting backlight driver (ptn3460) on Ubuntu 18.04 (4 days, due date: 7/24, </a:t>
            </a:r>
            <a:r>
              <a:rPr lang="en-US" sz="1600">
                <a:solidFill>
                  <a:srgbClr val="FF0000"/>
                </a:solidFill>
              </a:rPr>
              <a:t>+5</a:t>
            </a:r>
            <a:r>
              <a:rPr lang="en-US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SMS-W480/SMS-H410</a:t>
            </a:r>
            <a:endParaRPr/>
          </a:p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596275" y="1134575"/>
            <a:ext cx="8329500" cy="54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On-going</a:t>
            </a:r>
            <a:endParaRPr b="1" sz="18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US" sz="1300">
                <a:solidFill>
                  <a:schemeClr val="dk1"/>
                </a:solidFill>
              </a:rPr>
              <a:t>Write Linux OS Support Report (14 days, 7/24, </a:t>
            </a:r>
            <a:r>
              <a:rPr lang="en-US" sz="1300">
                <a:solidFill>
                  <a:srgbClr val="FF0000"/>
                </a:solidFill>
              </a:rPr>
              <a:t>+7</a:t>
            </a:r>
            <a:r>
              <a:rPr lang="en-US" sz="1300">
                <a:solidFill>
                  <a:schemeClr val="dk1"/>
                </a:solidFill>
              </a:rPr>
              <a:t>)</a:t>
            </a:r>
            <a:endParaRPr sz="1300">
              <a:solidFill>
                <a:schemeClr val="dk1"/>
              </a:solidFill>
            </a:endParaRPr>
          </a:p>
          <a:p>
            <a:pPr indent="-31115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-US" sz="1300">
                <a:solidFill>
                  <a:schemeClr val="dk1"/>
                </a:solidFill>
              </a:rPr>
              <a:t>[ISSUE] [SMS-W480]The network interface might be unexpected disabled under testing.</a:t>
            </a:r>
            <a:endParaRPr sz="13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US" sz="1300">
                <a:solidFill>
                  <a:schemeClr val="dk1"/>
                </a:solidFill>
              </a:rPr>
              <a:t>Cold boot test (7 days, 8/3)</a:t>
            </a:r>
            <a:endParaRPr sz="1300">
              <a:solidFill>
                <a:schemeClr val="dk1"/>
              </a:solidFill>
            </a:endParaRPr>
          </a:p>
          <a:p>
            <a:pPr indent="-2984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-US" sz="1100">
                <a:solidFill>
                  <a:schemeClr val="dk1"/>
                </a:solidFill>
              </a:rPr>
              <a:t>include 6 Linux OS</a:t>
            </a:r>
            <a:endParaRPr sz="11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US" sz="1300">
                <a:solidFill>
                  <a:schemeClr val="dk1"/>
                </a:solidFill>
              </a:rPr>
              <a:t>Siemens: Linux OS support issue fix (12 days, 5/29, </a:t>
            </a:r>
            <a:r>
              <a:rPr lang="en-US" sz="1300">
                <a:solidFill>
                  <a:srgbClr val="FF0000"/>
                </a:solidFill>
              </a:rPr>
              <a:t>+56</a:t>
            </a:r>
            <a:r>
              <a:rPr lang="en-US" sz="1300">
                <a:solidFill>
                  <a:schemeClr val="dk1"/>
                </a:solidFill>
              </a:rPr>
              <a:t>)</a:t>
            </a:r>
            <a:endParaRPr sz="13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US" sz="1300">
                <a:solidFill>
                  <a:schemeClr val="dk1"/>
                </a:solidFill>
              </a:rPr>
              <a:t>Siemens: Run Linux stress test for OS test report (TBD)</a:t>
            </a:r>
            <a:endParaRPr sz="13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-US" sz="1100">
                <a:solidFill>
                  <a:schemeClr val="dk1"/>
                </a:solidFill>
              </a:rPr>
              <a:t>Run Linux stress test for Ubuntu 18.04.0 test report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-US" sz="1100">
                <a:solidFill>
                  <a:schemeClr val="dk1"/>
                </a:solidFill>
              </a:rPr>
              <a:t>Run Linux stress test for Debian 9.12.0 test report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-US" sz="1100">
                <a:solidFill>
                  <a:schemeClr val="dk1"/>
                </a:solidFill>
              </a:rPr>
              <a:t>Run Linux stress test for Fedora 31 test report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-US" sz="1100">
                <a:solidFill>
                  <a:schemeClr val="dk1"/>
                </a:solidFill>
              </a:rPr>
              <a:t>Run Linux stress test for OpenSUSE Leap 15.1 test report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-US" sz="1100">
                <a:solidFill>
                  <a:schemeClr val="dk1"/>
                </a:solidFill>
              </a:rPr>
              <a:t>Run Linux stress test for SUSE Linux Enterprise Server 15 SP1 test report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-US" sz="1100">
                <a:solidFill>
                  <a:schemeClr val="dk1"/>
                </a:solidFill>
              </a:rPr>
              <a:t>Run Linux stress test for Red Hat Enterprise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Linux 8.2</a:t>
            </a:r>
            <a:r>
              <a:rPr lang="en-US" sz="1100">
                <a:solidFill>
                  <a:schemeClr val="dk1"/>
                </a:solidFill>
              </a:rPr>
              <a:t> test report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SMS-W480/SMS-H410</a:t>
            </a:r>
            <a:endParaRPr/>
          </a:p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596275" y="1134575"/>
            <a:ext cx="8329500" cy="54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On-going</a:t>
            </a:r>
            <a:endParaRPr b="1" sz="18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IPCBMC API Developing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-US" sz="1100">
                <a:solidFill>
                  <a:schemeClr val="dk1"/>
                </a:solidFill>
              </a:rPr>
              <a:t>Implement Siemens IPCBMC API (5 days, 7/24, </a:t>
            </a:r>
            <a:r>
              <a:rPr lang="en-US" sz="1100">
                <a:solidFill>
                  <a:srgbClr val="FF0000"/>
                </a:solidFill>
              </a:rPr>
              <a:t>+6</a:t>
            </a:r>
            <a:r>
              <a:rPr lang="en-US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API to check system reset by Watchdog timeout is ready.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Implement Alert funcion for Thermal, Fan speed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Implement LED control function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UP Board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5364162" y="6453187"/>
            <a:ext cx="331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283525" y="1091775"/>
            <a:ext cx="85947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Done</a:t>
            </a:r>
            <a:endParaRPr b="1" sz="24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rgbClr val="252423"/>
                </a:solidFill>
              </a:rPr>
              <a:t>[UP2] enable itco watchdog for Ubuntu</a:t>
            </a:r>
            <a:r>
              <a:rPr lang="en-US" sz="1500">
                <a:solidFill>
                  <a:srgbClr val="252423"/>
                </a:solidFill>
              </a:rPr>
              <a:t>. (1 day, due date: 7/31)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○"/>
            </a:pPr>
            <a:r>
              <a:rPr lang="en-US" sz="1500">
                <a:solidFill>
                  <a:srgbClr val="252423"/>
                </a:solidFill>
              </a:rPr>
              <a:t>[UP] ATW/長穩智能/UP board - Ubuntu 18.04.4 hangs when restarting or shutdowning (4 days, due date: 7/31)</a:t>
            </a:r>
            <a:endParaRPr sz="1500">
              <a:solidFill>
                <a:srgbClr val="252423"/>
              </a:solidFill>
            </a:endParaRPr>
          </a:p>
          <a:p>
            <a:pPr indent="-323850" lvl="2" marL="1371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■"/>
            </a:pPr>
            <a:r>
              <a:rPr lang="en-US" sz="1500">
                <a:solidFill>
                  <a:srgbClr val="252423"/>
                </a:solidFill>
              </a:rPr>
              <a:t>enable acpi log and help bios debugging.</a:t>
            </a:r>
            <a:endParaRPr sz="1500">
              <a:solidFill>
                <a:srgbClr val="252423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52423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[UP xtreme][Yocto 2.7] build image and test on warrior-dev(2 days, due date: 07/31)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[UP Core Plus] test low latency kernel on Ubuntu OS. </a:t>
            </a:r>
            <a:r>
              <a:rPr lang="en-US" sz="1500">
                <a:solidFill>
                  <a:schemeClr val="dk1"/>
                </a:solidFill>
              </a:rPr>
              <a:t>(5 days, due date: 07/31)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rgbClr val="252423"/>
                </a:solidFill>
              </a:rPr>
              <a:t>Validation of Kernel 5.x with Ubuntu 18.04 on all UP boards. (21 days, due date: 8/31)</a:t>
            </a:r>
            <a:endParaRPr sz="1500">
              <a:solidFill>
                <a:srgbClr val="252423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UP Board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5364162" y="6453187"/>
            <a:ext cx="331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283525" y="1091775"/>
            <a:ext cx="85947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Pending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[UP Squared] Test WCCT (5 days, due date: 7/31)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[UP Squared] Test Boulder Springs (5 days,due date:7/31)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BOXER-81x0 AI</a:t>
            </a:r>
            <a:endParaRPr/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457200" y="1529900"/>
            <a:ext cx="7945500" cy="4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Done</a:t>
            </a:r>
            <a:endParaRPr b="1" sz="24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[Boxer8170] Finish test item on JetPack 4.4 ubuntu image(2days,dute date:7/31)</a:t>
            </a:r>
            <a:endParaRPr b="1" sz="2400">
              <a:solidFill>
                <a:schemeClr val="dk1"/>
              </a:solidFill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HDMI port2 can not use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USB read/write speed too low </a:t>
            </a:r>
            <a:endParaRPr sz="1800">
              <a:solidFill>
                <a:schemeClr val="dk1"/>
              </a:solidFill>
            </a:endParaRPr>
          </a:p>
          <a:p>
            <a:pPr indent="-3429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(USB3.0 20~40 MB/s USB2.0 6.5 MB/s)</a:t>
            </a:r>
            <a:endParaRPr sz="1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Jetpack 4.3 upgrade to Jetpack 4.4 SOP by command, not flash (2 days, due date: 7/31)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nvidia-l4t-bootloader.deb will update uboot &amp; dtb. Need repack.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BOXER-822x AI</a:t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5364162" y="6453187"/>
            <a:ext cx="3311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457200" y="1529900"/>
            <a:ext cx="79455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Done</a:t>
            </a:r>
            <a:endParaRPr sz="1700">
              <a:solidFill>
                <a:schemeClr val="dk1"/>
              </a:solidFill>
            </a:endParaRPr>
          </a:p>
          <a:p>
            <a:pPr indent="-36195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-US" sz="1700">
                <a:solidFill>
                  <a:schemeClr val="dk1"/>
                </a:solidFill>
              </a:rPr>
              <a:t>[MIS][Boxer8221] Release new image for support Enli wifi module (3 days, due date: 7/29, 0)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-US" sz="1700">
                <a:solidFill>
                  <a:schemeClr val="dk1"/>
                </a:solidFill>
              </a:rPr>
              <a:t>Release image: Ubuntu_18.04_UB1804D.NV03.BOXER-8221-AI-CRG.2</a:t>
            </a:r>
            <a:endParaRPr sz="17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700">
              <a:solidFill>
                <a:schemeClr val="dk1"/>
              </a:solidFill>
            </a:endParaRPr>
          </a:p>
          <a:p>
            <a:pPr indent="-361950" lvl="1" marL="9144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-US" sz="1700">
                <a:solidFill>
                  <a:schemeClr val="dk1"/>
                </a:solidFill>
              </a:rPr>
              <a:t>[Boxer-8221AI] Try fuse and secureboot - part2 (2 days, due date: 7/29)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-US" sz="1700">
                <a:solidFill>
                  <a:schemeClr val="dk1"/>
                </a:solidFill>
              </a:rPr>
              <a:t>nv forum issue: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https://forums.developer.nvidia.com/t/still-fail-to-enable-secureboot/144888</a:t>
            </a:r>
            <a:endParaRPr sz="1700">
              <a:solidFill>
                <a:schemeClr val="dk1"/>
              </a:solidFill>
            </a:endParaRPr>
          </a:p>
          <a:p>
            <a:pPr indent="-361950" lvl="1" marL="9144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-US" sz="1700">
                <a:solidFill>
                  <a:schemeClr val="dk1"/>
                </a:solidFill>
              </a:rPr>
              <a:t>[Boxer-822</a:t>
            </a:r>
            <a:r>
              <a:rPr lang="en-US" sz="1700">
                <a:solidFill>
                  <a:schemeClr val="dk1"/>
                </a:solidFill>
              </a:rPr>
              <a:t>0</a:t>
            </a:r>
            <a:r>
              <a:rPr lang="en-US" sz="1700">
                <a:solidFill>
                  <a:schemeClr val="dk1"/>
                </a:solidFill>
              </a:rPr>
              <a:t>AI] ACLinux with Jetpack 4.4 (TBD)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BOXER-824x AI</a:t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5364162" y="6453187"/>
            <a:ext cx="3311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457200" y="1529900"/>
            <a:ext cx="8686800" cy="4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700">
              <a:solidFill>
                <a:schemeClr val="dk1"/>
              </a:solidFill>
            </a:endParaRPr>
          </a:p>
          <a:p>
            <a:pPr indent="-368300" lvl="1" marL="914400" marR="10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  <a:uFill>
                  <a:noFill/>
                </a:uFill>
                <a:hlinkClick r:id="rId3"/>
              </a:rPr>
              <a:t>[</a:t>
            </a:r>
            <a:r>
              <a:rPr lang="en-US" sz="1800">
                <a:solidFill>
                  <a:schemeClr val="dk1"/>
                </a:solidFill>
              </a:rPr>
              <a:t>Boxer8240] Verify PCBA0.2 (3 days, due date: 8/7)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[Boxer8240] Release ACLinux image with Jetpack 4.4 (5 days, due date: 8/14)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BOXER-825x AI</a:t>
            </a: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5364162" y="6453187"/>
            <a:ext cx="3311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457200" y="1529900"/>
            <a:ext cx="7945500" cy="4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Done</a:t>
            </a:r>
            <a:endParaRPr b="1" sz="2400">
              <a:solidFill>
                <a:schemeClr val="dk1"/>
              </a:solidFill>
            </a:endParaRPr>
          </a:p>
          <a:p>
            <a:pPr indent="-4064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[Boxer8251][OPGAL] Packing OPGAL tool in new image (3 days, due date: 7/27, </a:t>
            </a:r>
            <a:r>
              <a:rPr lang="en-US" sz="1800">
                <a:solidFill>
                  <a:srgbClr val="FF0000"/>
                </a:solidFill>
              </a:rPr>
              <a:t>+1</a:t>
            </a:r>
            <a:r>
              <a:rPr lang="en-US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Fix no HDMI audio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Release image: ACLinux_4.9_ACLNX49D.NV05.BOXER-8251AI-OPGAL.3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[Boxer-8253AI] Verify A0.1 PCBA (10 days, due date: 8/21)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BOXER-8521AI</a:t>
            </a:r>
            <a:endParaRPr/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599250" y="1305525"/>
            <a:ext cx="8087700" cy="4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Verify 40-pin header on A0.2 PCBA (5 days, due date: 7/27, </a:t>
            </a:r>
            <a:r>
              <a:rPr lang="en-US" sz="1800">
                <a:solidFill>
                  <a:srgbClr val="FF0000"/>
                </a:solidFill>
              </a:rPr>
              <a:t>+4</a:t>
            </a:r>
            <a:r>
              <a:rPr lang="en-US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-330200" lvl="2" marL="13716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Preview of MIPI-CSI camera is OK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Test of </a:t>
            </a:r>
            <a:r>
              <a:rPr lang="en-US" sz="1600">
                <a:solidFill>
                  <a:schemeClr val="dk1"/>
                </a:solidFill>
              </a:rPr>
              <a:t>40-pin header is on-going</a:t>
            </a:r>
            <a:endParaRPr sz="1600">
              <a:solidFill>
                <a:schemeClr val="dk1"/>
              </a:solidFill>
            </a:endParaRPr>
          </a:p>
          <a:p>
            <a:pPr indent="-330200" lvl="3" marL="18288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GPIO is on-going</a:t>
            </a:r>
            <a:endParaRPr sz="1600">
              <a:solidFill>
                <a:schemeClr val="dk1"/>
              </a:solidFill>
            </a:endParaRPr>
          </a:p>
          <a:p>
            <a:pPr indent="-330200" lvl="3" marL="18288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UART is OK</a:t>
            </a:r>
            <a:endParaRPr sz="1600">
              <a:solidFill>
                <a:schemeClr val="dk1"/>
              </a:solidFill>
            </a:endParaRPr>
          </a:p>
          <a:p>
            <a:pPr indent="-330200" lvl="3" marL="18288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I2C2 is OK, I2C3 is on-going</a:t>
            </a:r>
            <a:endParaRPr sz="1600">
              <a:solidFill>
                <a:schemeClr val="dk1"/>
              </a:solidFill>
            </a:endParaRPr>
          </a:p>
          <a:p>
            <a:pPr indent="-330200" lvl="3" marL="18288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SPI1 is OK</a:t>
            </a:r>
            <a:endParaRPr sz="1600">
              <a:solidFill>
                <a:schemeClr val="dk1"/>
              </a:solidFill>
            </a:endParaRPr>
          </a:p>
          <a:p>
            <a:pPr indent="-330200" lvl="3" marL="18288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PWM is on-going</a:t>
            </a:r>
            <a:endParaRPr sz="1600">
              <a:solidFill>
                <a:schemeClr val="dk1"/>
              </a:solidFill>
            </a:endParaRPr>
          </a:p>
          <a:p>
            <a:pPr indent="-330200" lvl="3" marL="18288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I2S is on-going</a:t>
            </a:r>
            <a:endParaRPr sz="16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Release first image for A0.2 PCBA (5 days, due date: 7/30, </a:t>
            </a:r>
            <a:r>
              <a:rPr lang="en-US" sz="1800">
                <a:solidFill>
                  <a:srgbClr val="FF0000"/>
                </a:solidFill>
              </a:rPr>
              <a:t>+1</a:t>
            </a:r>
            <a:r>
              <a:rPr lang="en-US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Bring up audio codec (5 days, due date: 8/7)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444500" y="165100"/>
            <a:ext cx="82296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Project Table - 2020/7</a:t>
            </a:r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5364162" y="6453187"/>
            <a:ext cx="331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aphicFrame>
        <p:nvGraphicFramePr>
          <p:cNvPr id="43" name="Google Shape;43;p6"/>
          <p:cNvGraphicFramePr/>
          <p:nvPr/>
        </p:nvGraphicFramePr>
        <p:xfrm>
          <a:off x="421950" y="119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{6A31E2D1-B234-4390-8E5C-BF4FAD5A8606}</a:tableStyleId>
              </a:tblPr>
              <a:tblGrid>
                <a:gridCol w="911125"/>
                <a:gridCol w="1076950"/>
                <a:gridCol w="2954125"/>
                <a:gridCol w="3387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SBU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Head Count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Project Name</a:t>
                      </a:r>
                      <a:endParaRPr sz="12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IPC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2.75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Sanshin projects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NCR projects, Siemens projects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Android 8.1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SUSE Enterprise Linux and other Linux OSes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HERO SDK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SPD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2.75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BOXER-81X0AI,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BOXER-82X0AI,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BOXER-84X0AI,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BOXER-8521AI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Jetson Xavier NX, Xavier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NXP i.MX8M+Google TPU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Jetson NANO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EGX-like system, Docker, K8S, DeepStream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Jetson TX2 OTA support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HERO SDK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1.75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UP2, UP Core Plus, UP Xtreme, UP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Normal Linux Kernel 5.0 on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Ubuntu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Yocto Linux 2.7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HERO SDK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ECD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</a:t>
                      </a: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COM-SKUC6, GENE-CML5, CEXD-AEIAMZ01, AQ7-QPL, PICO-WHUC4, GENE-WHU6, COM-WHUC6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Device Drivers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HERO SDK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SDD2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(SSC)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SSC Program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Remote Hardware Monitor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HERO DMC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and HERO Agent+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/>
                        <a:t>Other key projects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/>
                        <a:t>中華資案合作案,ITRI合作案,Delta合作案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/>
                        <a:t>Onyx Android projects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IPC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IPC BIOS Support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Sanshin</a:t>
            </a:r>
            <a:endParaRPr/>
          </a:p>
        </p:txBody>
      </p:sp>
      <p:sp>
        <p:nvSpPr>
          <p:cNvPr id="186" name="Google Shape;186;p24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532925" y="1201725"/>
            <a:ext cx="8229600" cy="5538000"/>
          </a:xfrm>
          <a:prstGeom prst="rect">
            <a:avLst/>
          </a:prstGeom>
          <a:noFill/>
          <a:ln cap="flat" cmpd="sng" w="9525">
            <a:solidFill>
              <a:srgbClr val="FF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Done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mediaserver may cause ANR when clock alarm is triggered(3 days, 6/30, </a:t>
            </a:r>
            <a:r>
              <a:rPr lang="en-US">
                <a:solidFill>
                  <a:srgbClr val="FF0000"/>
                </a:solidFill>
              </a:rPr>
              <a:t>+30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Use IRQ instead of FIQ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VBS100</a:t>
            </a:r>
            <a:endParaRPr/>
          </a:p>
        </p:txBody>
      </p:sp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532925" y="1201725"/>
            <a:ext cx="8229600" cy="5538000"/>
          </a:xfrm>
          <a:prstGeom prst="rect">
            <a:avLst/>
          </a:prstGeom>
          <a:noFill/>
          <a:ln cap="flat" cmpd="sng" w="9525">
            <a:solidFill>
              <a:srgbClr val="FF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Done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Check the issue that HDMI Input keeps the last frame when cable is unplugged(0.5 day, 7/27)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This is limitation of Android framework and should be handled by App.</a:t>
            </a:r>
            <a:endParaRPr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On-going</a:t>
            </a:r>
            <a:endParaRPr b="1" sz="23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SR4 evaluation(TBD)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Sent first evaluation on 7/24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The customer is keeping update items of SR4. Need to wait for the final confirmation.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Web-based Hardware Monitor</a:t>
            </a:r>
            <a:endParaRPr/>
          </a:p>
        </p:txBody>
      </p:sp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26"/>
          <p:cNvSpPr txBox="1"/>
          <p:nvPr/>
        </p:nvSpPr>
        <p:spPr>
          <a:xfrm>
            <a:off x="599250" y="1305525"/>
            <a:ext cx="8087700" cy="5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Done 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[HeroDMC] Modify docker demo page for India customer (1 day, due date: 7/29)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Build HeroDMC </a:t>
            </a:r>
            <a:r>
              <a:rPr lang="en-US" sz="1600">
                <a:solidFill>
                  <a:schemeClr val="dk1"/>
                </a:solidFill>
              </a:rPr>
              <a:t>agent (nodejs) to binary (2 days, due date: 8/5)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Due day changed due to ECD backlight driver porting task.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Android BSP for Onyx</a:t>
            </a:r>
            <a:endParaRPr/>
          </a:p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27"/>
          <p:cNvSpPr txBox="1"/>
          <p:nvPr/>
        </p:nvSpPr>
        <p:spPr>
          <a:xfrm>
            <a:off x="651200" y="1331500"/>
            <a:ext cx="8087700" cy="49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/>
              <a:t>On-going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/>
              <a:t>MPAD-800 (85 days, due date:10/24)</a:t>
            </a:r>
            <a:endParaRPr sz="2000"/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Android 10 bring up</a:t>
            </a:r>
            <a:endParaRPr sz="2000"/>
          </a:p>
          <a:p>
            <a:pPr indent="-3556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MIPI display (u-boot / kernel)</a:t>
            </a:r>
            <a:endParaRPr sz="2000"/>
          </a:p>
          <a:p>
            <a:pPr indent="-3556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hack GPU ID</a:t>
            </a:r>
            <a:endParaRPr sz="2000"/>
          </a:p>
          <a:p>
            <a:pPr indent="-3556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USB</a:t>
            </a:r>
            <a:endParaRPr sz="2000"/>
          </a:p>
          <a:p>
            <a:pPr indent="-3556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Touchscreen not work yet (i2c_transfer ENXIO)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Study</a:t>
            </a:r>
            <a:endParaRPr/>
          </a:p>
        </p:txBody>
      </p:sp>
      <p:sp>
        <p:nvSpPr>
          <p:cNvPr id="218" name="Google Shape;218;p28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28"/>
          <p:cNvSpPr txBox="1"/>
          <p:nvPr/>
        </p:nvSpPr>
        <p:spPr>
          <a:xfrm>
            <a:off x="599250" y="1305525"/>
            <a:ext cx="8087700" cy="4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Done</a:t>
            </a:r>
            <a:endParaRPr b="1" sz="24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Study NodeJS (10 days, due date:7/31, +0)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 version: 12.x</a:t>
            </a:r>
            <a:endParaRPr sz="16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b="1" sz="23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Study VueJS (5 days, due date:8/07)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version: v2.x 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Study VuetifyJS (5 days, due date:8/14)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version: v1.5.x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Study SQLite / MongoDB (5 days, due date:8/21)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88" y="1063637"/>
            <a:ext cx="8278813" cy="47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OTA Device Distribution</a:t>
            </a:r>
            <a:endParaRPr/>
          </a:p>
        </p:txBody>
      </p:sp>
      <p:sp>
        <p:nvSpPr>
          <p:cNvPr id="234" name="Google Shape;234;p30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337"/>
            <a:ext cx="8839197" cy="4432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/>
        </p:nvSpPr>
        <p:spPr>
          <a:xfrm>
            <a:off x="386550" y="1417625"/>
            <a:ext cx="83709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Done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Study QE test script(5 days, due date: 7/17)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Finish all script and start to study BOXER-8110 AI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BOXER-8410AI</a:t>
            </a:r>
            <a:endParaRPr/>
          </a:p>
        </p:txBody>
      </p:sp>
      <p:sp>
        <p:nvSpPr>
          <p:cNvPr id="242" name="Google Shape;242;p31"/>
          <p:cNvSpPr txBox="1"/>
          <p:nvPr/>
        </p:nvSpPr>
        <p:spPr>
          <a:xfrm>
            <a:off x="5364162" y="6453187"/>
            <a:ext cx="331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243" name="Google Shape;243;p31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Sphere</a:t>
            </a:r>
            <a:endParaRPr/>
          </a:p>
        </p:txBody>
      </p:sp>
      <p:sp>
        <p:nvSpPr>
          <p:cNvPr id="250" name="Google Shape;250;p32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32"/>
          <p:cNvSpPr txBox="1"/>
          <p:nvPr/>
        </p:nvSpPr>
        <p:spPr>
          <a:xfrm>
            <a:off x="125" y="1241500"/>
            <a:ext cx="9144000" cy="5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</a:rPr>
              <a:t>Pending</a:t>
            </a:r>
            <a:endParaRPr b="1"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[Azure Sphere] Implement GPIO application on ubuntu(1 day, due date:06/03)</a:t>
            </a:r>
            <a:endParaRPr b="1" sz="18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[Azure Sphere] Transfer message via mqtt on ubuntu(4 days, due date:06/08)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[Azure Sphere] Transfer message via mqtt on windows (4 days, due date:06/12)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VBS100 SR4</a:t>
            </a:r>
            <a:endParaRPr/>
          </a:p>
        </p:txBody>
      </p:sp>
      <p:sp>
        <p:nvSpPr>
          <p:cNvPr id="258" name="Google Shape;258;p33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33"/>
          <p:cNvSpPr txBox="1"/>
          <p:nvPr/>
        </p:nvSpPr>
        <p:spPr>
          <a:xfrm>
            <a:off x="532925" y="1201725"/>
            <a:ext cx="8229600" cy="5538000"/>
          </a:xfrm>
          <a:prstGeom prst="rect">
            <a:avLst/>
          </a:prstGeom>
          <a:noFill/>
          <a:ln cap="flat" cmpd="sng" w="9525">
            <a:solidFill>
              <a:srgbClr val="FF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TBD</a:t>
            </a:r>
            <a:endParaRPr b="1" sz="23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OTA from USB disk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HDMI Input should be hidden when no signal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Remove navigation bar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Remove by default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Add dynamically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Implement Emergency Mode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Trigger by USB keyboard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Factory Reset, USB Debugging, Navigation Bar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Press hot key for 10 seconfs to trigger Factory Reset directly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An additional Emergency service or simple reaction service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BIOS - </a:t>
            </a: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ask </a:t>
            </a: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Status</a:t>
            </a:r>
            <a:endParaRPr b="1"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0" y="1044975"/>
            <a:ext cx="9099600" cy="57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Done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[SMS-H410][SMS-W480[CML] Formal release M10 for DVT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Support IPC ID BIOS version for factory.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Update the ME firmware 14.5.12.1111 and update tool to 14.0.36.1158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Support SPI Dual I/O read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Upgrade the AAEON secure keys content and valid day.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Sign the related BIOS/ME/EC update tool for secure boot.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Enable the Secure flash function.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Separate BIOS/ME and EC flash batch file.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Modify the AT/ATX detected mechanism for EC only board.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Modify the RS232/422/485 mechanism for EC only board.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Update EC FW to support power sequence for EC only board.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Add EC version in setup menu main page.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Phase in the EC WMI interface for Linus OS.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Support Fintek Baud Rate 921Kbps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Provide LAN wake function controlled by setup item.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Implement USB power control by setup item.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Phase in the fixed boot order module.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Web-based Hardware Monitor</a:t>
            </a:r>
            <a:endParaRPr/>
          </a:p>
        </p:txBody>
      </p:sp>
      <p:sp>
        <p:nvSpPr>
          <p:cNvPr id="266" name="Google Shape;266;p34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34"/>
          <p:cNvSpPr txBox="1"/>
          <p:nvPr/>
        </p:nvSpPr>
        <p:spPr>
          <a:xfrm>
            <a:off x="599250" y="1305525"/>
            <a:ext cx="8087700" cy="4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2400">
                <a:solidFill>
                  <a:schemeClr val="dk1"/>
                </a:solidFill>
              </a:rPr>
              <a:t>Pending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[HeroDMC] Device Management: Add Group function (5 days, due date: TDB)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[HeroDMC] Remote Control: design a easy use UI to replace DEMO UI (5 days, due date: TBD)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Rewrite HeroAgent with python (15 days, due date: TBD)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[HeroDMC] Account: change to use SSO login (? days, due date: TBD)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[HeroDMC] Device Authentication: implement SDA / SDO (? days, due date: TBD)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[HeroDMC] Support I2C Read/Write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Herosuit CLI Tool(5 days, due date: TBD)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Remote Control Agent (5 days, due date: TBD)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WebUI (5 days, due date: TBD)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35"/>
          <p:cNvSpPr txBox="1"/>
          <p:nvPr/>
        </p:nvSpPr>
        <p:spPr>
          <a:xfrm>
            <a:off x="559350" y="1507825"/>
            <a:ext cx="8025300" cy="4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Pending</a:t>
            </a:r>
            <a:endParaRPr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Debug RS-485 not working on A1.0 PCBA (5 days, due date: TBD)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75" name="Google Shape;275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BOXER-8410AI</a:t>
            </a:r>
            <a:endParaRPr/>
          </a:p>
        </p:txBody>
      </p:sp>
      <p:sp>
        <p:nvSpPr>
          <p:cNvPr id="276" name="Google Shape;276;p35"/>
          <p:cNvSpPr txBox="1"/>
          <p:nvPr/>
        </p:nvSpPr>
        <p:spPr>
          <a:xfrm>
            <a:off x="5364162" y="6453187"/>
            <a:ext cx="331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277" name="Google Shape;277;p35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Sanshin</a:t>
            </a:r>
            <a:endParaRPr/>
          </a:p>
        </p:txBody>
      </p:sp>
      <p:sp>
        <p:nvSpPr>
          <p:cNvPr id="284" name="Google Shape;284;p36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36"/>
          <p:cNvSpPr txBox="1"/>
          <p:nvPr/>
        </p:nvSpPr>
        <p:spPr>
          <a:xfrm>
            <a:off x="532925" y="1201725"/>
            <a:ext cx="8229600" cy="5538000"/>
          </a:xfrm>
          <a:prstGeom prst="rect">
            <a:avLst/>
          </a:prstGeom>
          <a:noFill/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Done</a:t>
            </a:r>
            <a:endParaRPr b="1" sz="23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Read the version info from image's meta (4 days, due date: 6/8)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This can help the administrator to choose the correct version in rule UI.</a:t>
            </a:r>
            <a:endParaRPr b="1" sz="23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On-going</a:t>
            </a:r>
            <a:endParaRPr b="1" sz="23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US" sz="1800">
                <a:solidFill>
                  <a:schemeClr val="dk1"/>
                </a:solidFill>
              </a:rPr>
              <a:t>OTA Server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Mount external folder to collect logs (TBD)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Apply correct certificate for web server (TBD)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Set valid date and correct domain name in the certificate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Keep the device awake and check the battery during OTA image downloading (TBD)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BOXER-6405M</a:t>
            </a:r>
            <a:endParaRPr/>
          </a:p>
        </p:txBody>
      </p:sp>
      <p:sp>
        <p:nvSpPr>
          <p:cNvPr id="292" name="Google Shape;292;p37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37"/>
          <p:cNvSpPr txBox="1"/>
          <p:nvPr/>
        </p:nvSpPr>
        <p:spPr>
          <a:xfrm>
            <a:off x="457200" y="1529900"/>
            <a:ext cx="7945500" cy="4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Pending</a:t>
            </a:r>
            <a:endParaRPr b="1" sz="24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Debug CentOS 7.5 installation failure issue (5 days, due date: 4/27, </a:t>
            </a:r>
            <a:r>
              <a:rPr lang="en-US" sz="1800"/>
              <a:t>-3</a:t>
            </a:r>
            <a:r>
              <a:rPr lang="en-US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FAE cannot install CentOS 7.5 with the usb disk which is flashed by his own flash tool. Instead of entering installation GUI, screen shows dracut-initqueue timeout error repeatedly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After changing the flash tool to Rufus-3.9,FAE can install CentOS 7.5 successfully; however, RD cannot install CentOS 7.5 because screen always blanks before entering installation GUI in many trials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There might be some difference between machines of RD and FAE. But FAE has provided their machine to customer and RD cannot get the same machine to reproduce successful installation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446075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Kneron KL520 SDK &amp; Toolchain</a:t>
            </a:r>
            <a:endParaRPr/>
          </a:p>
        </p:txBody>
      </p:sp>
      <p:sp>
        <p:nvSpPr>
          <p:cNvPr id="300" name="Google Shape;300;p38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1" name="Google Shape;301;p38"/>
          <p:cNvSpPr txBox="1"/>
          <p:nvPr/>
        </p:nvSpPr>
        <p:spPr>
          <a:xfrm>
            <a:off x="599250" y="1305525"/>
            <a:ext cx="80877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Pending</a:t>
            </a:r>
            <a:endParaRPr b="1" sz="24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>
                <a:solidFill>
                  <a:schemeClr val="dk1"/>
                </a:solidFill>
              </a:rPr>
              <a:t>Implement factory test tools with Kneron KL520 NPU (Ubuntu 18.04.3) (30 days,01/15)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Setup Kneron FD/FR model demo app (SDK v0.9.1) (5 days, 01/15)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Build boot, ncpu, scpu and model images (SDK v0.9.5) (2 days, 12/18, </a:t>
            </a:r>
            <a:r>
              <a:rPr lang="en-US">
                <a:solidFill>
                  <a:srgbClr val="FF0000"/>
                </a:solidFill>
              </a:rPr>
              <a:t>+21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048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no Keil MDK</a:t>
            </a:r>
            <a:endParaRPr sz="1200"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Test report from Kneron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https://pms-ipc.asus.com/redmine/issues/5739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Web-based Hardware Monitor</a:t>
            </a:r>
            <a:endParaRPr/>
          </a:p>
        </p:txBody>
      </p:sp>
      <p:sp>
        <p:nvSpPr>
          <p:cNvPr id="308" name="Google Shape;308;p39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p39"/>
          <p:cNvSpPr txBox="1"/>
          <p:nvPr/>
        </p:nvSpPr>
        <p:spPr>
          <a:xfrm>
            <a:off x="599250" y="1305525"/>
            <a:ext cx="8087700" cy="4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Pending</a:t>
            </a:r>
            <a:endParaRPr b="1" sz="23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Implement functions for Intel SDO sdk (15 days, TBD)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Because device management DB is not implemented in SDO SDK, an extra DB function has to be implemented before production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Postponed due to technical documentation modification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SSC Program</a:t>
            </a:r>
            <a:endParaRPr/>
          </a:p>
        </p:txBody>
      </p:sp>
      <p:sp>
        <p:nvSpPr>
          <p:cNvPr id="316" name="Google Shape;316;p40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p40"/>
          <p:cNvSpPr txBox="1"/>
          <p:nvPr/>
        </p:nvSpPr>
        <p:spPr>
          <a:xfrm>
            <a:off x="651200" y="1331500"/>
            <a:ext cx="8087700" cy="49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Tasks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SmartGateway+, SmartGateway G2 (Topic Owner: PoHsien Lin)</a:t>
            </a:r>
            <a:endParaRPr sz="16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SDO (Topic Owner: Yu-Hao Lin)</a:t>
            </a:r>
            <a:endParaRPr sz="16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DM Certificate (Topic Owner: Yu-Hao Lin)</a:t>
            </a:r>
            <a:endParaRPr sz="16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MES SmartGateway tasks (Topic Owner: Menghui)</a:t>
            </a:r>
            <a:endParaRPr sz="16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HERO Space (Topic Owner: PoHsien Lin)</a:t>
            </a:r>
            <a:endParaRPr sz="16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Account Management (Topic Owner: Menghui)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Meeting minutes: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https://docs.google.com/document/d/1DyCPIsbmLEpuIj-CgIX6QuYroTYh4cLerVD9n2pCUSw/edit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BIOS - </a:t>
            </a: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ask </a:t>
            </a: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Status</a:t>
            </a:r>
            <a:endParaRPr b="1"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 txBox="1"/>
          <p:nvPr/>
        </p:nvSpPr>
        <p:spPr>
          <a:xfrm>
            <a:off x="0" y="1044975"/>
            <a:ext cx="9099600" cy="57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Done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[SMS-H410][SMS-W480[CML] Implement COM port feature for DVT board (3 days, 7/29, 0)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Modify RS232/422/485 mechanism for EC control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Modify F81216HD decode to 4E/4F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Support F81216 baud rate 921Kbps for Fintek UART driver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[EMB-APL3][APL] Provide the test BIOS which was supported legacy boot function (1 day,  07/21, 0)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[FAY-APL][APL] Check USB3.0 device could not be recognized on xHCI controller (5 days, 7/24, 0)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[EMB-Q87A][HSW] Customize BIOS for Wolfvision (1 day, 7/27, 0)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Add flash ID in VSCC table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[IMBM-H81C][HSW] Release BIOS for 長城 and re-issue SAP (1 day, 7/31, 0)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Adjust power sequence parameters in ME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Add flash ID in VSCC table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Release Formal BIOS MH81CM11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[FAY-KLU][KBL] Release standard BIOS for Faytech (2 days, 7/29, 0)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Set Minimum Brightness from 0% to 20%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POST Brightness is modified from 100% to 60%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Support UEFI PXE boot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Open eDP/LVDS spread spectrum for EMI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Release BIOS FAYKPM19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BIOS - </a:t>
            </a: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ask </a:t>
            </a: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Status</a:t>
            </a:r>
            <a:endParaRPr b="1"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0" y="1044975"/>
            <a:ext cx="9099600" cy="57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Done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[FAY-KLU][KBL] Release standard BIOS for Faytech (2 days, 7/29, 0)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Set Minimum Brightness from 0% to 20%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POST Brightness is modified from 100% to 60%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LFP inverter type is changed from PWM to none/external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Support UEFI PXE boot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Open eDP/LVDS spread spectrum for EMI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Release BIOS FAYKSM19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[FAY-KLU][KBL] Release customized BIOS for Faytech (2 days, 7/29, 0)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Set Minimum Brightness from 0% to 20%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POST Brightness is modified from 100% to 60%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LFP inverter type is changed from PWM to none/external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Support UEFI PXE boot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Open eDP/LVDS spread spectrum for EMI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Postpone the detect time of PCIe port one at POST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Release BIOS V04QNM10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BIOS - </a:t>
            </a: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ask </a:t>
            </a: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Status</a:t>
            </a:r>
            <a:endParaRPr b="1"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0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0"/>
          <p:cNvSpPr txBox="1"/>
          <p:nvPr/>
        </p:nvSpPr>
        <p:spPr>
          <a:xfrm>
            <a:off x="0" y="1044975"/>
            <a:ext cx="9099600" cy="57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Done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[MAX-C246A][CFL] Check system sometimes is frozen at post logo, then boots into OS after 30 minutes later (30 days, 7/31, 0)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Try to disable DIPM and DEVSLP. (X)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EE will provide the system to Transcend to analyze this issue, postpone the due date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Transcend replied the setting of APM would be modified with their FW, BIOS could not change this setting (O)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ONYX replied this issue could not be duplicated on MIX-H310D1, they asked us to check the difference between these two projects, postpone the due date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It seems related to Aaeonbeep function, need to do the further checking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Try to duplicate this issue on the similar project MAX-Q370B (X)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This issue could not be duplicated with debug_mode (O)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This issue could be duplicated on MIX-H310D1 if the new code base was used (X)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Try to prepare the pure BIOS to reproduce this issue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This issue could not be duplicated on our side if we set xDCI to enable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Oynx asked us to send the devices back and they would check this issue if necessary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690250" y="29748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BIOS - Task Status</a:t>
            </a:r>
            <a:endParaRPr/>
          </a:p>
        </p:txBody>
      </p:sp>
      <p:sp>
        <p:nvSpPr>
          <p:cNvPr id="82" name="Google Shape;82;p11"/>
          <p:cNvSpPr txBox="1"/>
          <p:nvPr/>
        </p:nvSpPr>
        <p:spPr>
          <a:xfrm>
            <a:off x="0" y="1135675"/>
            <a:ext cx="9144000" cy="56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On-going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[CometLake] Check the BSOD issue caused by several PCI cards  (3 days, due date: 7/17)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Caused by Asmedia 1083 (Pcie to Pci Bridge ), Asmedia will analyze the issue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[MIX-Q370A][CFL] Customize BIOS for ScriptPro (3 days, due date: 7/24)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Enable the BIOS Guard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[MIX-TLUD1][TGL] Prepare TigerLake codebase for MIX-TLUD1 (10 days, due date: 7/28)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[SMS-W480][CML] LVFS private server update function (27 days, due date: 7/31)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use daemon service can’t do fwupdate via fwupdmgr and no display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use autostart application to do fwupdate would have Permission denied issue.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[SMS-W480][CML] import linux firmware update solution into CFL and APL codebase and verify (18 days, due date: 8/12)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[FAY-KLU][KBL] Check whether VBIOS works for connecting the panel type between BIOS and Linux (10 days, due date: 8/14)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VBIOS resolution format can’t follow BIOS resolution under  Linux because of platform difference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[ATX-Q170B] [KBL] Check RAID no function issue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TS team didn’t change SATA mode to RAID in SATA configuration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After testing, RAID function works fine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Wait for QE’s test result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690250" y="29748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BIOS - Task Status</a:t>
            </a:r>
            <a:endParaRPr/>
          </a:p>
        </p:txBody>
      </p:sp>
      <p:sp>
        <p:nvSpPr>
          <p:cNvPr id="90" name="Google Shape;90;p12"/>
          <p:cNvSpPr txBox="1"/>
          <p:nvPr/>
        </p:nvSpPr>
        <p:spPr>
          <a:xfrm>
            <a:off x="0" y="1135675"/>
            <a:ext cx="9144000" cy="56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On-going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[SMS-W480][CML] import linux firmware update solution into CFL and APL codebase and verify (18 days, due date: 8/12)</a:t>
            </a:r>
            <a:endParaRPr>
              <a:solidFill>
                <a:schemeClr val="dk1"/>
              </a:solidFill>
            </a:endParaRPr>
          </a:p>
          <a:p>
            <a:pPr indent="-317500" lvl="3" marL="18288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coffeelake can do linux firmware update</a:t>
            </a:r>
            <a:endParaRPr>
              <a:solidFill>
                <a:schemeClr val="dk1"/>
              </a:solidFill>
            </a:endParaRPr>
          </a:p>
          <a:p>
            <a:pPr indent="-317500" lvl="3" marL="18288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appllo lake can’t , due to boot mode is not correct.</a:t>
            </a:r>
            <a:endParaRPr>
              <a:solidFill>
                <a:schemeClr val="dk1"/>
              </a:solidFill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EC</a:t>
            </a:r>
            <a:r>
              <a:rPr lang="en-US"/>
              <a:t> - Task Status</a:t>
            </a:r>
            <a:endParaRPr/>
          </a:p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0" y="1044975"/>
            <a:ext cx="9099600" cy="58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Done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[SMS-W480][CML] EC ACPI WMI method add more capabilities for FAN/Temperature (2 days, 7/21, 0)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trial BIOS: SW480A04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Watchdog add Get/Clear Expired status methods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Hardware Monitor add Get/Set/Clear Alert status methods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Smart Fan "Get FAN mode"(method id: 0×00250001) always return Duty Cycle value</a:t>
            </a:r>
            <a:endParaRPr>
              <a:solidFill>
                <a:schemeClr val="dk1"/>
              </a:solidFill>
            </a:endParaRPr>
          </a:p>
          <a:p>
            <a:pPr indent="0" lvl="0" marL="1371600" marR="1016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- SIO: Manual mode only</a:t>
            </a:r>
            <a:endParaRPr>
              <a:solidFill>
                <a:schemeClr val="dk1"/>
              </a:solidFill>
            </a:endParaRPr>
          </a:p>
          <a:p>
            <a:pPr indent="0" lvl="0" marL="1371600" marR="1016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- EC: Supported for all of FAN mode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Update EC FW to version PICMLT01.SW480.T17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[CometLake] Support individual FAN Policy for each fan (2 days, 7/23, </a:t>
            </a:r>
            <a:r>
              <a:rPr lang="en-US">
                <a:solidFill>
                  <a:srgbClr val="FF0000"/>
                </a:solidFill>
              </a:rPr>
              <a:t>+0.5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separate FAN policy table for each fan, these tables included Auto/Silent/Performance mode</a:t>
            </a:r>
            <a:endParaRPr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On-going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[SMS-W480][CML] Implement AT mode auto power on mechanism (2 days, due date: 7/31)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Implement AT mode pwrbtn# signal set by EC instead of HW circuit to reduce cost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Change due data since we have not gotten the motherboard for verification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[CometLake] Get/Set FAN referenced temperature sources (3 days, due daye: 7/28)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Add EC commands to support the feature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Due to BFPI issue, postpone due date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AAEON PPT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7_AAEON PPT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