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theme/themeOverride1.xml" ContentType="application/vnd.openxmlformats-officedocument.themeOverr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80" r:id="rId3"/>
    <p:sldId id="559" r:id="rId4"/>
    <p:sldId id="569" r:id="rId5"/>
    <p:sldId id="573" r:id="rId6"/>
    <p:sldId id="570" r:id="rId7"/>
    <p:sldId id="560" r:id="rId8"/>
    <p:sldId id="561" r:id="rId9"/>
    <p:sldId id="564" r:id="rId10"/>
    <p:sldId id="578" r:id="rId11"/>
    <p:sldId id="566" r:id="rId12"/>
    <p:sldId id="579" r:id="rId13"/>
    <p:sldId id="585" r:id="rId14"/>
    <p:sldId id="595" r:id="rId15"/>
    <p:sldId id="596" r:id="rId16"/>
    <p:sldId id="590" r:id="rId17"/>
    <p:sldId id="598" r:id="rId18"/>
    <p:sldId id="597" r:id="rId19"/>
    <p:sldId id="587" r:id="rId20"/>
    <p:sldId id="593" r:id="rId21"/>
    <p:sldId id="591" r:id="rId22"/>
    <p:sldId id="592" r:id="rId23"/>
    <p:sldId id="599" r:id="rId24"/>
    <p:sldId id="600" r:id="rId25"/>
    <p:sldId id="602" r:id="rId26"/>
    <p:sldId id="603" r:id="rId27"/>
    <p:sldId id="604" r:id="rId28"/>
    <p:sldId id="601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252"/>
    <a:srgbClr val="B52247"/>
    <a:srgbClr val="EDA821"/>
    <a:srgbClr val="E9E8E8"/>
    <a:srgbClr val="8C4A9D"/>
    <a:srgbClr val="578AC7"/>
    <a:srgbClr val="FF4041"/>
    <a:srgbClr val="A2CF78"/>
    <a:srgbClr val="5A6F8C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1E966-7476-49F6-8F9B-10C96BE38FCA}" v="1314" dt="2019-06-18T18:10:08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50" d="100"/>
          <a:sy n="50" d="100"/>
        </p:scale>
        <p:origin x="57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lia Demetrio Vasconcelos Moura" userId="79e6b63f-0848-4cfe-8f48-1c60cf11fb0e" providerId="ADAL" clId="{B141E966-7476-49F6-8F9B-10C96BE38FCA}"/>
    <pc:docChg chg="undo redo custSel addSld delSld modSld sldOrd">
      <pc:chgData name="Nathalia Demetrio Vasconcelos Moura" userId="79e6b63f-0848-4cfe-8f48-1c60cf11fb0e" providerId="ADAL" clId="{B141E966-7476-49F6-8F9B-10C96BE38FCA}" dt="2019-06-18T18:10:08.450" v="1281" actId="1076"/>
      <pc:docMkLst>
        <pc:docMk/>
      </pc:docMkLst>
      <pc:sldChg chg="addSp delSp modSp">
        <pc:chgData name="Nathalia Demetrio Vasconcelos Moura" userId="79e6b63f-0848-4cfe-8f48-1c60cf11fb0e" providerId="ADAL" clId="{B141E966-7476-49F6-8F9B-10C96BE38FCA}" dt="2019-06-18T18:10:08.450" v="1281" actId="1076"/>
        <pc:sldMkLst>
          <pc:docMk/>
          <pc:sldMk cId="2129910990" sldId="256"/>
        </pc:sldMkLst>
        <pc:spChg chg="add mod">
          <ac:chgData name="Nathalia Demetrio Vasconcelos Moura" userId="79e6b63f-0848-4cfe-8f48-1c60cf11fb0e" providerId="ADAL" clId="{B141E966-7476-49F6-8F9B-10C96BE38FCA}" dt="2019-06-18T18:09:51.772" v="1277" actId="1076"/>
          <ac:spMkLst>
            <pc:docMk/>
            <pc:sldMk cId="2129910990" sldId="256"/>
            <ac:spMk id="4" creationId="{2073E266-F9D6-4A07-8552-82E332934DF2}"/>
          </ac:spMkLst>
        </pc:spChg>
        <pc:spChg chg="add del mod">
          <ac:chgData name="Nathalia Demetrio Vasconcelos Moura" userId="79e6b63f-0848-4cfe-8f48-1c60cf11fb0e" providerId="ADAL" clId="{B141E966-7476-49F6-8F9B-10C96BE38FCA}" dt="2019-06-18T18:08:32.057" v="1253" actId="478"/>
          <ac:spMkLst>
            <pc:docMk/>
            <pc:sldMk cId="2129910990" sldId="256"/>
            <ac:spMk id="5" creationId="{95EADA96-C8BE-4EB5-9B62-744DCA2431D9}"/>
          </ac:spMkLst>
        </pc:spChg>
        <pc:spChg chg="add del mod">
          <ac:chgData name="Nathalia Demetrio Vasconcelos Moura" userId="79e6b63f-0848-4cfe-8f48-1c60cf11fb0e" providerId="ADAL" clId="{B141E966-7476-49F6-8F9B-10C96BE38FCA}" dt="2019-06-18T18:08:32.057" v="1253" actId="478"/>
          <ac:spMkLst>
            <pc:docMk/>
            <pc:sldMk cId="2129910990" sldId="256"/>
            <ac:spMk id="7" creationId="{8C108E78-85C0-405C-A50B-7A2C05AF0C2E}"/>
          </ac:spMkLst>
        </pc:spChg>
        <pc:spChg chg="add del mod">
          <ac:chgData name="Nathalia Demetrio Vasconcelos Moura" userId="79e6b63f-0848-4cfe-8f48-1c60cf11fb0e" providerId="ADAL" clId="{B141E966-7476-49F6-8F9B-10C96BE38FCA}" dt="2019-06-18T18:08:32.057" v="1253" actId="478"/>
          <ac:spMkLst>
            <pc:docMk/>
            <pc:sldMk cId="2129910990" sldId="256"/>
            <ac:spMk id="9" creationId="{D7AF1368-7EC1-4767-87C1-BA7902D711D2}"/>
          </ac:spMkLst>
        </pc:spChg>
        <pc:spChg chg="add del mod">
          <ac:chgData name="Nathalia Demetrio Vasconcelos Moura" userId="79e6b63f-0848-4cfe-8f48-1c60cf11fb0e" providerId="ADAL" clId="{B141E966-7476-49F6-8F9B-10C96BE38FCA}" dt="2019-06-18T18:09:56.203" v="1278" actId="1076"/>
          <ac:spMkLst>
            <pc:docMk/>
            <pc:sldMk cId="2129910990" sldId="256"/>
            <ac:spMk id="12" creationId="{A763C6F4-A81B-43E7-B09A-AEBBEB4FA0F8}"/>
          </ac:spMkLst>
        </pc:spChg>
        <pc:picChg chg="add del mod">
          <ac:chgData name="Nathalia Demetrio Vasconcelos Moura" userId="79e6b63f-0848-4cfe-8f48-1c60cf11fb0e" providerId="ADAL" clId="{B141E966-7476-49F6-8F9B-10C96BE38FCA}" dt="2019-06-18T18:10:08.450" v="1281" actId="1076"/>
          <ac:picMkLst>
            <pc:docMk/>
            <pc:sldMk cId="2129910990" sldId="256"/>
            <ac:picMk id="2" creationId="{1492ACA8-27DF-4E83-9672-1D1E6983A1A0}"/>
          </ac:picMkLst>
        </pc:picChg>
        <pc:picChg chg="add del mod">
          <ac:chgData name="Nathalia Demetrio Vasconcelos Moura" userId="79e6b63f-0848-4cfe-8f48-1c60cf11fb0e" providerId="ADAL" clId="{B141E966-7476-49F6-8F9B-10C96BE38FCA}" dt="2019-06-18T18:08:32.057" v="1253" actId="478"/>
          <ac:picMkLst>
            <pc:docMk/>
            <pc:sldMk cId="2129910990" sldId="256"/>
            <ac:picMk id="6" creationId="{3CC9E33E-34E4-4D1A-9BA2-A1C7CB2F3580}"/>
          </ac:picMkLst>
        </pc:picChg>
        <pc:picChg chg="add del mod">
          <ac:chgData name="Nathalia Demetrio Vasconcelos Moura" userId="79e6b63f-0848-4cfe-8f48-1c60cf11fb0e" providerId="ADAL" clId="{B141E966-7476-49F6-8F9B-10C96BE38FCA}" dt="2019-06-18T18:08:32.057" v="1253" actId="478"/>
          <ac:picMkLst>
            <pc:docMk/>
            <pc:sldMk cId="2129910990" sldId="256"/>
            <ac:picMk id="8" creationId="{48B80647-4F58-4B87-90C1-DC35CE2D80AA}"/>
          </ac:picMkLst>
        </pc:picChg>
        <pc:picChg chg="add del mod">
          <ac:chgData name="Nathalia Demetrio Vasconcelos Moura" userId="79e6b63f-0848-4cfe-8f48-1c60cf11fb0e" providerId="ADAL" clId="{B141E966-7476-49F6-8F9B-10C96BE38FCA}" dt="2019-06-18T18:08:32.057" v="1253" actId="478"/>
          <ac:picMkLst>
            <pc:docMk/>
            <pc:sldMk cId="2129910990" sldId="256"/>
            <ac:picMk id="10" creationId="{1A066E97-D21C-44B1-A1F7-70A02AF64F80}"/>
          </ac:picMkLst>
        </pc:picChg>
        <pc:picChg chg="add del mod">
          <ac:chgData name="Nathalia Demetrio Vasconcelos Moura" userId="79e6b63f-0848-4cfe-8f48-1c60cf11fb0e" providerId="ADAL" clId="{B141E966-7476-49F6-8F9B-10C96BE38FCA}" dt="2019-06-18T18:07:23.684" v="1218"/>
          <ac:picMkLst>
            <pc:docMk/>
            <pc:sldMk cId="2129910990" sldId="256"/>
            <ac:picMk id="11" creationId="{79CA6DCD-4F16-4535-A27A-D9D85DE2E03A}"/>
          </ac:picMkLst>
        </pc:picChg>
      </pc:sldChg>
      <pc:sldChg chg="delSp modSp">
        <pc:chgData name="Nathalia Demetrio Vasconcelos Moura" userId="79e6b63f-0848-4cfe-8f48-1c60cf11fb0e" providerId="ADAL" clId="{B141E966-7476-49F6-8F9B-10C96BE38FCA}" dt="2019-06-15T12:45:25.400" v="4" actId="114"/>
        <pc:sldMkLst>
          <pc:docMk/>
          <pc:sldMk cId="0" sldId="559"/>
        </pc:sldMkLst>
        <pc:spChg chg="del">
          <ac:chgData name="Nathalia Demetrio Vasconcelos Moura" userId="79e6b63f-0848-4cfe-8f48-1c60cf11fb0e" providerId="ADAL" clId="{B141E966-7476-49F6-8F9B-10C96BE38FCA}" dt="2019-06-15T12:45:04.210" v="0"/>
          <ac:spMkLst>
            <pc:docMk/>
            <pc:sldMk cId="0" sldId="559"/>
            <ac:spMk id="17410" creationId="{17D5F4E3-8F9C-4D66-BD2C-DE697C0A39DB}"/>
          </ac:spMkLst>
        </pc:spChg>
        <pc:spChg chg="mod">
          <ac:chgData name="Nathalia Demetrio Vasconcelos Moura" userId="79e6b63f-0848-4cfe-8f48-1c60cf11fb0e" providerId="ADAL" clId="{B141E966-7476-49F6-8F9B-10C96BE38FCA}" dt="2019-06-15T12:45:25.400" v="4" actId="114"/>
          <ac:spMkLst>
            <pc:docMk/>
            <pc:sldMk cId="0" sldId="559"/>
            <ac:spMk id="17411" creationId="{23DCAF73-93D7-4C91-95D1-F1B7DE25A643}"/>
          </ac:spMkLst>
        </pc:spChg>
      </pc:sldChg>
      <pc:sldChg chg="addSp delSp modSp">
        <pc:chgData name="Nathalia Demetrio Vasconcelos Moura" userId="79e6b63f-0848-4cfe-8f48-1c60cf11fb0e" providerId="ADAL" clId="{B141E966-7476-49F6-8F9B-10C96BE38FCA}" dt="2019-06-15T12:55:54.292" v="174" actId="6549"/>
        <pc:sldMkLst>
          <pc:docMk/>
          <pc:sldMk cId="0" sldId="560"/>
        </pc:sldMkLst>
        <pc:spChg chg="add mod">
          <ac:chgData name="Nathalia Demetrio Vasconcelos Moura" userId="79e6b63f-0848-4cfe-8f48-1c60cf11fb0e" providerId="ADAL" clId="{B141E966-7476-49F6-8F9B-10C96BE38FCA}" dt="2019-06-15T12:55:54.292" v="174" actId="6549"/>
          <ac:spMkLst>
            <pc:docMk/>
            <pc:sldMk cId="0" sldId="560"/>
            <ac:spMk id="10" creationId="{CA6CFF4F-6BC4-4E38-90F5-15BF6CDD9480}"/>
          </ac:spMkLst>
        </pc:spChg>
        <pc:spChg chg="del mod">
          <ac:chgData name="Nathalia Demetrio Vasconcelos Moura" userId="79e6b63f-0848-4cfe-8f48-1c60cf11fb0e" providerId="ADAL" clId="{B141E966-7476-49F6-8F9B-10C96BE38FCA}" dt="2019-06-15T12:55:05.354" v="170" actId="478"/>
          <ac:spMkLst>
            <pc:docMk/>
            <pc:sldMk cId="0" sldId="560"/>
            <ac:spMk id="20485" creationId="{55C19936-59E8-4351-8F2F-2C3FF86B548C}"/>
          </ac:spMkLst>
        </pc:spChg>
      </pc:sldChg>
      <pc:sldChg chg="addSp delSp modSp">
        <pc:chgData name="Nathalia Demetrio Vasconcelos Moura" userId="79e6b63f-0848-4cfe-8f48-1c60cf11fb0e" providerId="ADAL" clId="{B141E966-7476-49F6-8F9B-10C96BE38FCA}" dt="2019-06-15T12:56:39.185" v="221"/>
        <pc:sldMkLst>
          <pc:docMk/>
          <pc:sldMk cId="0" sldId="561"/>
        </pc:sldMkLst>
        <pc:spChg chg="add del">
          <ac:chgData name="Nathalia Demetrio Vasconcelos Moura" userId="79e6b63f-0848-4cfe-8f48-1c60cf11fb0e" providerId="ADAL" clId="{B141E966-7476-49F6-8F9B-10C96BE38FCA}" dt="2019-06-15T12:56:19.478" v="211" actId="478"/>
          <ac:spMkLst>
            <pc:docMk/>
            <pc:sldMk cId="0" sldId="561"/>
            <ac:spMk id="5" creationId="{199BC7C3-08D4-4021-9F35-78DD6AFA90C4}"/>
          </ac:spMkLst>
        </pc:spChg>
        <pc:spChg chg="add del">
          <ac:chgData name="Nathalia Demetrio Vasconcelos Moura" userId="79e6b63f-0848-4cfe-8f48-1c60cf11fb0e" providerId="ADAL" clId="{B141E966-7476-49F6-8F9B-10C96BE38FCA}" dt="2019-06-15T12:56:01.297" v="176"/>
          <ac:spMkLst>
            <pc:docMk/>
            <pc:sldMk cId="0" sldId="561"/>
            <ac:spMk id="7" creationId="{14FF1DFB-0E67-4315-98B2-F08E38B900EE}"/>
          </ac:spMkLst>
        </pc:spChg>
        <pc:spChg chg="add del mod">
          <ac:chgData name="Nathalia Demetrio Vasconcelos Moura" userId="79e6b63f-0848-4cfe-8f48-1c60cf11fb0e" providerId="ADAL" clId="{B141E966-7476-49F6-8F9B-10C96BE38FCA}" dt="2019-06-15T12:56:36.168" v="218"/>
          <ac:spMkLst>
            <pc:docMk/>
            <pc:sldMk cId="0" sldId="561"/>
            <ac:spMk id="8" creationId="{AF26422D-3116-4AD6-B700-F57E902DC600}"/>
          </ac:spMkLst>
        </pc:spChg>
        <pc:spChg chg="add">
          <ac:chgData name="Nathalia Demetrio Vasconcelos Moura" userId="79e6b63f-0848-4cfe-8f48-1c60cf11fb0e" providerId="ADAL" clId="{B141E966-7476-49F6-8F9B-10C96BE38FCA}" dt="2019-06-15T12:56:39.185" v="221"/>
          <ac:spMkLst>
            <pc:docMk/>
            <pc:sldMk cId="0" sldId="561"/>
            <ac:spMk id="9" creationId="{88720321-8BDD-44BF-B5BC-FF7E58241658}"/>
          </ac:spMkLst>
        </pc:spChg>
        <pc:spChg chg="del mod">
          <ac:chgData name="Nathalia Demetrio Vasconcelos Moura" userId="79e6b63f-0848-4cfe-8f48-1c60cf11fb0e" providerId="ADAL" clId="{B141E966-7476-49F6-8F9B-10C96BE38FCA}" dt="2019-06-15T12:56:38.886" v="220" actId="478"/>
          <ac:spMkLst>
            <pc:docMk/>
            <pc:sldMk cId="0" sldId="561"/>
            <ac:spMk id="21506" creationId="{9F18C28A-E46A-4314-810C-5FF0DC9597FC}"/>
          </ac:spMkLst>
        </pc:spChg>
      </pc:sldChg>
      <pc:sldChg chg="addSp delSp modSp modAnim">
        <pc:chgData name="Nathalia Demetrio Vasconcelos Moura" userId="79e6b63f-0848-4cfe-8f48-1c60cf11fb0e" providerId="ADAL" clId="{B141E966-7476-49F6-8F9B-10C96BE38FCA}" dt="2019-06-15T13:25:43.892" v="482" actId="20577"/>
        <pc:sldMkLst>
          <pc:docMk/>
          <pc:sldMk cId="0" sldId="564"/>
        </pc:sldMkLst>
        <pc:spChg chg="mod">
          <ac:chgData name="Nathalia Demetrio Vasconcelos Moura" userId="79e6b63f-0848-4cfe-8f48-1c60cf11fb0e" providerId="ADAL" clId="{B141E966-7476-49F6-8F9B-10C96BE38FCA}" dt="2019-06-15T13:25:43.892" v="482" actId="20577"/>
          <ac:spMkLst>
            <pc:docMk/>
            <pc:sldMk cId="0" sldId="564"/>
            <ac:spMk id="5" creationId="{30674CCE-6AB9-405E-9B0E-67E4F6F17AC7}"/>
          </ac:spMkLst>
        </pc:spChg>
        <pc:spChg chg="add mod">
          <ac:chgData name="Nathalia Demetrio Vasconcelos Moura" userId="79e6b63f-0848-4cfe-8f48-1c60cf11fb0e" providerId="ADAL" clId="{B141E966-7476-49F6-8F9B-10C96BE38FCA}" dt="2019-06-15T13:25:30.227" v="473" actId="20577"/>
          <ac:spMkLst>
            <pc:docMk/>
            <pc:sldMk cId="0" sldId="564"/>
            <ac:spMk id="6" creationId="{E02DBA78-0231-41D2-AF01-62E424828123}"/>
          </ac:spMkLst>
        </pc:spChg>
        <pc:spChg chg="del mod">
          <ac:chgData name="Nathalia Demetrio Vasconcelos Moura" userId="79e6b63f-0848-4cfe-8f48-1c60cf11fb0e" providerId="ADAL" clId="{B141E966-7476-49F6-8F9B-10C96BE38FCA}" dt="2019-06-15T12:57:19.884" v="261" actId="478"/>
          <ac:spMkLst>
            <pc:docMk/>
            <pc:sldMk cId="0" sldId="564"/>
            <ac:spMk id="22530" creationId="{9EA7DC8C-CAE3-4748-B29F-4766470EA73E}"/>
          </ac:spMkLst>
        </pc:spChg>
        <pc:picChg chg="mod">
          <ac:chgData name="Nathalia Demetrio Vasconcelos Moura" userId="79e6b63f-0848-4cfe-8f48-1c60cf11fb0e" providerId="ADAL" clId="{B141E966-7476-49F6-8F9B-10C96BE38FCA}" dt="2019-06-15T12:57:46.997" v="327" actId="1038"/>
          <ac:picMkLst>
            <pc:docMk/>
            <pc:sldMk cId="0" sldId="564"/>
            <ac:picMk id="59396" creationId="{DD7E4976-17E7-4CDF-A128-B642C81D2A2A}"/>
          </ac:picMkLst>
        </pc:picChg>
      </pc:sldChg>
      <pc:sldChg chg="addSp delSp modSp modAnim">
        <pc:chgData name="Nathalia Demetrio Vasconcelos Moura" userId="79e6b63f-0848-4cfe-8f48-1c60cf11fb0e" providerId="ADAL" clId="{B141E966-7476-49F6-8F9B-10C96BE38FCA}" dt="2019-06-15T13:39:41.667" v="565" actId="20577"/>
        <pc:sldMkLst>
          <pc:docMk/>
          <pc:sldMk cId="0" sldId="566"/>
        </pc:sldMkLst>
        <pc:spChg chg="mod">
          <ac:chgData name="Nathalia Demetrio Vasconcelos Moura" userId="79e6b63f-0848-4cfe-8f48-1c60cf11fb0e" providerId="ADAL" clId="{B141E966-7476-49F6-8F9B-10C96BE38FCA}" dt="2019-06-15T13:39:41.667" v="565" actId="20577"/>
          <ac:spMkLst>
            <pc:docMk/>
            <pc:sldMk cId="0" sldId="566"/>
            <ac:spMk id="5" creationId="{66DB40D6-0294-4801-902F-9D1550B5BFE7}"/>
          </ac:spMkLst>
        </pc:spChg>
        <pc:spChg chg="add mod">
          <ac:chgData name="Nathalia Demetrio Vasconcelos Moura" userId="79e6b63f-0848-4cfe-8f48-1c60cf11fb0e" providerId="ADAL" clId="{B141E966-7476-49F6-8F9B-10C96BE38FCA}" dt="2019-06-15T12:58:35.809" v="352" actId="20577"/>
          <ac:spMkLst>
            <pc:docMk/>
            <pc:sldMk cId="0" sldId="566"/>
            <ac:spMk id="6" creationId="{F9049911-2927-4EE2-BB35-55E5AE1EDFC6}"/>
          </ac:spMkLst>
        </pc:spChg>
        <pc:spChg chg="del">
          <ac:chgData name="Nathalia Demetrio Vasconcelos Moura" userId="79e6b63f-0848-4cfe-8f48-1c60cf11fb0e" providerId="ADAL" clId="{B141E966-7476-49F6-8F9B-10C96BE38FCA}" dt="2019-06-15T12:58:30.826" v="340" actId="478"/>
          <ac:spMkLst>
            <pc:docMk/>
            <pc:sldMk cId="0" sldId="566"/>
            <ac:spMk id="24578" creationId="{ADE57CEA-759A-4C16-B549-17F58166774C}"/>
          </ac:spMkLst>
        </pc:spChg>
      </pc:sldChg>
      <pc:sldChg chg="modSp">
        <pc:chgData name="Nathalia Demetrio Vasconcelos Moura" userId="79e6b63f-0848-4cfe-8f48-1c60cf11fb0e" providerId="ADAL" clId="{B141E966-7476-49F6-8F9B-10C96BE38FCA}" dt="2019-06-15T13:38:03.443" v="517" actId="20577"/>
        <pc:sldMkLst>
          <pc:docMk/>
          <pc:sldMk cId="0" sldId="569"/>
        </pc:sldMkLst>
        <pc:graphicFrameChg chg="mod">
          <ac:chgData name="Nathalia Demetrio Vasconcelos Moura" userId="79e6b63f-0848-4cfe-8f48-1c60cf11fb0e" providerId="ADAL" clId="{B141E966-7476-49F6-8F9B-10C96BE38FCA}" dt="2019-06-15T13:38:03.443" v="517" actId="20577"/>
          <ac:graphicFrameMkLst>
            <pc:docMk/>
            <pc:sldMk cId="0" sldId="569"/>
            <ac:graphicFrameMk id="2" creationId="{A98E9B99-617C-4E0A-AB79-594C1501499D}"/>
          </ac:graphicFrameMkLst>
        </pc:graphicFrameChg>
      </pc:sldChg>
      <pc:sldChg chg="addSp delSp modSp modAnim">
        <pc:chgData name="Nathalia Demetrio Vasconcelos Moura" userId="79e6b63f-0848-4cfe-8f48-1c60cf11fb0e" providerId="ADAL" clId="{B141E966-7476-49F6-8F9B-10C96BE38FCA}" dt="2019-06-15T13:37:43.162" v="509" actId="20577"/>
        <pc:sldMkLst>
          <pc:docMk/>
          <pc:sldMk cId="0" sldId="570"/>
        </pc:sldMkLst>
        <pc:spChg chg="add mod">
          <ac:chgData name="Nathalia Demetrio Vasconcelos Moura" userId="79e6b63f-0848-4cfe-8f48-1c60cf11fb0e" providerId="ADAL" clId="{B141E966-7476-49F6-8F9B-10C96BE38FCA}" dt="2019-06-15T12:54:35.078" v="163" actId="14100"/>
          <ac:spMkLst>
            <pc:docMk/>
            <pc:sldMk cId="0" sldId="570"/>
            <ac:spMk id="22" creationId="{76BC80DB-F893-4A79-9CE2-ADE2828BBAF1}"/>
          </ac:spMkLst>
        </pc:spChg>
        <pc:spChg chg="mod">
          <ac:chgData name="Nathalia Demetrio Vasconcelos Moura" userId="79e6b63f-0848-4cfe-8f48-1c60cf11fb0e" providerId="ADAL" clId="{B141E966-7476-49F6-8F9B-10C96BE38FCA}" dt="2019-06-15T12:48:35.077" v="59" actId="20577"/>
          <ac:spMkLst>
            <pc:docMk/>
            <pc:sldMk cId="0" sldId="570"/>
            <ac:spMk id="28" creationId="{616FDE78-0988-44A4-B9B1-F12463C80665}"/>
          </ac:spMkLst>
        </pc:spChg>
        <pc:spChg chg="mod">
          <ac:chgData name="Nathalia Demetrio Vasconcelos Moura" userId="79e6b63f-0848-4cfe-8f48-1c60cf11fb0e" providerId="ADAL" clId="{B141E966-7476-49F6-8F9B-10C96BE38FCA}" dt="2019-06-15T13:25:14.756" v="453" actId="20577"/>
          <ac:spMkLst>
            <pc:docMk/>
            <pc:sldMk cId="0" sldId="570"/>
            <ac:spMk id="33" creationId="{B717A4D7-F960-4BE7-A15E-20B12163511E}"/>
          </ac:spMkLst>
        </pc:spChg>
        <pc:spChg chg="del">
          <ac:chgData name="Nathalia Demetrio Vasconcelos Moura" userId="79e6b63f-0848-4cfe-8f48-1c60cf11fb0e" providerId="ADAL" clId="{B141E966-7476-49F6-8F9B-10C96BE38FCA}" dt="2019-06-15T12:54:27.535" v="149" actId="478"/>
          <ac:spMkLst>
            <pc:docMk/>
            <pc:sldMk cId="0" sldId="570"/>
            <ac:spMk id="19460" creationId="{AC37B861-04A7-4F4F-A754-A9E479395188}"/>
          </ac:spMkLst>
        </pc:spChg>
        <pc:graphicFrameChg chg="mod">
          <ac:chgData name="Nathalia Demetrio Vasconcelos Moura" userId="79e6b63f-0848-4cfe-8f48-1c60cf11fb0e" providerId="ADAL" clId="{B141E966-7476-49F6-8F9B-10C96BE38FCA}" dt="2019-06-15T13:37:43.162" v="509" actId="20577"/>
          <ac:graphicFrameMkLst>
            <pc:docMk/>
            <pc:sldMk cId="0" sldId="570"/>
            <ac:graphicFrameMk id="2" creationId="{0EDED177-F640-4E6B-A223-6D239D9B97F5}"/>
          </ac:graphicFrameMkLst>
        </pc:graphicFrameChg>
      </pc:sldChg>
      <pc:sldChg chg="modSp">
        <pc:chgData name="Nathalia Demetrio Vasconcelos Moura" userId="79e6b63f-0848-4cfe-8f48-1c60cf11fb0e" providerId="ADAL" clId="{B141E966-7476-49F6-8F9B-10C96BE38FCA}" dt="2019-06-15T13:37:37.461" v="503" actId="20577"/>
        <pc:sldMkLst>
          <pc:docMk/>
          <pc:sldMk cId="0" sldId="573"/>
        </pc:sldMkLst>
        <pc:spChg chg="mod">
          <ac:chgData name="Nathalia Demetrio Vasconcelos Moura" userId="79e6b63f-0848-4cfe-8f48-1c60cf11fb0e" providerId="ADAL" clId="{B141E966-7476-49F6-8F9B-10C96BE38FCA}" dt="2019-06-15T12:54:22.607" v="148" actId="20577"/>
          <ac:spMkLst>
            <pc:docMk/>
            <pc:sldMk cId="0" sldId="573"/>
            <ac:spMk id="11" creationId="{967EA61D-D535-4EC7-A7CD-8285E0E70B49}"/>
          </ac:spMkLst>
        </pc:spChg>
        <pc:graphicFrameChg chg="mod">
          <ac:chgData name="Nathalia Demetrio Vasconcelos Moura" userId="79e6b63f-0848-4cfe-8f48-1c60cf11fb0e" providerId="ADAL" clId="{B141E966-7476-49F6-8F9B-10C96BE38FCA}" dt="2019-06-15T13:37:37.461" v="503" actId="20577"/>
          <ac:graphicFrameMkLst>
            <pc:docMk/>
            <pc:sldMk cId="0" sldId="573"/>
            <ac:graphicFrameMk id="10" creationId="{734D1DBD-A150-43BA-B873-D7102DB63EAC}"/>
          </ac:graphicFrameMkLst>
        </pc:graphicFrameChg>
      </pc:sldChg>
      <pc:sldChg chg="addSp delSp modSp">
        <pc:chgData name="Nathalia Demetrio Vasconcelos Moura" userId="79e6b63f-0848-4cfe-8f48-1c60cf11fb0e" providerId="ADAL" clId="{B141E966-7476-49F6-8F9B-10C96BE38FCA}" dt="2019-06-15T12:58:20.741" v="339" actId="207"/>
        <pc:sldMkLst>
          <pc:docMk/>
          <pc:sldMk cId="0" sldId="578"/>
        </pc:sldMkLst>
        <pc:spChg chg="add mod">
          <ac:chgData name="Nathalia Demetrio Vasconcelos Moura" userId="79e6b63f-0848-4cfe-8f48-1c60cf11fb0e" providerId="ADAL" clId="{B141E966-7476-49F6-8F9B-10C96BE38FCA}" dt="2019-06-15T12:58:06.013" v="337" actId="20577"/>
          <ac:spMkLst>
            <pc:docMk/>
            <pc:sldMk cId="0" sldId="578"/>
            <ac:spMk id="6" creationId="{C94B6111-B51B-4F55-94F1-1058D9C92205}"/>
          </ac:spMkLst>
        </pc:spChg>
        <pc:spChg chg="del mod">
          <ac:chgData name="Nathalia Demetrio Vasconcelos Moura" userId="79e6b63f-0848-4cfe-8f48-1c60cf11fb0e" providerId="ADAL" clId="{B141E966-7476-49F6-8F9B-10C96BE38FCA}" dt="2019-06-15T12:58:09.356" v="338" actId="478"/>
          <ac:spMkLst>
            <pc:docMk/>
            <pc:sldMk cId="0" sldId="578"/>
            <ac:spMk id="23556" creationId="{F7163795-3338-41A6-9BDC-229FF95F2A83}"/>
          </ac:spMkLst>
        </pc:spChg>
        <pc:graphicFrameChg chg="mod">
          <ac:chgData name="Nathalia Demetrio Vasconcelos Moura" userId="79e6b63f-0848-4cfe-8f48-1c60cf11fb0e" providerId="ADAL" clId="{B141E966-7476-49F6-8F9B-10C96BE38FCA}" dt="2019-06-15T12:58:20.741" v="339" actId="207"/>
          <ac:graphicFrameMkLst>
            <pc:docMk/>
            <pc:sldMk cId="0" sldId="578"/>
            <ac:graphicFrameMk id="2" creationId="{39458AE3-39A1-49D6-9027-C2AE69FAA49A}"/>
          </ac:graphicFrameMkLst>
        </pc:graphicFrameChg>
      </pc:sldChg>
      <pc:sldChg chg="modSp">
        <pc:chgData name="Nathalia Demetrio Vasconcelos Moura" userId="79e6b63f-0848-4cfe-8f48-1c60cf11fb0e" providerId="ADAL" clId="{B141E966-7476-49F6-8F9B-10C96BE38FCA}" dt="2019-06-15T12:58:40.679" v="355" actId="20577"/>
        <pc:sldMkLst>
          <pc:docMk/>
          <pc:sldMk cId="1134955780" sldId="579"/>
        </pc:sldMkLst>
        <pc:spChg chg="mod">
          <ac:chgData name="Nathalia Demetrio Vasconcelos Moura" userId="79e6b63f-0848-4cfe-8f48-1c60cf11fb0e" providerId="ADAL" clId="{B141E966-7476-49F6-8F9B-10C96BE38FCA}" dt="2019-06-15T12:58:40.679" v="355" actId="20577"/>
          <ac:spMkLst>
            <pc:docMk/>
            <pc:sldMk cId="1134955780" sldId="579"/>
            <ac:spMk id="4" creationId="{45734434-1ECF-40CE-B9EE-5F767DA73F52}"/>
          </ac:spMkLst>
        </pc:spChg>
      </pc:sldChg>
      <pc:sldChg chg="addSp delSp">
        <pc:chgData name="Nathalia Demetrio Vasconcelos Moura" userId="79e6b63f-0848-4cfe-8f48-1c60cf11fb0e" providerId="ADAL" clId="{B141E966-7476-49F6-8F9B-10C96BE38FCA}" dt="2019-06-18T18:09:08.772" v="1267" actId="478"/>
        <pc:sldMkLst>
          <pc:docMk/>
          <pc:sldMk cId="2341162221" sldId="580"/>
        </pc:sldMkLst>
        <pc:spChg chg="add del">
          <ac:chgData name="Nathalia Demetrio Vasconcelos Moura" userId="79e6b63f-0848-4cfe-8f48-1c60cf11fb0e" providerId="ADAL" clId="{B141E966-7476-49F6-8F9B-10C96BE38FCA}" dt="2019-06-18T18:09:08.772" v="1267" actId="478"/>
          <ac:spMkLst>
            <pc:docMk/>
            <pc:sldMk cId="2341162221" sldId="580"/>
            <ac:spMk id="3" creationId="{8543CC1F-8D08-4A9F-AC71-E109C615CBAC}"/>
          </ac:spMkLst>
        </pc:spChg>
        <pc:picChg chg="add del">
          <ac:chgData name="Nathalia Demetrio Vasconcelos Moura" userId="79e6b63f-0848-4cfe-8f48-1c60cf11fb0e" providerId="ADAL" clId="{B141E966-7476-49F6-8F9B-10C96BE38FCA}" dt="2019-06-18T18:09:08.772" v="1267" actId="478"/>
          <ac:picMkLst>
            <pc:docMk/>
            <pc:sldMk cId="2341162221" sldId="580"/>
            <ac:picMk id="5" creationId="{9CB23193-BA16-4D79-8E02-147E97E27587}"/>
          </ac:picMkLst>
        </pc:picChg>
      </pc:sldChg>
      <pc:sldChg chg="addSp delSp">
        <pc:chgData name="Nathalia Demetrio Vasconcelos Moura" userId="79e6b63f-0848-4cfe-8f48-1c60cf11fb0e" providerId="ADAL" clId="{B141E966-7476-49F6-8F9B-10C96BE38FCA}" dt="2019-06-15T13:05:09.321" v="384"/>
        <pc:sldMkLst>
          <pc:docMk/>
          <pc:sldMk cId="3968674763" sldId="585"/>
        </pc:sldMkLst>
        <pc:picChg chg="add del">
          <ac:chgData name="Nathalia Demetrio Vasconcelos Moura" userId="79e6b63f-0848-4cfe-8f48-1c60cf11fb0e" providerId="ADAL" clId="{B141E966-7476-49F6-8F9B-10C96BE38FCA}" dt="2019-06-15T13:05:09.321" v="384"/>
          <ac:picMkLst>
            <pc:docMk/>
            <pc:sldMk cId="3968674763" sldId="585"/>
            <ac:picMk id="3" creationId="{CFED4445-63CE-4C7E-AA9C-EC99E9B49ADE}"/>
          </ac:picMkLst>
        </pc:picChg>
      </pc:sldChg>
      <pc:sldChg chg="ord modTransition">
        <pc:chgData name="Nathalia Demetrio Vasconcelos Moura" userId="79e6b63f-0848-4cfe-8f48-1c60cf11fb0e" providerId="ADAL" clId="{B141E966-7476-49F6-8F9B-10C96BE38FCA}" dt="2019-06-15T14:07:11.391" v="919"/>
        <pc:sldMkLst>
          <pc:docMk/>
          <pc:sldMk cId="2571975013" sldId="587"/>
        </pc:sldMkLst>
      </pc:sldChg>
      <pc:sldChg chg="modSp del">
        <pc:chgData name="Nathalia Demetrio Vasconcelos Moura" userId="79e6b63f-0848-4cfe-8f48-1c60cf11fb0e" providerId="ADAL" clId="{B141E966-7476-49F6-8F9B-10C96BE38FCA}" dt="2019-06-15T14:11:46.286" v="961" actId="207"/>
        <pc:sldMkLst>
          <pc:docMk/>
          <pc:sldMk cId="4102444521" sldId="590"/>
        </pc:sldMkLst>
        <pc:spChg chg="mod">
          <ac:chgData name="Nathalia Demetrio Vasconcelos Moura" userId="79e6b63f-0848-4cfe-8f48-1c60cf11fb0e" providerId="ADAL" clId="{B141E966-7476-49F6-8F9B-10C96BE38FCA}" dt="2019-06-15T14:10:40.512" v="952" actId="207"/>
          <ac:spMkLst>
            <pc:docMk/>
            <pc:sldMk cId="4102444521" sldId="590"/>
            <ac:spMk id="2" creationId="{978351D1-31F1-43BF-8E09-C8CCACA72F43}"/>
          </ac:spMkLst>
        </pc:spChg>
        <pc:spChg chg="mod">
          <ac:chgData name="Nathalia Demetrio Vasconcelos Moura" userId="79e6b63f-0848-4cfe-8f48-1c60cf11fb0e" providerId="ADAL" clId="{B141E966-7476-49F6-8F9B-10C96BE38FCA}" dt="2019-06-15T14:10:59.776" v="954" actId="207"/>
          <ac:spMkLst>
            <pc:docMk/>
            <pc:sldMk cId="4102444521" sldId="590"/>
            <ac:spMk id="14" creationId="{2020B8A0-E4D8-4131-96D5-12B41F51BFD9}"/>
          </ac:spMkLst>
        </pc:spChg>
        <pc:spChg chg="mod">
          <ac:chgData name="Nathalia Demetrio Vasconcelos Moura" userId="79e6b63f-0848-4cfe-8f48-1c60cf11fb0e" providerId="ADAL" clId="{B141E966-7476-49F6-8F9B-10C96BE38FCA}" dt="2019-06-15T14:11:13.790" v="956" actId="207"/>
          <ac:spMkLst>
            <pc:docMk/>
            <pc:sldMk cId="4102444521" sldId="590"/>
            <ac:spMk id="15" creationId="{1D8F19A0-6B2F-46CE-A90E-68A430A2B7E0}"/>
          </ac:spMkLst>
        </pc:spChg>
        <pc:spChg chg="mod">
          <ac:chgData name="Nathalia Demetrio Vasconcelos Moura" userId="79e6b63f-0848-4cfe-8f48-1c60cf11fb0e" providerId="ADAL" clId="{B141E966-7476-49F6-8F9B-10C96BE38FCA}" dt="2019-06-15T14:11:27.342" v="958" actId="207"/>
          <ac:spMkLst>
            <pc:docMk/>
            <pc:sldMk cId="4102444521" sldId="590"/>
            <ac:spMk id="16" creationId="{C2AE599D-3078-4091-B62F-8BF1E795E13B}"/>
          </ac:spMkLst>
        </pc:spChg>
        <pc:spChg chg="mod">
          <ac:chgData name="Nathalia Demetrio Vasconcelos Moura" userId="79e6b63f-0848-4cfe-8f48-1c60cf11fb0e" providerId="ADAL" clId="{B141E966-7476-49F6-8F9B-10C96BE38FCA}" dt="2019-06-15T14:10:23.478" v="950" actId="207"/>
          <ac:spMkLst>
            <pc:docMk/>
            <pc:sldMk cId="4102444521" sldId="590"/>
            <ac:spMk id="17" creationId="{92C37825-E3A5-436D-A8F0-D7EEF38F6F10}"/>
          </ac:spMkLst>
        </pc:spChg>
        <pc:spChg chg="mod">
          <ac:chgData name="Nathalia Demetrio Vasconcelos Moura" userId="79e6b63f-0848-4cfe-8f48-1c60cf11fb0e" providerId="ADAL" clId="{B141E966-7476-49F6-8F9B-10C96BE38FCA}" dt="2019-06-15T14:11:46.286" v="961" actId="207"/>
          <ac:spMkLst>
            <pc:docMk/>
            <pc:sldMk cId="4102444521" sldId="590"/>
            <ac:spMk id="19" creationId="{9D38F984-62B7-4C14-9C12-6CC3A457E927}"/>
          </ac:spMkLst>
        </pc:spChg>
      </pc:sldChg>
      <pc:sldChg chg="modSp add ord modTransition">
        <pc:chgData name="Nathalia Demetrio Vasconcelos Moura" userId="79e6b63f-0848-4cfe-8f48-1c60cf11fb0e" providerId="ADAL" clId="{B141E966-7476-49F6-8F9B-10C96BE38FCA}" dt="2019-06-18T17:52:39.288" v="1080"/>
        <pc:sldMkLst>
          <pc:docMk/>
          <pc:sldMk cId="3671681338" sldId="591"/>
        </pc:sldMkLst>
        <pc:picChg chg="mod modCrop">
          <ac:chgData name="Nathalia Demetrio Vasconcelos Moura" userId="79e6b63f-0848-4cfe-8f48-1c60cf11fb0e" providerId="ADAL" clId="{B141E966-7476-49F6-8F9B-10C96BE38FCA}" dt="2019-06-15T13:03:35.122" v="363" actId="1076"/>
          <ac:picMkLst>
            <pc:docMk/>
            <pc:sldMk cId="3671681338" sldId="591"/>
            <ac:picMk id="3" creationId="{6F8D25A3-B5B5-4557-8D58-698DB25C6D0C}"/>
          </ac:picMkLst>
        </pc:picChg>
      </pc:sldChg>
      <pc:sldChg chg="modSp add ord modTransition">
        <pc:chgData name="Nathalia Demetrio Vasconcelos Moura" userId="79e6b63f-0848-4cfe-8f48-1c60cf11fb0e" providerId="ADAL" clId="{B141E966-7476-49F6-8F9B-10C96BE38FCA}" dt="2019-06-18T17:52:39.288" v="1080"/>
        <pc:sldMkLst>
          <pc:docMk/>
          <pc:sldMk cId="2903720497" sldId="592"/>
        </pc:sldMkLst>
        <pc:picChg chg="mod modCrop">
          <ac:chgData name="Nathalia Demetrio Vasconcelos Moura" userId="79e6b63f-0848-4cfe-8f48-1c60cf11fb0e" providerId="ADAL" clId="{B141E966-7476-49F6-8F9B-10C96BE38FCA}" dt="2019-06-15T13:06:02.937" v="392" actId="1076"/>
          <ac:picMkLst>
            <pc:docMk/>
            <pc:sldMk cId="2903720497" sldId="592"/>
            <ac:picMk id="3" creationId="{6F8D25A3-B5B5-4557-8D58-698DB25C6D0C}"/>
          </ac:picMkLst>
        </pc:picChg>
      </pc:sldChg>
      <pc:sldChg chg="modSp add ord modTransition">
        <pc:chgData name="Nathalia Demetrio Vasconcelos Moura" userId="79e6b63f-0848-4cfe-8f48-1c60cf11fb0e" providerId="ADAL" clId="{B141E966-7476-49F6-8F9B-10C96BE38FCA}" dt="2019-06-18T17:52:39.288" v="1080"/>
        <pc:sldMkLst>
          <pc:docMk/>
          <pc:sldMk cId="665907202" sldId="593"/>
        </pc:sldMkLst>
        <pc:picChg chg="mod modCrop">
          <ac:chgData name="Nathalia Demetrio Vasconcelos Moura" userId="79e6b63f-0848-4cfe-8f48-1c60cf11fb0e" providerId="ADAL" clId="{B141E966-7476-49F6-8F9B-10C96BE38FCA}" dt="2019-06-15T13:05:34.305" v="389" actId="1076"/>
          <ac:picMkLst>
            <pc:docMk/>
            <pc:sldMk cId="665907202" sldId="593"/>
            <ac:picMk id="3" creationId="{6F8D25A3-B5B5-4557-8D58-698DB25C6D0C}"/>
          </ac:picMkLst>
        </pc:picChg>
      </pc:sldChg>
      <pc:sldChg chg="addSp delSp modSp add">
        <pc:chgData name="Nathalia Demetrio Vasconcelos Moura" userId="79e6b63f-0848-4cfe-8f48-1c60cf11fb0e" providerId="ADAL" clId="{B141E966-7476-49F6-8F9B-10C96BE38FCA}" dt="2019-06-18T17:49:08.991" v="1031" actId="207"/>
        <pc:sldMkLst>
          <pc:docMk/>
          <pc:sldMk cId="3192950554" sldId="595"/>
        </pc:sldMkLst>
        <pc:spChg chg="add del mod">
          <ac:chgData name="Nathalia Demetrio Vasconcelos Moura" userId="79e6b63f-0848-4cfe-8f48-1c60cf11fb0e" providerId="ADAL" clId="{B141E966-7476-49F6-8F9B-10C96BE38FCA}" dt="2019-06-15T14:02:21.990" v="868" actId="1076"/>
          <ac:spMkLst>
            <pc:docMk/>
            <pc:sldMk cId="3192950554" sldId="595"/>
            <ac:spMk id="3" creationId="{929825F6-7732-4333-8DF5-F072256B9F62}"/>
          </ac:spMkLst>
        </pc:spChg>
        <pc:spChg chg="add mod">
          <ac:chgData name="Nathalia Demetrio Vasconcelos Moura" userId="79e6b63f-0848-4cfe-8f48-1c60cf11fb0e" providerId="ADAL" clId="{B141E966-7476-49F6-8F9B-10C96BE38FCA}" dt="2019-06-15T14:02:15.346" v="867" actId="1076"/>
          <ac:spMkLst>
            <pc:docMk/>
            <pc:sldMk cId="3192950554" sldId="595"/>
            <ac:spMk id="9" creationId="{A5927D76-849D-4FAE-824B-02EBB3507EC6}"/>
          </ac:spMkLst>
        </pc:spChg>
        <pc:spChg chg="add mod">
          <ac:chgData name="Nathalia Demetrio Vasconcelos Moura" userId="79e6b63f-0848-4cfe-8f48-1c60cf11fb0e" providerId="ADAL" clId="{B141E966-7476-49F6-8F9B-10C96BE38FCA}" dt="2019-06-15T14:02:04.039" v="861" actId="1076"/>
          <ac:spMkLst>
            <pc:docMk/>
            <pc:sldMk cId="3192950554" sldId="595"/>
            <ac:spMk id="10" creationId="{2C897517-A2E1-4010-896B-CBB1E084E9D9}"/>
          </ac:spMkLst>
        </pc:spChg>
        <pc:spChg chg="add mod">
          <ac:chgData name="Nathalia Demetrio Vasconcelos Moura" userId="79e6b63f-0848-4cfe-8f48-1c60cf11fb0e" providerId="ADAL" clId="{B141E966-7476-49F6-8F9B-10C96BE38FCA}" dt="2019-06-15T14:02:43.324" v="870" actId="1076"/>
          <ac:spMkLst>
            <pc:docMk/>
            <pc:sldMk cId="3192950554" sldId="595"/>
            <ac:spMk id="11" creationId="{61170004-59A3-4DC8-8372-880F9F53CA98}"/>
          </ac:spMkLst>
        </pc:spChg>
        <pc:spChg chg="add mod">
          <ac:chgData name="Nathalia Demetrio Vasconcelos Moura" userId="79e6b63f-0848-4cfe-8f48-1c60cf11fb0e" providerId="ADAL" clId="{B141E966-7476-49F6-8F9B-10C96BE38FCA}" dt="2019-06-15T14:02:00.635" v="860" actId="1076"/>
          <ac:spMkLst>
            <pc:docMk/>
            <pc:sldMk cId="3192950554" sldId="595"/>
            <ac:spMk id="12" creationId="{42C5AAB0-6503-43E5-81D2-0B7BAC8F15B5}"/>
          </ac:spMkLst>
        </pc:spChg>
        <pc:spChg chg="add mod">
          <ac:chgData name="Nathalia Demetrio Vasconcelos Moura" userId="79e6b63f-0848-4cfe-8f48-1c60cf11fb0e" providerId="ADAL" clId="{B141E966-7476-49F6-8F9B-10C96BE38FCA}" dt="2019-06-15T14:04:30.348" v="895" actId="1076"/>
          <ac:spMkLst>
            <pc:docMk/>
            <pc:sldMk cId="3192950554" sldId="595"/>
            <ac:spMk id="13" creationId="{6D13012C-F26B-4297-9D02-4413B23AE919}"/>
          </ac:spMkLst>
        </pc:spChg>
        <pc:spChg chg="add mod">
          <ac:chgData name="Nathalia Demetrio Vasconcelos Moura" userId="79e6b63f-0848-4cfe-8f48-1c60cf11fb0e" providerId="ADAL" clId="{B141E966-7476-49F6-8F9B-10C96BE38FCA}" dt="2019-06-15T14:03:42.306" v="876" actId="1076"/>
          <ac:spMkLst>
            <pc:docMk/>
            <pc:sldMk cId="3192950554" sldId="595"/>
            <ac:spMk id="14" creationId="{AC04BEE6-D379-40A5-A81B-471ABC72EA9B}"/>
          </ac:spMkLst>
        </pc:spChg>
        <pc:spChg chg="add mod">
          <ac:chgData name="Nathalia Demetrio Vasconcelos Moura" userId="79e6b63f-0848-4cfe-8f48-1c60cf11fb0e" providerId="ADAL" clId="{B141E966-7476-49F6-8F9B-10C96BE38FCA}" dt="2019-06-15T14:03:48.322" v="878" actId="1076"/>
          <ac:spMkLst>
            <pc:docMk/>
            <pc:sldMk cId="3192950554" sldId="595"/>
            <ac:spMk id="15" creationId="{FE591A97-BE19-4C2C-8C78-CAB90D81C7BA}"/>
          </ac:spMkLst>
        </pc:spChg>
        <pc:spChg chg="add mod">
          <ac:chgData name="Nathalia Demetrio Vasconcelos Moura" userId="79e6b63f-0848-4cfe-8f48-1c60cf11fb0e" providerId="ADAL" clId="{B141E966-7476-49F6-8F9B-10C96BE38FCA}" dt="2019-06-15T14:03:53.045" v="880" actId="1076"/>
          <ac:spMkLst>
            <pc:docMk/>
            <pc:sldMk cId="3192950554" sldId="595"/>
            <ac:spMk id="16" creationId="{AA87746E-7337-4F0D-BCA0-720C63E5C96A}"/>
          </ac:spMkLst>
        </pc:spChg>
        <pc:spChg chg="add mod">
          <ac:chgData name="Nathalia Demetrio Vasconcelos Moura" userId="79e6b63f-0848-4cfe-8f48-1c60cf11fb0e" providerId="ADAL" clId="{B141E966-7476-49F6-8F9B-10C96BE38FCA}" dt="2019-06-15T14:04:57.277" v="903" actId="1076"/>
          <ac:spMkLst>
            <pc:docMk/>
            <pc:sldMk cId="3192950554" sldId="595"/>
            <ac:spMk id="17" creationId="{7510A24A-1128-467F-9A42-C56AE63CA41F}"/>
          </ac:spMkLst>
        </pc:spChg>
        <pc:spChg chg="add mod">
          <ac:chgData name="Nathalia Demetrio Vasconcelos Moura" userId="79e6b63f-0848-4cfe-8f48-1c60cf11fb0e" providerId="ADAL" clId="{B141E966-7476-49F6-8F9B-10C96BE38FCA}" dt="2019-06-15T14:04:03.772" v="884" actId="1076"/>
          <ac:spMkLst>
            <pc:docMk/>
            <pc:sldMk cId="3192950554" sldId="595"/>
            <ac:spMk id="18" creationId="{0C566E33-5C6E-470F-A1D5-4AAA18C5D71E}"/>
          </ac:spMkLst>
        </pc:spChg>
        <pc:spChg chg="add mod">
          <ac:chgData name="Nathalia Demetrio Vasconcelos Moura" userId="79e6b63f-0848-4cfe-8f48-1c60cf11fb0e" providerId="ADAL" clId="{B141E966-7476-49F6-8F9B-10C96BE38FCA}" dt="2019-06-15T14:04:08.494" v="886" actId="1076"/>
          <ac:spMkLst>
            <pc:docMk/>
            <pc:sldMk cId="3192950554" sldId="595"/>
            <ac:spMk id="19" creationId="{3233420D-5F8E-4FBB-B990-F0269BD3DCBB}"/>
          </ac:spMkLst>
        </pc:spChg>
        <pc:spChg chg="add mod">
          <ac:chgData name="Nathalia Demetrio Vasconcelos Moura" userId="79e6b63f-0848-4cfe-8f48-1c60cf11fb0e" providerId="ADAL" clId="{B141E966-7476-49F6-8F9B-10C96BE38FCA}" dt="2019-06-15T14:04:13.522" v="888" actId="1076"/>
          <ac:spMkLst>
            <pc:docMk/>
            <pc:sldMk cId="3192950554" sldId="595"/>
            <ac:spMk id="20" creationId="{481A5DF2-0B46-448A-98A5-FDBA6ECEF426}"/>
          </ac:spMkLst>
        </pc:spChg>
        <pc:spChg chg="add mod">
          <ac:chgData name="Nathalia Demetrio Vasconcelos Moura" userId="79e6b63f-0848-4cfe-8f48-1c60cf11fb0e" providerId="ADAL" clId="{B141E966-7476-49F6-8F9B-10C96BE38FCA}" dt="2019-06-15T14:04:18.650" v="890" actId="1076"/>
          <ac:spMkLst>
            <pc:docMk/>
            <pc:sldMk cId="3192950554" sldId="595"/>
            <ac:spMk id="21" creationId="{DA772EC7-3BE0-4525-9C77-F63DBA65CF01}"/>
          </ac:spMkLst>
        </pc:spChg>
        <pc:spChg chg="add mod">
          <ac:chgData name="Nathalia Demetrio Vasconcelos Moura" userId="79e6b63f-0848-4cfe-8f48-1c60cf11fb0e" providerId="ADAL" clId="{B141E966-7476-49F6-8F9B-10C96BE38FCA}" dt="2019-06-15T14:04:33.008" v="896" actId="1076"/>
          <ac:spMkLst>
            <pc:docMk/>
            <pc:sldMk cId="3192950554" sldId="595"/>
            <ac:spMk id="22" creationId="{4CEC14A1-2C8E-416F-B356-AF28AE141DCB}"/>
          </ac:spMkLst>
        </pc:spChg>
        <pc:spChg chg="add mod">
          <ac:chgData name="Nathalia Demetrio Vasconcelos Moura" userId="79e6b63f-0848-4cfe-8f48-1c60cf11fb0e" providerId="ADAL" clId="{B141E966-7476-49F6-8F9B-10C96BE38FCA}" dt="2019-06-15T14:04:37.092" v="898" actId="1076"/>
          <ac:spMkLst>
            <pc:docMk/>
            <pc:sldMk cId="3192950554" sldId="595"/>
            <ac:spMk id="23" creationId="{7F5890FC-08E3-475E-A679-0B7F11B17D00}"/>
          </ac:spMkLst>
        </pc:spChg>
        <pc:spChg chg="add mod">
          <ac:chgData name="Nathalia Demetrio Vasconcelos Moura" userId="79e6b63f-0848-4cfe-8f48-1c60cf11fb0e" providerId="ADAL" clId="{B141E966-7476-49F6-8F9B-10C96BE38FCA}" dt="2019-06-15T14:04:50.353" v="900" actId="1076"/>
          <ac:spMkLst>
            <pc:docMk/>
            <pc:sldMk cId="3192950554" sldId="595"/>
            <ac:spMk id="24" creationId="{123246C3-A377-4671-8393-DE8F77A89967}"/>
          </ac:spMkLst>
        </pc:spChg>
        <pc:spChg chg="add mod">
          <ac:chgData name="Nathalia Demetrio Vasconcelos Moura" userId="79e6b63f-0848-4cfe-8f48-1c60cf11fb0e" providerId="ADAL" clId="{B141E966-7476-49F6-8F9B-10C96BE38FCA}" dt="2019-06-15T14:04:54.658" v="902" actId="1076"/>
          <ac:spMkLst>
            <pc:docMk/>
            <pc:sldMk cId="3192950554" sldId="595"/>
            <ac:spMk id="25" creationId="{CBA94FE1-E3F2-4FBB-919A-7FE22477D5E9}"/>
          </ac:spMkLst>
        </pc:spChg>
        <pc:spChg chg="add mod">
          <ac:chgData name="Nathalia Demetrio Vasconcelos Moura" userId="79e6b63f-0848-4cfe-8f48-1c60cf11fb0e" providerId="ADAL" clId="{B141E966-7476-49F6-8F9B-10C96BE38FCA}" dt="2019-06-15T14:05:01.200" v="905" actId="1076"/>
          <ac:spMkLst>
            <pc:docMk/>
            <pc:sldMk cId="3192950554" sldId="595"/>
            <ac:spMk id="26" creationId="{DDE3F9ED-F3E8-4F34-B3F4-9B5781350E98}"/>
          </ac:spMkLst>
        </pc:spChg>
        <pc:spChg chg="add mod">
          <ac:chgData name="Nathalia Demetrio Vasconcelos Moura" userId="79e6b63f-0848-4cfe-8f48-1c60cf11fb0e" providerId="ADAL" clId="{B141E966-7476-49F6-8F9B-10C96BE38FCA}" dt="2019-06-15T14:05:12.765" v="908" actId="1035"/>
          <ac:spMkLst>
            <pc:docMk/>
            <pc:sldMk cId="3192950554" sldId="595"/>
            <ac:spMk id="27" creationId="{A69E9416-9ACA-4389-AC61-8DA7E4096713}"/>
          </ac:spMkLst>
        </pc:spChg>
        <pc:graphicFrameChg chg="mod">
          <ac:chgData name="Nathalia Demetrio Vasconcelos Moura" userId="79e6b63f-0848-4cfe-8f48-1c60cf11fb0e" providerId="ADAL" clId="{B141E966-7476-49F6-8F9B-10C96BE38FCA}" dt="2019-06-15T14:01:04.857" v="847" actId="1076"/>
          <ac:graphicFrameMkLst>
            <pc:docMk/>
            <pc:sldMk cId="3192950554" sldId="595"/>
            <ac:graphicFrameMk id="2" creationId="{00EB4E48-855D-43E4-8ECA-B76C0FC5D1E9}"/>
          </ac:graphicFrameMkLst>
        </pc:graphicFrameChg>
        <pc:graphicFrameChg chg="add del mod">
          <ac:chgData name="Nathalia Demetrio Vasconcelos Moura" userId="79e6b63f-0848-4cfe-8f48-1c60cf11fb0e" providerId="ADAL" clId="{B141E966-7476-49F6-8F9B-10C96BE38FCA}" dt="2019-06-15T13:57:14.446" v="790" actId="478"/>
          <ac:graphicFrameMkLst>
            <pc:docMk/>
            <pc:sldMk cId="3192950554" sldId="595"/>
            <ac:graphicFrameMk id="5" creationId="{CF5BDB06-AE7D-42E3-B76D-1D370A46D647}"/>
          </ac:graphicFrameMkLst>
        </pc:graphicFrameChg>
        <pc:graphicFrameChg chg="mod">
          <ac:chgData name="Nathalia Demetrio Vasconcelos Moura" userId="79e6b63f-0848-4cfe-8f48-1c60cf11fb0e" providerId="ADAL" clId="{B141E966-7476-49F6-8F9B-10C96BE38FCA}" dt="2019-06-18T17:49:08.991" v="1031" actId="207"/>
          <ac:graphicFrameMkLst>
            <pc:docMk/>
            <pc:sldMk cId="3192950554" sldId="595"/>
            <ac:graphicFrameMk id="6" creationId="{F9B1C9D2-D067-490A-90F1-5BD101BB9320}"/>
          </ac:graphicFrameMkLst>
        </pc:graphicFrameChg>
        <pc:graphicFrameChg chg="del">
          <ac:chgData name="Nathalia Demetrio Vasconcelos Moura" userId="79e6b63f-0848-4cfe-8f48-1c60cf11fb0e" providerId="ADAL" clId="{B141E966-7476-49F6-8F9B-10C96BE38FCA}" dt="2019-06-15T13:55:23.150" v="765" actId="478"/>
          <ac:graphicFrameMkLst>
            <pc:docMk/>
            <pc:sldMk cId="3192950554" sldId="595"/>
            <ac:graphicFrameMk id="7" creationId="{6644C0D5-FC71-4969-B903-5D131DE6D5A9}"/>
          </ac:graphicFrameMkLst>
        </pc:graphicFrameChg>
        <pc:graphicFrameChg chg="add del">
          <ac:chgData name="Nathalia Demetrio Vasconcelos Moura" userId="79e6b63f-0848-4cfe-8f48-1c60cf11fb0e" providerId="ADAL" clId="{B141E966-7476-49F6-8F9B-10C96BE38FCA}" dt="2019-06-15T13:59:03.642" v="827"/>
          <ac:graphicFrameMkLst>
            <pc:docMk/>
            <pc:sldMk cId="3192950554" sldId="595"/>
            <ac:graphicFrameMk id="8" creationId="{9C264E88-FBC9-469B-96AC-8CA6CBC17C1C}"/>
          </ac:graphicFrameMkLst>
        </pc:graphicFrameChg>
      </pc:sldChg>
      <pc:sldChg chg="modSp add">
        <pc:chgData name="Nathalia Demetrio Vasconcelos Moura" userId="79e6b63f-0848-4cfe-8f48-1c60cf11fb0e" providerId="ADAL" clId="{B141E966-7476-49F6-8F9B-10C96BE38FCA}" dt="2019-06-18T17:49:18.356" v="1033" actId="207"/>
        <pc:sldMkLst>
          <pc:docMk/>
          <pc:sldMk cId="2883223159" sldId="596"/>
        </pc:sldMkLst>
        <pc:graphicFrameChg chg="mod">
          <ac:chgData name="Nathalia Demetrio Vasconcelos Moura" userId="79e6b63f-0848-4cfe-8f48-1c60cf11fb0e" providerId="ADAL" clId="{B141E966-7476-49F6-8F9B-10C96BE38FCA}" dt="2019-06-15T14:06:10.522" v="912" actId="207"/>
          <ac:graphicFrameMkLst>
            <pc:docMk/>
            <pc:sldMk cId="2883223159" sldId="596"/>
            <ac:graphicFrameMk id="2" creationId="{00EB4E48-855D-43E4-8ECA-B76C0FC5D1E9}"/>
          </ac:graphicFrameMkLst>
        </pc:graphicFrameChg>
        <pc:graphicFrameChg chg="mod">
          <ac:chgData name="Nathalia Demetrio Vasconcelos Moura" userId="79e6b63f-0848-4cfe-8f48-1c60cf11fb0e" providerId="ADAL" clId="{B141E966-7476-49F6-8F9B-10C96BE38FCA}" dt="2019-06-18T17:49:18.356" v="1033" actId="207"/>
          <ac:graphicFrameMkLst>
            <pc:docMk/>
            <pc:sldMk cId="2883223159" sldId="596"/>
            <ac:graphicFrameMk id="6" creationId="{F9B1C9D2-D067-490A-90F1-5BD101BB9320}"/>
          </ac:graphicFrameMkLst>
        </pc:graphicFrameChg>
      </pc:sldChg>
      <pc:sldChg chg="modSp add">
        <pc:chgData name="Nathalia Demetrio Vasconcelos Moura" userId="79e6b63f-0848-4cfe-8f48-1c60cf11fb0e" providerId="ADAL" clId="{B141E966-7476-49F6-8F9B-10C96BE38FCA}" dt="2019-06-18T17:49:33.331" v="1038" actId="207"/>
        <pc:sldMkLst>
          <pc:docMk/>
          <pc:sldMk cId="2495490787" sldId="597"/>
        </pc:sldMkLst>
        <pc:graphicFrameChg chg="mod">
          <ac:chgData name="Nathalia Demetrio Vasconcelos Moura" userId="79e6b63f-0848-4cfe-8f48-1c60cf11fb0e" providerId="ADAL" clId="{B141E966-7476-49F6-8F9B-10C96BE38FCA}" dt="2019-06-15T14:06:37.690" v="915" actId="207"/>
          <ac:graphicFrameMkLst>
            <pc:docMk/>
            <pc:sldMk cId="2495490787" sldId="597"/>
            <ac:graphicFrameMk id="2" creationId="{00EB4E48-855D-43E4-8ECA-B76C0FC5D1E9}"/>
          </ac:graphicFrameMkLst>
        </pc:graphicFrameChg>
        <pc:graphicFrameChg chg="mod">
          <ac:chgData name="Nathalia Demetrio Vasconcelos Moura" userId="79e6b63f-0848-4cfe-8f48-1c60cf11fb0e" providerId="ADAL" clId="{B141E966-7476-49F6-8F9B-10C96BE38FCA}" dt="2019-06-18T17:49:33.331" v="1038" actId="207"/>
          <ac:graphicFrameMkLst>
            <pc:docMk/>
            <pc:sldMk cId="2495490787" sldId="597"/>
            <ac:graphicFrameMk id="6" creationId="{F9B1C9D2-D067-490A-90F1-5BD101BB9320}"/>
          </ac:graphicFrameMkLst>
        </pc:graphicFrameChg>
      </pc:sldChg>
      <pc:sldChg chg="modSp add">
        <pc:chgData name="Nathalia Demetrio Vasconcelos Moura" userId="79e6b63f-0848-4cfe-8f48-1c60cf11fb0e" providerId="ADAL" clId="{B141E966-7476-49F6-8F9B-10C96BE38FCA}" dt="2019-06-18T17:49:24.562" v="1035" actId="207"/>
        <pc:sldMkLst>
          <pc:docMk/>
          <pc:sldMk cId="2426603489" sldId="598"/>
        </pc:sldMkLst>
        <pc:graphicFrameChg chg="mod">
          <ac:chgData name="Nathalia Demetrio Vasconcelos Moura" userId="79e6b63f-0848-4cfe-8f48-1c60cf11fb0e" providerId="ADAL" clId="{B141E966-7476-49F6-8F9B-10C96BE38FCA}" dt="2019-06-18T17:49:24.562" v="1035" actId="207"/>
          <ac:graphicFrameMkLst>
            <pc:docMk/>
            <pc:sldMk cId="2426603489" sldId="598"/>
            <ac:graphicFrameMk id="6" creationId="{F9B1C9D2-D067-490A-90F1-5BD101BB9320}"/>
          </ac:graphicFrameMkLst>
        </pc:graphicFrameChg>
      </pc:sldChg>
      <pc:sldChg chg="modSp add">
        <pc:chgData name="Nathalia Demetrio Vasconcelos Moura" userId="79e6b63f-0848-4cfe-8f48-1c60cf11fb0e" providerId="ADAL" clId="{B141E966-7476-49F6-8F9B-10C96BE38FCA}" dt="2019-06-18T17:49:38.495" v="1040" actId="207"/>
        <pc:sldMkLst>
          <pc:docMk/>
          <pc:sldMk cId="3291671819" sldId="599"/>
        </pc:sldMkLst>
        <pc:graphicFrameChg chg="mod">
          <ac:chgData name="Nathalia Demetrio Vasconcelos Moura" userId="79e6b63f-0848-4cfe-8f48-1c60cf11fb0e" providerId="ADAL" clId="{B141E966-7476-49F6-8F9B-10C96BE38FCA}" dt="2019-06-18T17:49:38.495" v="1040" actId="207"/>
          <ac:graphicFrameMkLst>
            <pc:docMk/>
            <pc:sldMk cId="3291671819" sldId="599"/>
            <ac:graphicFrameMk id="6" creationId="{F9B1C9D2-D067-490A-90F1-5BD101BB9320}"/>
          </ac:graphicFrameMkLst>
        </pc:graphicFrameChg>
      </pc:sldChg>
      <pc:sldChg chg="modSp add">
        <pc:chgData name="Nathalia Demetrio Vasconcelos Moura" userId="79e6b63f-0848-4cfe-8f48-1c60cf11fb0e" providerId="ADAL" clId="{B141E966-7476-49F6-8F9B-10C96BE38FCA}" dt="2019-06-18T17:49:43.667" v="1042" actId="207"/>
        <pc:sldMkLst>
          <pc:docMk/>
          <pc:sldMk cId="2617146894" sldId="600"/>
        </pc:sldMkLst>
        <pc:graphicFrameChg chg="mod">
          <ac:chgData name="Nathalia Demetrio Vasconcelos Moura" userId="79e6b63f-0848-4cfe-8f48-1c60cf11fb0e" providerId="ADAL" clId="{B141E966-7476-49F6-8F9B-10C96BE38FCA}" dt="2019-06-15T14:07:30.010" v="922" actId="207"/>
          <ac:graphicFrameMkLst>
            <pc:docMk/>
            <pc:sldMk cId="2617146894" sldId="600"/>
            <ac:graphicFrameMk id="2" creationId="{00EB4E48-855D-43E4-8ECA-B76C0FC5D1E9}"/>
          </ac:graphicFrameMkLst>
        </pc:graphicFrameChg>
        <pc:graphicFrameChg chg="mod">
          <ac:chgData name="Nathalia Demetrio Vasconcelos Moura" userId="79e6b63f-0848-4cfe-8f48-1c60cf11fb0e" providerId="ADAL" clId="{B141E966-7476-49F6-8F9B-10C96BE38FCA}" dt="2019-06-18T17:49:43.667" v="1042" actId="207"/>
          <ac:graphicFrameMkLst>
            <pc:docMk/>
            <pc:sldMk cId="2617146894" sldId="600"/>
            <ac:graphicFrameMk id="6" creationId="{F9B1C9D2-D067-490A-90F1-5BD101BB9320}"/>
          </ac:graphicFrameMkLst>
        </pc:graphicFrameChg>
      </pc:sldChg>
      <pc:sldChg chg="addSp delSp modSp add setBg">
        <pc:chgData name="Nathalia Demetrio Vasconcelos Moura" userId="79e6b63f-0848-4cfe-8f48-1c60cf11fb0e" providerId="ADAL" clId="{B141E966-7476-49F6-8F9B-10C96BE38FCA}" dt="2019-06-18T18:08:26.316" v="1252" actId="1076"/>
        <pc:sldMkLst>
          <pc:docMk/>
          <pc:sldMk cId="3165771651" sldId="601"/>
        </pc:sldMkLst>
        <pc:spChg chg="add del mod">
          <ac:chgData name="Nathalia Demetrio Vasconcelos Moura" userId="79e6b63f-0848-4cfe-8f48-1c60cf11fb0e" providerId="ADAL" clId="{B141E966-7476-49F6-8F9B-10C96BE38FCA}" dt="2019-06-18T18:08:13.329" v="1249" actId="478"/>
          <ac:spMkLst>
            <pc:docMk/>
            <pc:sldMk cId="3165771651" sldId="601"/>
            <ac:spMk id="4" creationId="{29BAE563-7D8C-4B36-86E2-F600C9EE07F0}"/>
          </ac:spMkLst>
        </pc:spChg>
        <pc:spChg chg="add del">
          <ac:chgData name="Nathalia Demetrio Vasconcelos Moura" userId="79e6b63f-0848-4cfe-8f48-1c60cf11fb0e" providerId="ADAL" clId="{B141E966-7476-49F6-8F9B-10C96BE38FCA}" dt="2019-06-18T17:57:01.704" v="1110" actId="478"/>
          <ac:spMkLst>
            <pc:docMk/>
            <pc:sldMk cId="3165771651" sldId="601"/>
            <ac:spMk id="7" creationId="{983B2F6A-1DBD-4011-807E-4A65B9FF29B7}"/>
          </ac:spMkLst>
        </pc:spChg>
        <pc:spChg chg="add">
          <ac:chgData name="Nathalia Demetrio Vasconcelos Moura" userId="79e6b63f-0848-4cfe-8f48-1c60cf11fb0e" providerId="ADAL" clId="{B141E966-7476-49F6-8F9B-10C96BE38FCA}" dt="2019-06-18T17:57:07.540" v="1111"/>
          <ac:spMkLst>
            <pc:docMk/>
            <pc:sldMk cId="3165771651" sldId="601"/>
            <ac:spMk id="8" creationId="{F7737B4C-6837-4DBE-9EA6-0300CBC14CBB}"/>
          </ac:spMkLst>
        </pc:spChg>
        <pc:spChg chg="mod">
          <ac:chgData name="Nathalia Demetrio Vasconcelos Moura" userId="79e6b63f-0848-4cfe-8f48-1c60cf11fb0e" providerId="ADAL" clId="{B141E966-7476-49F6-8F9B-10C96BE38FCA}" dt="2019-06-15T14:10:45.026" v="953" actId="207"/>
          <ac:spMkLst>
            <pc:docMk/>
            <pc:sldMk cId="3165771651" sldId="601"/>
            <ac:spMk id="12" creationId="{42C5AAB0-6503-43E5-81D2-0B7BAC8F15B5}"/>
          </ac:spMkLst>
        </pc:spChg>
        <pc:spChg chg="add mod">
          <ac:chgData name="Nathalia Demetrio Vasconcelos Moura" userId="79e6b63f-0848-4cfe-8f48-1c60cf11fb0e" providerId="ADAL" clId="{B141E966-7476-49F6-8F9B-10C96BE38FCA}" dt="2019-06-15T14:11:36.910" v="960" actId="1076"/>
          <ac:spMkLst>
            <pc:docMk/>
            <pc:sldMk cId="3165771651" sldId="601"/>
            <ac:spMk id="28" creationId="{9DBCDB3E-241F-46EF-ACC5-5E441FC90AD2}"/>
          </ac:spMkLst>
        </pc:spChg>
        <pc:spChg chg="add del mod">
          <ac:chgData name="Nathalia Demetrio Vasconcelos Moura" userId="79e6b63f-0848-4cfe-8f48-1c60cf11fb0e" providerId="ADAL" clId="{B141E966-7476-49F6-8F9B-10C96BE38FCA}" dt="2019-06-18T18:08:13.329" v="1249" actId="478"/>
          <ac:spMkLst>
            <pc:docMk/>
            <pc:sldMk cId="3165771651" sldId="601"/>
            <ac:spMk id="29" creationId="{38AA29C1-EC1F-4F99-A0F9-4E669849BFDF}"/>
          </ac:spMkLst>
        </pc:spChg>
        <pc:spChg chg="add del mod">
          <ac:chgData name="Nathalia Demetrio Vasconcelos Moura" userId="79e6b63f-0848-4cfe-8f48-1c60cf11fb0e" providerId="ADAL" clId="{B141E966-7476-49F6-8F9B-10C96BE38FCA}" dt="2019-06-18T18:08:13.329" v="1249" actId="478"/>
          <ac:spMkLst>
            <pc:docMk/>
            <pc:sldMk cId="3165771651" sldId="601"/>
            <ac:spMk id="31" creationId="{081AB038-3BD3-44ED-811F-EAAD1F1A149A}"/>
          </ac:spMkLst>
        </pc:spChg>
        <pc:spChg chg="add mod">
          <ac:chgData name="Nathalia Demetrio Vasconcelos Moura" userId="79e6b63f-0848-4cfe-8f48-1c60cf11fb0e" providerId="ADAL" clId="{B141E966-7476-49F6-8F9B-10C96BE38FCA}" dt="2019-06-18T18:08:26.316" v="1252" actId="1076"/>
          <ac:spMkLst>
            <pc:docMk/>
            <pc:sldMk cId="3165771651" sldId="601"/>
            <ac:spMk id="33" creationId="{72BE5B26-1F8D-4781-B34A-ACC4215F075D}"/>
          </ac:spMkLst>
        </pc:spChg>
        <pc:spChg chg="add mod">
          <ac:chgData name="Nathalia Demetrio Vasconcelos Moura" userId="79e6b63f-0848-4cfe-8f48-1c60cf11fb0e" providerId="ADAL" clId="{B141E966-7476-49F6-8F9B-10C96BE38FCA}" dt="2019-06-18T18:08:26.316" v="1252" actId="1076"/>
          <ac:spMkLst>
            <pc:docMk/>
            <pc:sldMk cId="3165771651" sldId="601"/>
            <ac:spMk id="35" creationId="{B5F4945A-A599-47F5-A566-5D0FD1EE37D9}"/>
          </ac:spMkLst>
        </pc:spChg>
        <pc:spChg chg="add mod">
          <ac:chgData name="Nathalia Demetrio Vasconcelos Moura" userId="79e6b63f-0848-4cfe-8f48-1c60cf11fb0e" providerId="ADAL" clId="{B141E966-7476-49F6-8F9B-10C96BE38FCA}" dt="2019-06-18T18:08:26.316" v="1252" actId="1076"/>
          <ac:spMkLst>
            <pc:docMk/>
            <pc:sldMk cId="3165771651" sldId="601"/>
            <ac:spMk id="37" creationId="{237D6E08-46E8-4A9E-8B6E-25FE465481C4}"/>
          </ac:spMkLst>
        </pc:spChg>
        <pc:graphicFrameChg chg="mod">
          <ac:chgData name="Nathalia Demetrio Vasconcelos Moura" userId="79e6b63f-0848-4cfe-8f48-1c60cf11fb0e" providerId="ADAL" clId="{B141E966-7476-49F6-8F9B-10C96BE38FCA}" dt="2019-06-18T17:52:29.463" v="1079" actId="207"/>
          <ac:graphicFrameMkLst>
            <pc:docMk/>
            <pc:sldMk cId="3165771651" sldId="601"/>
            <ac:graphicFrameMk id="2" creationId="{00EB4E48-855D-43E4-8ECA-B76C0FC5D1E9}"/>
          </ac:graphicFrameMkLst>
        </pc:graphicFrameChg>
        <pc:graphicFrameChg chg="mod">
          <ac:chgData name="Nathalia Demetrio Vasconcelos Moura" userId="79e6b63f-0848-4cfe-8f48-1c60cf11fb0e" providerId="ADAL" clId="{B141E966-7476-49F6-8F9B-10C96BE38FCA}" dt="2019-06-15T14:11:19.012" v="957" actId="207"/>
          <ac:graphicFrameMkLst>
            <pc:docMk/>
            <pc:sldMk cId="3165771651" sldId="601"/>
            <ac:graphicFrameMk id="6" creationId="{F9B1C9D2-D067-490A-90F1-5BD101BB9320}"/>
          </ac:graphicFrameMkLst>
        </pc:graphicFrameChg>
        <pc:picChg chg="add del mod modCrop">
          <ac:chgData name="Nathalia Demetrio Vasconcelos Moura" userId="79e6b63f-0848-4cfe-8f48-1c60cf11fb0e" providerId="ADAL" clId="{B141E966-7476-49F6-8F9B-10C96BE38FCA}" dt="2019-06-18T18:08:13.329" v="1249" actId="478"/>
          <ac:picMkLst>
            <pc:docMk/>
            <pc:sldMk cId="3165771651" sldId="601"/>
            <ac:picMk id="5" creationId="{51A780DA-687B-4EC0-8D2D-8E553056DB5D}"/>
          </ac:picMkLst>
        </pc:picChg>
        <pc:picChg chg="add del mod modCrop">
          <ac:chgData name="Nathalia Demetrio Vasconcelos Moura" userId="79e6b63f-0848-4cfe-8f48-1c60cf11fb0e" providerId="ADAL" clId="{B141E966-7476-49F6-8F9B-10C96BE38FCA}" dt="2019-06-18T18:08:13.329" v="1249" actId="478"/>
          <ac:picMkLst>
            <pc:docMk/>
            <pc:sldMk cId="3165771651" sldId="601"/>
            <ac:picMk id="30" creationId="{CEC758E5-5BF0-49F9-9D19-7F8EF242E0B9}"/>
          </ac:picMkLst>
        </pc:picChg>
        <pc:picChg chg="add mod">
          <ac:chgData name="Nathalia Demetrio Vasconcelos Moura" userId="79e6b63f-0848-4cfe-8f48-1c60cf11fb0e" providerId="ADAL" clId="{B141E966-7476-49F6-8F9B-10C96BE38FCA}" dt="2019-06-18T18:08:26.316" v="1252" actId="1076"/>
          <ac:picMkLst>
            <pc:docMk/>
            <pc:sldMk cId="3165771651" sldId="601"/>
            <ac:picMk id="34" creationId="{C294006E-AB4F-4F95-AB3D-AEB7C241C44F}"/>
          </ac:picMkLst>
        </pc:picChg>
        <pc:picChg chg="add mod">
          <ac:chgData name="Nathalia Demetrio Vasconcelos Moura" userId="79e6b63f-0848-4cfe-8f48-1c60cf11fb0e" providerId="ADAL" clId="{B141E966-7476-49F6-8F9B-10C96BE38FCA}" dt="2019-06-18T18:08:26.316" v="1252" actId="1076"/>
          <ac:picMkLst>
            <pc:docMk/>
            <pc:sldMk cId="3165771651" sldId="601"/>
            <ac:picMk id="36" creationId="{DF39AB4E-3FC3-4FA7-86A6-50FB69419D88}"/>
          </ac:picMkLst>
        </pc:picChg>
        <pc:picChg chg="add mod">
          <ac:chgData name="Nathalia Demetrio Vasconcelos Moura" userId="79e6b63f-0848-4cfe-8f48-1c60cf11fb0e" providerId="ADAL" clId="{B141E966-7476-49F6-8F9B-10C96BE38FCA}" dt="2019-06-18T18:08:26.316" v="1252" actId="1076"/>
          <ac:picMkLst>
            <pc:docMk/>
            <pc:sldMk cId="3165771651" sldId="601"/>
            <ac:picMk id="38" creationId="{2B20F48E-9E64-4000-B594-B5FE75EA263F}"/>
          </ac:picMkLst>
        </pc:picChg>
        <pc:picChg chg="add del mod modCrop">
          <ac:chgData name="Nathalia Demetrio Vasconcelos Moura" userId="79e6b63f-0848-4cfe-8f48-1c60cf11fb0e" providerId="ADAL" clId="{B141E966-7476-49F6-8F9B-10C96BE38FCA}" dt="2019-06-18T18:08:13.329" v="1249" actId="478"/>
          <ac:picMkLst>
            <pc:docMk/>
            <pc:sldMk cId="3165771651" sldId="601"/>
            <ac:picMk id="1030" creationId="{C45A6128-A4B2-4F00-BD2D-8CB590E13C99}"/>
          </ac:picMkLst>
        </pc:picChg>
      </pc:sldChg>
      <pc:sldChg chg="addSp delSp modSp add">
        <pc:chgData name="Nathalia Demetrio Vasconcelos Moura" userId="79e6b63f-0848-4cfe-8f48-1c60cf11fb0e" providerId="ADAL" clId="{B141E966-7476-49F6-8F9B-10C96BE38FCA}" dt="2019-06-15T14:17:14.011" v="1029" actId="1076"/>
        <pc:sldMkLst>
          <pc:docMk/>
          <pc:sldMk cId="2893375473" sldId="602"/>
        </pc:sldMkLst>
        <pc:spChg chg="add">
          <ac:chgData name="Nathalia Demetrio Vasconcelos Moura" userId="79e6b63f-0848-4cfe-8f48-1c60cf11fb0e" providerId="ADAL" clId="{B141E966-7476-49F6-8F9B-10C96BE38FCA}" dt="2019-06-15T14:15:03.454" v="969"/>
          <ac:spMkLst>
            <pc:docMk/>
            <pc:sldMk cId="2893375473" sldId="602"/>
            <ac:spMk id="5" creationId="{D7164989-0B59-4EBA-9121-8DB4A665BB5A}"/>
          </ac:spMkLst>
        </pc:spChg>
        <pc:picChg chg="add del">
          <ac:chgData name="Nathalia Demetrio Vasconcelos Moura" userId="79e6b63f-0848-4cfe-8f48-1c60cf11fb0e" providerId="ADAL" clId="{B141E966-7476-49F6-8F9B-10C96BE38FCA}" dt="2019-06-15T14:14:04.895" v="966"/>
          <ac:picMkLst>
            <pc:docMk/>
            <pc:sldMk cId="2893375473" sldId="602"/>
            <ac:picMk id="2" creationId="{ED97A2D6-316D-4B18-8673-BD34CF30EF79}"/>
          </ac:picMkLst>
        </pc:picChg>
        <pc:picChg chg="del">
          <ac:chgData name="Nathalia Demetrio Vasconcelos Moura" userId="79e6b63f-0848-4cfe-8f48-1c60cf11fb0e" providerId="ADAL" clId="{B141E966-7476-49F6-8F9B-10C96BE38FCA}" dt="2019-06-15T14:12:21.152" v="964" actId="478"/>
          <ac:picMkLst>
            <pc:docMk/>
            <pc:sldMk cId="2893375473" sldId="602"/>
            <ac:picMk id="3" creationId="{6F8D25A3-B5B5-4557-8D58-698DB25C6D0C}"/>
          </ac:picMkLst>
        </pc:picChg>
        <pc:picChg chg="add mod">
          <ac:chgData name="Nathalia Demetrio Vasconcelos Moura" userId="79e6b63f-0848-4cfe-8f48-1c60cf11fb0e" providerId="ADAL" clId="{B141E966-7476-49F6-8F9B-10C96BE38FCA}" dt="2019-06-15T14:17:14.011" v="1029" actId="1076"/>
          <ac:picMkLst>
            <pc:docMk/>
            <pc:sldMk cId="2893375473" sldId="602"/>
            <ac:picMk id="4" creationId="{3DA3E24F-82F7-4BA8-97AA-D2CE8024644B}"/>
          </ac:picMkLst>
        </pc:picChg>
        <pc:picChg chg="add del mod">
          <ac:chgData name="Nathalia Demetrio Vasconcelos Moura" userId="79e6b63f-0848-4cfe-8f48-1c60cf11fb0e" providerId="ADAL" clId="{B141E966-7476-49F6-8F9B-10C96BE38FCA}" dt="2019-06-15T14:16:04.965" v="1026" actId="478"/>
          <ac:picMkLst>
            <pc:docMk/>
            <pc:sldMk cId="2893375473" sldId="602"/>
            <ac:picMk id="6" creationId="{7232C31A-5FCC-4C0F-840B-785306431061}"/>
          </ac:picMkLst>
        </pc:picChg>
        <pc:picChg chg="add mod">
          <ac:chgData name="Nathalia Demetrio Vasconcelos Moura" userId="79e6b63f-0848-4cfe-8f48-1c60cf11fb0e" providerId="ADAL" clId="{B141E966-7476-49F6-8F9B-10C96BE38FCA}" dt="2019-06-15T14:17:11.883" v="1028" actId="1076"/>
          <ac:picMkLst>
            <pc:docMk/>
            <pc:sldMk cId="2893375473" sldId="602"/>
            <ac:picMk id="7" creationId="{71B126A0-48E5-4A5B-A2F0-5AEAD8F7C2E8}"/>
          </ac:picMkLst>
        </pc:picChg>
      </pc:sldChg>
      <pc:sldChg chg="modSp add">
        <pc:chgData name="Nathalia Demetrio Vasconcelos Moura" userId="79e6b63f-0848-4cfe-8f48-1c60cf11fb0e" providerId="ADAL" clId="{B141E966-7476-49F6-8F9B-10C96BE38FCA}" dt="2019-06-18T17:50:32.028" v="1054"/>
        <pc:sldMkLst>
          <pc:docMk/>
          <pc:sldMk cId="1061065478" sldId="603"/>
        </pc:sldMkLst>
        <pc:graphicFrameChg chg="mod">
          <ac:chgData name="Nathalia Demetrio Vasconcelos Moura" userId="79e6b63f-0848-4cfe-8f48-1c60cf11fb0e" providerId="ADAL" clId="{B141E966-7476-49F6-8F9B-10C96BE38FCA}" dt="2019-06-18T17:50:32.028" v="1054"/>
          <ac:graphicFrameMkLst>
            <pc:docMk/>
            <pc:sldMk cId="1061065478" sldId="603"/>
            <ac:graphicFrameMk id="2" creationId="{00EB4E48-855D-43E4-8ECA-B76C0FC5D1E9}"/>
          </ac:graphicFrameMkLst>
        </pc:graphicFrameChg>
      </pc:sldChg>
      <pc:sldChg chg="modSp add">
        <pc:chgData name="Nathalia Demetrio Vasconcelos Moura" userId="79e6b63f-0848-4cfe-8f48-1c60cf11fb0e" providerId="ADAL" clId="{B141E966-7476-49F6-8F9B-10C96BE38FCA}" dt="2019-06-18T17:50:56.546" v="1058" actId="207"/>
        <pc:sldMkLst>
          <pc:docMk/>
          <pc:sldMk cId="2609790580" sldId="604"/>
        </pc:sldMkLst>
        <pc:graphicFrameChg chg="mod">
          <ac:chgData name="Nathalia Demetrio Vasconcelos Moura" userId="79e6b63f-0848-4cfe-8f48-1c60cf11fb0e" providerId="ADAL" clId="{B141E966-7476-49F6-8F9B-10C96BE38FCA}" dt="2019-06-18T17:50:56.546" v="1058" actId="207"/>
          <ac:graphicFrameMkLst>
            <pc:docMk/>
            <pc:sldMk cId="2609790580" sldId="604"/>
            <ac:graphicFrameMk id="6" creationId="{F9B1C9D2-D067-490A-90F1-5BD101BB9320}"/>
          </ac:graphicFrameMkLst>
        </pc:graphicFrameChg>
      </pc:sldChg>
      <pc:sldChg chg="modSp add del">
        <pc:chgData name="Nathalia Demetrio Vasconcelos Moura" userId="79e6b63f-0848-4cfe-8f48-1c60cf11fb0e" providerId="ADAL" clId="{B141E966-7476-49F6-8F9B-10C96BE38FCA}" dt="2019-06-18T17:52:44.232" v="1081" actId="2696"/>
        <pc:sldMkLst>
          <pc:docMk/>
          <pc:sldMk cId="24581446" sldId="605"/>
        </pc:sldMkLst>
        <pc:spChg chg="mod">
          <ac:chgData name="Nathalia Demetrio Vasconcelos Moura" userId="79e6b63f-0848-4cfe-8f48-1c60cf11fb0e" providerId="ADAL" clId="{B141E966-7476-49F6-8F9B-10C96BE38FCA}" dt="2019-06-18T17:52:23.502" v="1078" actId="108"/>
          <ac:spMkLst>
            <pc:docMk/>
            <pc:sldMk cId="24581446" sldId="605"/>
            <ac:spMk id="12" creationId="{42C5AAB0-6503-43E5-81D2-0B7BAC8F15B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CAA3D-C07A-4B37-B002-4C4D6ED3D4DC}" type="doc">
      <dgm:prSet loTypeId="urn:microsoft.com/office/officeart/2005/8/layout/pyramid4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C553D52C-3D34-4E30-B03E-5D891DC720BF}">
      <dgm:prSet phldrT="[Texto]" custT="1"/>
      <dgm:spPr/>
      <dgm:t>
        <a:bodyPr/>
        <a:lstStyle/>
        <a:p>
          <a:r>
            <a:rPr lang="pt-BR" sz="1700" dirty="0"/>
            <a:t>ORADOR</a:t>
          </a:r>
        </a:p>
      </dgm:t>
    </dgm:pt>
    <dgm:pt modelId="{2E9F4786-7A18-4934-BDA9-33F048B31781}" type="parTrans" cxnId="{4560057B-128A-47DF-A23B-9150E8FB0FB4}">
      <dgm:prSet/>
      <dgm:spPr/>
      <dgm:t>
        <a:bodyPr/>
        <a:lstStyle/>
        <a:p>
          <a:endParaRPr lang="pt-BR" sz="1700"/>
        </a:p>
      </dgm:t>
    </dgm:pt>
    <dgm:pt modelId="{47E4ECD4-0807-4B48-A503-391E3DA553E8}" type="sibTrans" cxnId="{4560057B-128A-47DF-A23B-9150E8FB0FB4}">
      <dgm:prSet/>
      <dgm:spPr/>
      <dgm:t>
        <a:bodyPr/>
        <a:lstStyle/>
        <a:p>
          <a:endParaRPr lang="pt-BR" sz="1700"/>
        </a:p>
      </dgm:t>
    </dgm:pt>
    <dgm:pt modelId="{6C5E3D0A-DCFA-4478-BD04-02EDD84ED113}">
      <dgm:prSet phldrT="[Texto]" custT="1"/>
      <dgm:spPr/>
      <dgm:t>
        <a:bodyPr/>
        <a:lstStyle/>
        <a:p>
          <a:r>
            <a:rPr lang="pt-BR" sz="1700" dirty="0"/>
            <a:t>MENSA</a:t>
          </a:r>
        </a:p>
        <a:p>
          <a:r>
            <a:rPr lang="pt-BR" sz="1700" dirty="0"/>
            <a:t>GEM</a:t>
          </a:r>
        </a:p>
      </dgm:t>
    </dgm:pt>
    <dgm:pt modelId="{D42ACC09-25B0-44C8-AECD-E18CF498D013}" type="parTrans" cxnId="{5F432B71-52DF-4E16-A5E6-37AAB83852D3}">
      <dgm:prSet/>
      <dgm:spPr/>
      <dgm:t>
        <a:bodyPr/>
        <a:lstStyle/>
        <a:p>
          <a:endParaRPr lang="pt-BR" sz="1700"/>
        </a:p>
      </dgm:t>
    </dgm:pt>
    <dgm:pt modelId="{44AFF4A8-AD6B-4162-A16C-636796F4AC9D}" type="sibTrans" cxnId="{5F432B71-52DF-4E16-A5E6-37AAB83852D3}">
      <dgm:prSet/>
      <dgm:spPr/>
      <dgm:t>
        <a:bodyPr/>
        <a:lstStyle/>
        <a:p>
          <a:endParaRPr lang="pt-BR" sz="1700"/>
        </a:p>
      </dgm:t>
    </dgm:pt>
    <dgm:pt modelId="{97CAB374-BFDA-4250-A3DA-69E30BCCAD3A}">
      <dgm:prSet phldrT="[Texto]" custT="1"/>
      <dgm:spPr/>
      <dgm:t>
        <a:bodyPr/>
        <a:lstStyle/>
        <a:p>
          <a:r>
            <a:rPr lang="pt-BR" sz="1700" dirty="0"/>
            <a:t>PÚBLICO</a:t>
          </a:r>
        </a:p>
      </dgm:t>
    </dgm:pt>
    <dgm:pt modelId="{FA17A173-A82A-496C-ABDE-8D83C3B74687}" type="parTrans" cxnId="{62FEAF49-F01D-4A8C-81FE-61C5481D3D4C}">
      <dgm:prSet/>
      <dgm:spPr/>
      <dgm:t>
        <a:bodyPr/>
        <a:lstStyle/>
        <a:p>
          <a:endParaRPr lang="pt-BR" sz="1700"/>
        </a:p>
      </dgm:t>
    </dgm:pt>
    <dgm:pt modelId="{5B5660B0-51CC-4C7C-B896-0E9A993614AF}" type="sibTrans" cxnId="{62FEAF49-F01D-4A8C-81FE-61C5481D3D4C}">
      <dgm:prSet/>
      <dgm:spPr/>
      <dgm:t>
        <a:bodyPr/>
        <a:lstStyle/>
        <a:p>
          <a:endParaRPr lang="pt-BR" sz="1700"/>
        </a:p>
      </dgm:t>
    </dgm:pt>
    <dgm:pt modelId="{2CCBB424-081D-4F50-9FE4-693EF2D2F173}">
      <dgm:prSet phldrT="[Texto]" custT="1"/>
      <dgm:spPr>
        <a:solidFill>
          <a:schemeClr val="bg1"/>
        </a:solidFill>
      </dgm:spPr>
      <dgm:t>
        <a:bodyPr/>
        <a:lstStyle/>
        <a:p>
          <a:r>
            <a:rPr lang="pt-BR" sz="1700" dirty="0"/>
            <a:t>LINHA MESTRA</a:t>
          </a:r>
        </a:p>
      </dgm:t>
    </dgm:pt>
    <dgm:pt modelId="{19341BDE-701F-4126-A822-4CCA5BD6B2D8}" type="sibTrans" cxnId="{57D0FDFB-BCE2-438C-AA79-6AE4353E3F68}">
      <dgm:prSet/>
      <dgm:spPr/>
      <dgm:t>
        <a:bodyPr/>
        <a:lstStyle/>
        <a:p>
          <a:endParaRPr lang="pt-BR" sz="1700"/>
        </a:p>
      </dgm:t>
    </dgm:pt>
    <dgm:pt modelId="{C559141F-8BA3-4698-970F-15A84BBCE027}" type="parTrans" cxnId="{57D0FDFB-BCE2-438C-AA79-6AE4353E3F68}">
      <dgm:prSet/>
      <dgm:spPr/>
      <dgm:t>
        <a:bodyPr/>
        <a:lstStyle/>
        <a:p>
          <a:endParaRPr lang="pt-BR" sz="1700"/>
        </a:p>
      </dgm:t>
    </dgm:pt>
    <dgm:pt modelId="{6D7830B4-9CA2-400D-9488-7B8B9C870011}" type="pres">
      <dgm:prSet presAssocID="{F52CAA3D-C07A-4B37-B002-4C4D6ED3D4DC}" presName="compositeShape" presStyleCnt="0">
        <dgm:presLayoutVars>
          <dgm:chMax val="9"/>
          <dgm:dir/>
          <dgm:resizeHandles val="exact"/>
        </dgm:presLayoutVars>
      </dgm:prSet>
      <dgm:spPr/>
    </dgm:pt>
    <dgm:pt modelId="{FDD210B0-FD44-47B5-A3DE-FFDAA45EBD4F}" type="pres">
      <dgm:prSet presAssocID="{F52CAA3D-C07A-4B37-B002-4C4D6ED3D4DC}" presName="triangle1" presStyleLbl="node1" presStyleIdx="0" presStyleCnt="4">
        <dgm:presLayoutVars>
          <dgm:bulletEnabled val="1"/>
        </dgm:presLayoutVars>
      </dgm:prSet>
      <dgm:spPr/>
    </dgm:pt>
    <dgm:pt modelId="{32232CC5-D7F8-4329-A6D2-A7A7DF45CDCD}" type="pres">
      <dgm:prSet presAssocID="{F52CAA3D-C07A-4B37-B002-4C4D6ED3D4DC}" presName="triangle2" presStyleLbl="node1" presStyleIdx="1" presStyleCnt="4">
        <dgm:presLayoutVars>
          <dgm:bulletEnabled val="1"/>
        </dgm:presLayoutVars>
      </dgm:prSet>
      <dgm:spPr/>
    </dgm:pt>
    <dgm:pt modelId="{B525321C-4596-4A24-A738-8B37C15C0CC2}" type="pres">
      <dgm:prSet presAssocID="{F52CAA3D-C07A-4B37-B002-4C4D6ED3D4DC}" presName="triangle3" presStyleLbl="node1" presStyleIdx="2" presStyleCnt="4">
        <dgm:presLayoutVars>
          <dgm:bulletEnabled val="1"/>
        </dgm:presLayoutVars>
      </dgm:prSet>
      <dgm:spPr/>
    </dgm:pt>
    <dgm:pt modelId="{4FD352BF-85A8-4CA1-861F-926494CBD4A0}" type="pres">
      <dgm:prSet presAssocID="{F52CAA3D-C07A-4B37-B002-4C4D6ED3D4DC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B002500C-07AA-4097-971C-AF6A03373912}" type="presOf" srcId="{C553D52C-3D34-4E30-B03E-5D891DC720BF}" destId="{32232CC5-D7F8-4329-A6D2-A7A7DF45CDCD}" srcOrd="0" destOrd="0" presId="urn:microsoft.com/office/officeart/2005/8/layout/pyramid4"/>
    <dgm:cxn modelId="{6E44CB47-1EB1-4567-9320-DF53C443BC91}" type="presOf" srcId="{97CAB374-BFDA-4250-A3DA-69E30BCCAD3A}" destId="{4FD352BF-85A8-4CA1-861F-926494CBD4A0}" srcOrd="0" destOrd="0" presId="urn:microsoft.com/office/officeart/2005/8/layout/pyramid4"/>
    <dgm:cxn modelId="{62FEAF49-F01D-4A8C-81FE-61C5481D3D4C}" srcId="{F52CAA3D-C07A-4B37-B002-4C4D6ED3D4DC}" destId="{97CAB374-BFDA-4250-A3DA-69E30BCCAD3A}" srcOrd="3" destOrd="0" parTransId="{FA17A173-A82A-496C-ABDE-8D83C3B74687}" sibTransId="{5B5660B0-51CC-4C7C-B896-0E9A993614AF}"/>
    <dgm:cxn modelId="{5F432B71-52DF-4E16-A5E6-37AAB83852D3}" srcId="{F52CAA3D-C07A-4B37-B002-4C4D6ED3D4DC}" destId="{6C5E3D0A-DCFA-4478-BD04-02EDD84ED113}" srcOrd="2" destOrd="0" parTransId="{D42ACC09-25B0-44C8-AECD-E18CF498D013}" sibTransId="{44AFF4A8-AD6B-4162-A16C-636796F4AC9D}"/>
    <dgm:cxn modelId="{C1F49857-C222-4043-A651-C372CBA81B0E}" type="presOf" srcId="{6C5E3D0A-DCFA-4478-BD04-02EDD84ED113}" destId="{B525321C-4596-4A24-A738-8B37C15C0CC2}" srcOrd="0" destOrd="0" presId="urn:microsoft.com/office/officeart/2005/8/layout/pyramid4"/>
    <dgm:cxn modelId="{4560057B-128A-47DF-A23B-9150E8FB0FB4}" srcId="{F52CAA3D-C07A-4B37-B002-4C4D6ED3D4DC}" destId="{C553D52C-3D34-4E30-B03E-5D891DC720BF}" srcOrd="1" destOrd="0" parTransId="{2E9F4786-7A18-4934-BDA9-33F048B31781}" sibTransId="{47E4ECD4-0807-4B48-A503-391E3DA553E8}"/>
    <dgm:cxn modelId="{CBA4EA9F-55B2-4019-BAB0-EB7A7035393D}" type="presOf" srcId="{2CCBB424-081D-4F50-9FE4-693EF2D2F173}" destId="{FDD210B0-FD44-47B5-A3DE-FFDAA45EBD4F}" srcOrd="0" destOrd="0" presId="urn:microsoft.com/office/officeart/2005/8/layout/pyramid4"/>
    <dgm:cxn modelId="{FDDADCBF-B53A-4679-AB6E-7A476A8056BD}" type="presOf" srcId="{F52CAA3D-C07A-4B37-B002-4C4D6ED3D4DC}" destId="{6D7830B4-9CA2-400D-9488-7B8B9C870011}" srcOrd="0" destOrd="0" presId="urn:microsoft.com/office/officeart/2005/8/layout/pyramid4"/>
    <dgm:cxn modelId="{57D0FDFB-BCE2-438C-AA79-6AE4353E3F68}" srcId="{F52CAA3D-C07A-4B37-B002-4C4D6ED3D4DC}" destId="{2CCBB424-081D-4F50-9FE4-693EF2D2F173}" srcOrd="0" destOrd="0" parTransId="{C559141F-8BA3-4698-970F-15A84BBCE027}" sibTransId="{19341BDE-701F-4126-A822-4CCA5BD6B2D8}"/>
    <dgm:cxn modelId="{6ADD7080-3C4A-416B-8D06-64091B6159B5}" type="presParOf" srcId="{6D7830B4-9CA2-400D-9488-7B8B9C870011}" destId="{FDD210B0-FD44-47B5-A3DE-FFDAA45EBD4F}" srcOrd="0" destOrd="0" presId="urn:microsoft.com/office/officeart/2005/8/layout/pyramid4"/>
    <dgm:cxn modelId="{DB6DAA42-5ECF-418F-A379-D99578D7A14B}" type="presParOf" srcId="{6D7830B4-9CA2-400D-9488-7B8B9C870011}" destId="{32232CC5-D7F8-4329-A6D2-A7A7DF45CDCD}" srcOrd="1" destOrd="0" presId="urn:microsoft.com/office/officeart/2005/8/layout/pyramid4"/>
    <dgm:cxn modelId="{49FE9D09-7B35-49E3-87C1-4CF3856E7A4E}" type="presParOf" srcId="{6D7830B4-9CA2-400D-9488-7B8B9C870011}" destId="{B525321C-4596-4A24-A738-8B37C15C0CC2}" srcOrd="2" destOrd="0" presId="urn:microsoft.com/office/officeart/2005/8/layout/pyramid4"/>
    <dgm:cxn modelId="{FB9218A4-BE03-4C4E-A460-20C11F111BCA}" type="presParOf" srcId="{6D7830B4-9CA2-400D-9488-7B8B9C870011}" destId="{4FD352BF-85A8-4CA1-861F-926494CBD4A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BB7AA38-BD5C-4999-93D3-8F72BED995E4}" type="doc">
      <dgm:prSet loTypeId="urn:microsoft.com/office/officeart/2005/8/layout/funnel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77F700DA-3EBC-4457-A99F-CC7698D8E1A2}">
      <dgm:prSet phldrT="[Texto]"/>
      <dgm:spPr/>
      <dgm:t>
        <a:bodyPr/>
        <a:lstStyle/>
        <a:p>
          <a:r>
            <a:rPr lang="pt-BR" dirty="0"/>
            <a:t>Ideia</a:t>
          </a:r>
        </a:p>
      </dgm:t>
    </dgm:pt>
    <dgm:pt modelId="{93A00C26-FC9D-482A-9BDC-656426FE2A73}" type="parTrans" cxnId="{F75331AE-9B97-490D-B4A0-F0CBA378CDFC}">
      <dgm:prSet/>
      <dgm:spPr/>
      <dgm:t>
        <a:bodyPr/>
        <a:lstStyle/>
        <a:p>
          <a:endParaRPr lang="pt-BR"/>
        </a:p>
      </dgm:t>
    </dgm:pt>
    <dgm:pt modelId="{0870706E-25B1-4BFE-8910-114F3124CCBF}" type="sibTrans" cxnId="{F75331AE-9B97-490D-B4A0-F0CBA378CDFC}">
      <dgm:prSet/>
      <dgm:spPr/>
      <dgm:t>
        <a:bodyPr/>
        <a:lstStyle/>
        <a:p>
          <a:endParaRPr lang="pt-BR"/>
        </a:p>
      </dgm:t>
    </dgm:pt>
    <dgm:pt modelId="{84EB9221-F5D4-4B51-B33D-CEAE6CEC99B6}">
      <dgm:prSet phldrT="[Texto]"/>
      <dgm:spPr/>
      <dgm:t>
        <a:bodyPr/>
        <a:lstStyle/>
        <a:p>
          <a:r>
            <a:rPr lang="pt-BR" dirty="0"/>
            <a:t>Foco</a:t>
          </a:r>
        </a:p>
      </dgm:t>
    </dgm:pt>
    <dgm:pt modelId="{6E2D820E-0EF4-4968-8374-664BF58DCA21}" type="parTrans" cxnId="{0C95A7C6-D6DB-4C11-9A5C-B8A74ABFA1A1}">
      <dgm:prSet/>
      <dgm:spPr/>
      <dgm:t>
        <a:bodyPr/>
        <a:lstStyle/>
        <a:p>
          <a:endParaRPr lang="pt-BR"/>
        </a:p>
      </dgm:t>
    </dgm:pt>
    <dgm:pt modelId="{729A2CD7-AFBF-4B83-B8F1-1BE72D817CD3}" type="sibTrans" cxnId="{0C95A7C6-D6DB-4C11-9A5C-B8A74ABFA1A1}">
      <dgm:prSet/>
      <dgm:spPr/>
      <dgm:t>
        <a:bodyPr/>
        <a:lstStyle/>
        <a:p>
          <a:endParaRPr lang="pt-BR"/>
        </a:p>
      </dgm:t>
    </dgm:pt>
    <dgm:pt modelId="{FCC031C8-B836-4C25-B86C-19B4908E4033}">
      <dgm:prSet phldrT="[Texto]"/>
      <dgm:spPr/>
      <dgm:t>
        <a:bodyPr/>
        <a:lstStyle/>
        <a:p>
          <a:r>
            <a:rPr lang="pt-BR"/>
            <a:t>Marketing</a:t>
          </a:r>
          <a:endParaRPr lang="pt-BR" dirty="0"/>
        </a:p>
      </dgm:t>
    </dgm:pt>
    <dgm:pt modelId="{9F217F16-59AA-4B3E-BB73-E9E3FA9F6E2B}" type="parTrans" cxnId="{1F83BF3B-A01E-444B-AFBD-580DE01C216C}">
      <dgm:prSet/>
      <dgm:spPr/>
      <dgm:t>
        <a:bodyPr/>
        <a:lstStyle/>
        <a:p>
          <a:endParaRPr lang="pt-BR"/>
        </a:p>
      </dgm:t>
    </dgm:pt>
    <dgm:pt modelId="{6148CB6B-CF0C-4B91-BAF9-C5299A251B1F}" type="sibTrans" cxnId="{1F83BF3B-A01E-444B-AFBD-580DE01C216C}">
      <dgm:prSet/>
      <dgm:spPr/>
      <dgm:t>
        <a:bodyPr/>
        <a:lstStyle/>
        <a:p>
          <a:endParaRPr lang="pt-BR"/>
        </a:p>
      </dgm:t>
    </dgm:pt>
    <dgm:pt modelId="{202E4778-D63E-42BD-A4A9-0F567D929A1D}">
      <dgm:prSet phldrT="[Texto]"/>
      <dgm:spPr/>
      <dgm:t>
        <a:bodyPr/>
        <a:lstStyle/>
        <a:p>
          <a:r>
            <a:rPr lang="pt-BR" dirty="0">
              <a:solidFill>
                <a:schemeClr val="bg1">
                  <a:lumMod val="50000"/>
                </a:schemeClr>
              </a:solidFill>
            </a:rPr>
            <a:t>Linha Mestra</a:t>
          </a:r>
        </a:p>
      </dgm:t>
    </dgm:pt>
    <dgm:pt modelId="{8018C4C1-056F-4294-AD42-953BA8D3A5EE}" type="parTrans" cxnId="{4201C475-839C-47F7-9B92-BF764B34EA69}">
      <dgm:prSet/>
      <dgm:spPr/>
      <dgm:t>
        <a:bodyPr/>
        <a:lstStyle/>
        <a:p>
          <a:endParaRPr lang="pt-BR"/>
        </a:p>
      </dgm:t>
    </dgm:pt>
    <dgm:pt modelId="{DEF4A3B5-095E-4100-81CE-29E08F29E555}" type="sibTrans" cxnId="{4201C475-839C-47F7-9B92-BF764B34EA69}">
      <dgm:prSet/>
      <dgm:spPr/>
      <dgm:t>
        <a:bodyPr/>
        <a:lstStyle/>
        <a:p>
          <a:endParaRPr lang="pt-BR"/>
        </a:p>
      </dgm:t>
    </dgm:pt>
    <dgm:pt modelId="{0D4CCA74-9017-4E9F-8A58-6B889B783A9D}" type="pres">
      <dgm:prSet presAssocID="{9BB7AA38-BD5C-4999-93D3-8F72BED995E4}" presName="Name0" presStyleCnt="0">
        <dgm:presLayoutVars>
          <dgm:chMax val="4"/>
          <dgm:resizeHandles val="exact"/>
        </dgm:presLayoutVars>
      </dgm:prSet>
      <dgm:spPr/>
    </dgm:pt>
    <dgm:pt modelId="{9E1BF0D2-CBF6-496B-98BD-2E364356A501}" type="pres">
      <dgm:prSet presAssocID="{9BB7AA38-BD5C-4999-93D3-8F72BED995E4}" presName="ellipse" presStyleLbl="trBgShp" presStyleIdx="0" presStyleCnt="1"/>
      <dgm:spPr/>
    </dgm:pt>
    <dgm:pt modelId="{F5B1AE23-CAB9-4FC3-9469-4BF92D8E55B7}" type="pres">
      <dgm:prSet presAssocID="{9BB7AA38-BD5C-4999-93D3-8F72BED995E4}" presName="arrow1" presStyleLbl="fgShp" presStyleIdx="0" presStyleCnt="1"/>
      <dgm:spPr/>
    </dgm:pt>
    <dgm:pt modelId="{65463DE8-C07B-40A4-8A11-0A848994E296}" type="pres">
      <dgm:prSet presAssocID="{9BB7AA38-BD5C-4999-93D3-8F72BED995E4}" presName="rectangle" presStyleLbl="revTx" presStyleIdx="0" presStyleCnt="1">
        <dgm:presLayoutVars>
          <dgm:bulletEnabled val="1"/>
        </dgm:presLayoutVars>
      </dgm:prSet>
      <dgm:spPr/>
    </dgm:pt>
    <dgm:pt modelId="{ABE70C3F-523E-4947-AFAD-87DE5BAF7315}" type="pres">
      <dgm:prSet presAssocID="{84EB9221-F5D4-4B51-B33D-CEAE6CEC99B6}" presName="item1" presStyleLbl="node1" presStyleIdx="0" presStyleCnt="3">
        <dgm:presLayoutVars>
          <dgm:bulletEnabled val="1"/>
        </dgm:presLayoutVars>
      </dgm:prSet>
      <dgm:spPr/>
    </dgm:pt>
    <dgm:pt modelId="{C255A081-AB53-44C0-A973-643181400C4E}" type="pres">
      <dgm:prSet presAssocID="{FCC031C8-B836-4C25-B86C-19B4908E4033}" presName="item2" presStyleLbl="node1" presStyleIdx="1" presStyleCnt="3">
        <dgm:presLayoutVars>
          <dgm:bulletEnabled val="1"/>
        </dgm:presLayoutVars>
      </dgm:prSet>
      <dgm:spPr/>
    </dgm:pt>
    <dgm:pt modelId="{B4D8ADDC-FA82-462E-91A3-7FB1F1EB9053}" type="pres">
      <dgm:prSet presAssocID="{202E4778-D63E-42BD-A4A9-0F567D929A1D}" presName="item3" presStyleLbl="node1" presStyleIdx="2" presStyleCnt="3">
        <dgm:presLayoutVars>
          <dgm:bulletEnabled val="1"/>
        </dgm:presLayoutVars>
      </dgm:prSet>
      <dgm:spPr/>
    </dgm:pt>
    <dgm:pt modelId="{F5C3B903-5B7D-4E2C-9906-BB620F37032A}" type="pres">
      <dgm:prSet presAssocID="{9BB7AA38-BD5C-4999-93D3-8F72BED995E4}" presName="funnel" presStyleLbl="trAlignAcc1" presStyleIdx="0" presStyleCnt="1"/>
      <dgm:spPr/>
    </dgm:pt>
  </dgm:ptLst>
  <dgm:cxnLst>
    <dgm:cxn modelId="{1F83BF3B-A01E-444B-AFBD-580DE01C216C}" srcId="{9BB7AA38-BD5C-4999-93D3-8F72BED995E4}" destId="{FCC031C8-B836-4C25-B86C-19B4908E4033}" srcOrd="2" destOrd="0" parTransId="{9F217F16-59AA-4B3E-BB73-E9E3FA9F6E2B}" sibTransId="{6148CB6B-CF0C-4B91-BAF9-C5299A251B1F}"/>
    <dgm:cxn modelId="{4CA9CA5D-48C3-499D-B90C-3CA9EACF1BFC}" type="presOf" srcId="{84EB9221-F5D4-4B51-B33D-CEAE6CEC99B6}" destId="{C255A081-AB53-44C0-A973-643181400C4E}" srcOrd="0" destOrd="0" presId="urn:microsoft.com/office/officeart/2005/8/layout/funnel1"/>
    <dgm:cxn modelId="{05E7896B-2B03-4BB5-BBC3-A8AD9B55CE6A}" type="presOf" srcId="{FCC031C8-B836-4C25-B86C-19B4908E4033}" destId="{ABE70C3F-523E-4947-AFAD-87DE5BAF7315}" srcOrd="0" destOrd="0" presId="urn:microsoft.com/office/officeart/2005/8/layout/funnel1"/>
    <dgm:cxn modelId="{4201C475-839C-47F7-9B92-BF764B34EA69}" srcId="{9BB7AA38-BD5C-4999-93D3-8F72BED995E4}" destId="{202E4778-D63E-42BD-A4A9-0F567D929A1D}" srcOrd="3" destOrd="0" parTransId="{8018C4C1-056F-4294-AD42-953BA8D3A5EE}" sibTransId="{DEF4A3B5-095E-4100-81CE-29E08F29E555}"/>
    <dgm:cxn modelId="{EBC1C977-7B0C-4B3F-8015-9E6DC765C26C}" type="presOf" srcId="{9BB7AA38-BD5C-4999-93D3-8F72BED995E4}" destId="{0D4CCA74-9017-4E9F-8A58-6B889B783A9D}" srcOrd="0" destOrd="0" presId="urn:microsoft.com/office/officeart/2005/8/layout/funnel1"/>
    <dgm:cxn modelId="{C62638AA-C6EF-4CB5-8C29-157231E5368A}" type="presOf" srcId="{77F700DA-3EBC-4457-A99F-CC7698D8E1A2}" destId="{B4D8ADDC-FA82-462E-91A3-7FB1F1EB9053}" srcOrd="0" destOrd="0" presId="urn:microsoft.com/office/officeart/2005/8/layout/funnel1"/>
    <dgm:cxn modelId="{F75331AE-9B97-490D-B4A0-F0CBA378CDFC}" srcId="{9BB7AA38-BD5C-4999-93D3-8F72BED995E4}" destId="{77F700DA-3EBC-4457-A99F-CC7698D8E1A2}" srcOrd="0" destOrd="0" parTransId="{93A00C26-FC9D-482A-9BDC-656426FE2A73}" sibTransId="{0870706E-25B1-4BFE-8910-114F3124CCBF}"/>
    <dgm:cxn modelId="{979167BB-53DF-4C98-9927-634733293673}" type="presOf" srcId="{202E4778-D63E-42BD-A4A9-0F567D929A1D}" destId="{65463DE8-C07B-40A4-8A11-0A848994E296}" srcOrd="0" destOrd="0" presId="urn:microsoft.com/office/officeart/2005/8/layout/funnel1"/>
    <dgm:cxn modelId="{0C95A7C6-D6DB-4C11-9A5C-B8A74ABFA1A1}" srcId="{9BB7AA38-BD5C-4999-93D3-8F72BED995E4}" destId="{84EB9221-F5D4-4B51-B33D-CEAE6CEC99B6}" srcOrd="1" destOrd="0" parTransId="{6E2D820E-0EF4-4968-8374-664BF58DCA21}" sibTransId="{729A2CD7-AFBF-4B83-B8F1-1BE72D817CD3}"/>
    <dgm:cxn modelId="{23F10FF0-0748-4099-A56B-AF45AEF5F8FF}" type="presParOf" srcId="{0D4CCA74-9017-4E9F-8A58-6B889B783A9D}" destId="{9E1BF0D2-CBF6-496B-98BD-2E364356A501}" srcOrd="0" destOrd="0" presId="urn:microsoft.com/office/officeart/2005/8/layout/funnel1"/>
    <dgm:cxn modelId="{84D50813-A08C-42F4-84A1-980B621932F5}" type="presParOf" srcId="{0D4CCA74-9017-4E9F-8A58-6B889B783A9D}" destId="{F5B1AE23-CAB9-4FC3-9469-4BF92D8E55B7}" srcOrd="1" destOrd="0" presId="urn:microsoft.com/office/officeart/2005/8/layout/funnel1"/>
    <dgm:cxn modelId="{4C261328-57B1-4B90-8ABA-FC877F2D1425}" type="presParOf" srcId="{0D4CCA74-9017-4E9F-8A58-6B889B783A9D}" destId="{65463DE8-C07B-40A4-8A11-0A848994E296}" srcOrd="2" destOrd="0" presId="urn:microsoft.com/office/officeart/2005/8/layout/funnel1"/>
    <dgm:cxn modelId="{37F0E985-7239-43A1-8DE7-8FD40268CE11}" type="presParOf" srcId="{0D4CCA74-9017-4E9F-8A58-6B889B783A9D}" destId="{ABE70C3F-523E-4947-AFAD-87DE5BAF7315}" srcOrd="3" destOrd="0" presId="urn:microsoft.com/office/officeart/2005/8/layout/funnel1"/>
    <dgm:cxn modelId="{B4AD33B6-8411-4125-BB0C-5DE799FD87BF}" type="presParOf" srcId="{0D4CCA74-9017-4E9F-8A58-6B889B783A9D}" destId="{C255A081-AB53-44C0-A973-643181400C4E}" srcOrd="4" destOrd="0" presId="urn:microsoft.com/office/officeart/2005/8/layout/funnel1"/>
    <dgm:cxn modelId="{41FE4C75-9CA9-4125-9B7A-486B1EB8000A}" type="presParOf" srcId="{0D4CCA74-9017-4E9F-8A58-6B889B783A9D}" destId="{B4D8ADDC-FA82-462E-91A3-7FB1F1EB9053}" srcOrd="5" destOrd="0" presId="urn:microsoft.com/office/officeart/2005/8/layout/funnel1"/>
    <dgm:cxn modelId="{023AD709-51BE-4ADE-A02A-11FE079DA0F0}" type="presParOf" srcId="{0D4CCA74-9017-4E9F-8A58-6B889B783A9D}" destId="{F5C3B903-5B7D-4E2C-9906-BB620F37032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12494B-D1BA-4D4A-A023-83332BC81D74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D165FDE-2238-422E-9C57-8FFD8CB4EC18}">
      <dgm:prSet phldrT="[Texto]"/>
      <dgm:spPr>
        <a:solidFill>
          <a:srgbClr val="5A6F8C"/>
        </a:solidFill>
        <a:ln>
          <a:noFill/>
        </a:ln>
      </dgm:spPr>
      <dgm:t>
        <a:bodyPr/>
        <a:lstStyle/>
        <a:p>
          <a:r>
            <a:rPr lang="pt-BR" dirty="0"/>
            <a:t>Orador</a:t>
          </a:r>
        </a:p>
      </dgm:t>
    </dgm:pt>
    <dgm:pt modelId="{C45EEF88-73B3-4EAA-9F12-B1EF9A980304}" type="parTrans" cxnId="{CB11A841-B4BF-4741-A90F-DBC91CD56A42}">
      <dgm:prSet/>
      <dgm:spPr/>
      <dgm:t>
        <a:bodyPr/>
        <a:lstStyle/>
        <a:p>
          <a:endParaRPr lang="pt-BR"/>
        </a:p>
      </dgm:t>
    </dgm:pt>
    <dgm:pt modelId="{387CBB92-8678-4649-8378-C34329CD8BAD}" type="sibTrans" cxnId="{CB11A841-B4BF-4741-A90F-DBC91CD56A42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B6152A8-BF6C-480E-A164-E82A4A4A0352}">
      <dgm:prSet phldrT="[Texto]"/>
      <dgm:spPr>
        <a:solidFill>
          <a:srgbClr val="5A6F8C"/>
        </a:solidFill>
        <a:ln>
          <a:noFill/>
        </a:ln>
      </dgm:spPr>
      <dgm:t>
        <a:bodyPr/>
        <a:lstStyle/>
        <a:p>
          <a:r>
            <a:rPr lang="pt-BR" dirty="0"/>
            <a:t>Mensagem</a:t>
          </a:r>
        </a:p>
      </dgm:t>
    </dgm:pt>
    <dgm:pt modelId="{207607D2-56DF-419B-9008-3CA597034C19}" type="parTrans" cxnId="{3E2EFC3C-FF2D-42E9-841B-97C48588D05F}">
      <dgm:prSet/>
      <dgm:spPr/>
      <dgm:t>
        <a:bodyPr/>
        <a:lstStyle/>
        <a:p>
          <a:endParaRPr lang="pt-BR"/>
        </a:p>
      </dgm:t>
    </dgm:pt>
    <dgm:pt modelId="{7ED7DAB7-3FB3-4932-8848-85D5ACCC4CA1}" type="sibTrans" cxnId="{3E2EFC3C-FF2D-42E9-841B-97C48588D05F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48AB61D8-8115-48BE-87EC-FC232D112222}">
      <dgm:prSet phldrT="[Texto]"/>
      <dgm:spPr>
        <a:solidFill>
          <a:srgbClr val="5A6F8C"/>
        </a:solidFill>
        <a:ln>
          <a:noFill/>
        </a:ln>
      </dgm:spPr>
      <dgm:t>
        <a:bodyPr/>
        <a:lstStyle/>
        <a:p>
          <a:r>
            <a:rPr lang="pt-BR" dirty="0"/>
            <a:t>Público</a:t>
          </a:r>
        </a:p>
      </dgm:t>
    </dgm:pt>
    <dgm:pt modelId="{C5DD5578-16EA-405E-9A7E-3E0E58FD81A7}" type="parTrans" cxnId="{C9F109BC-274C-4225-A569-7B4AB45B99DB}">
      <dgm:prSet/>
      <dgm:spPr/>
      <dgm:t>
        <a:bodyPr/>
        <a:lstStyle/>
        <a:p>
          <a:endParaRPr lang="pt-BR"/>
        </a:p>
      </dgm:t>
    </dgm:pt>
    <dgm:pt modelId="{FAC680C5-D110-493A-8194-694C791758B0}" type="sibTrans" cxnId="{C9F109BC-274C-4225-A569-7B4AB45B99DB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1902792B-0831-4CD1-B75A-BAF194E49F80}" type="pres">
      <dgm:prSet presAssocID="{2F12494B-D1BA-4D4A-A023-83332BC81D74}" presName="Name0" presStyleCnt="0">
        <dgm:presLayoutVars>
          <dgm:chMax val="21"/>
          <dgm:chPref val="21"/>
        </dgm:presLayoutVars>
      </dgm:prSet>
      <dgm:spPr/>
    </dgm:pt>
    <dgm:pt modelId="{EEE66280-15CD-4D21-8564-ED4FF57029D5}" type="pres">
      <dgm:prSet presAssocID="{FD165FDE-2238-422E-9C57-8FFD8CB4EC18}" presName="text1" presStyleCnt="0"/>
      <dgm:spPr/>
    </dgm:pt>
    <dgm:pt modelId="{E69A0858-A002-4531-B82B-D5BA97FCFCBD}" type="pres">
      <dgm:prSet presAssocID="{FD165FDE-2238-422E-9C57-8FFD8CB4EC1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68D88-048F-4006-A22F-51F0A4C82008}" type="pres">
      <dgm:prSet presAssocID="{FD165FDE-2238-422E-9C57-8FFD8CB4EC18}" presName="textaccent1" presStyleCnt="0"/>
      <dgm:spPr/>
    </dgm:pt>
    <dgm:pt modelId="{8FC0B0B5-28A2-4447-8FF9-8E79FCD62A46}" type="pres">
      <dgm:prSet presAssocID="{FD165FDE-2238-422E-9C57-8FFD8CB4EC18}" presName="accentRepeatNode" presStyleLbl="solidAlignAcc1" presStyleIdx="0" presStyleCnt="6" custScaleX="523208" custScaleY="416001" custLinFactX="-100000" custLinFactY="100000" custLinFactNeighborX="-164106" custLinFactNeighborY="128043"/>
      <dgm:spPr>
        <a:noFill/>
        <a:ln>
          <a:noFill/>
        </a:ln>
      </dgm:spPr>
    </dgm:pt>
    <dgm:pt modelId="{40E0D540-EF4C-4533-8BBF-3200F6AD60CC}" type="pres">
      <dgm:prSet presAssocID="{387CBB92-8678-4649-8378-C34329CD8BAD}" presName="image1" presStyleCnt="0"/>
      <dgm:spPr/>
    </dgm:pt>
    <dgm:pt modelId="{19E3FEBC-3127-41B5-B034-88F9FF24254C}" type="pres">
      <dgm:prSet presAssocID="{387CBB92-8678-4649-8378-C34329CD8BAD}" presName="imageRepeatNode" presStyleLbl="alignAcc1" presStyleIdx="0" presStyleCnt="3"/>
      <dgm:spPr/>
    </dgm:pt>
    <dgm:pt modelId="{1454EA7D-DDF1-48F2-B591-B8A1B3562EE0}" type="pres">
      <dgm:prSet presAssocID="{387CBB92-8678-4649-8378-C34329CD8BAD}" presName="imageaccent1" presStyleCnt="0"/>
      <dgm:spPr/>
    </dgm:pt>
    <dgm:pt modelId="{71A605A6-2F7D-45FF-B888-89E09FDE56FD}" type="pres">
      <dgm:prSet presAssocID="{387CBB92-8678-4649-8378-C34329CD8BAD}" presName="accentRepeatNode" presStyleLbl="solidAlignAcc1" presStyleIdx="1" presStyleCnt="6"/>
      <dgm:spPr>
        <a:noFill/>
        <a:ln>
          <a:noFill/>
        </a:ln>
      </dgm:spPr>
    </dgm:pt>
    <dgm:pt modelId="{373A527C-78A0-4485-8678-DE5B6CDD83BA}" type="pres">
      <dgm:prSet presAssocID="{0B6152A8-BF6C-480E-A164-E82A4A4A0352}" presName="text2" presStyleCnt="0"/>
      <dgm:spPr/>
    </dgm:pt>
    <dgm:pt modelId="{2F9C9299-9114-474A-B181-21A1E62E74BA}" type="pres">
      <dgm:prSet presAssocID="{0B6152A8-BF6C-480E-A164-E82A4A4A0352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7F7B84-7753-4D59-A6EF-783F300BBDAE}" type="pres">
      <dgm:prSet presAssocID="{0B6152A8-BF6C-480E-A164-E82A4A4A0352}" presName="textaccent2" presStyleCnt="0"/>
      <dgm:spPr/>
    </dgm:pt>
    <dgm:pt modelId="{207B46EC-C074-4BEB-AE59-3352BFEE6708}" type="pres">
      <dgm:prSet presAssocID="{0B6152A8-BF6C-480E-A164-E82A4A4A0352}" presName="accentRepeatNode" presStyleLbl="solidAlignAcc1" presStyleIdx="2" presStyleCnt="6" custLinFactX="-41266" custLinFactY="100000" custLinFactNeighborX="-100000" custLinFactNeighborY="192180"/>
      <dgm:spPr>
        <a:noFill/>
        <a:ln>
          <a:noFill/>
        </a:ln>
      </dgm:spPr>
    </dgm:pt>
    <dgm:pt modelId="{E0B3B9B1-37CB-467B-A249-B02F0AF99C22}" type="pres">
      <dgm:prSet presAssocID="{7ED7DAB7-3FB3-4932-8848-85D5ACCC4CA1}" presName="image2" presStyleCnt="0"/>
      <dgm:spPr/>
    </dgm:pt>
    <dgm:pt modelId="{0AAD59F8-7277-419D-AC52-CFFAC941EE46}" type="pres">
      <dgm:prSet presAssocID="{7ED7DAB7-3FB3-4932-8848-85D5ACCC4CA1}" presName="imageRepeatNode" presStyleLbl="alignAcc1" presStyleIdx="1" presStyleCnt="3" custLinFactX="-100000" custLinFactY="-64313" custLinFactNeighborX="-156725" custLinFactNeighborY="-100000"/>
      <dgm:spPr/>
    </dgm:pt>
    <dgm:pt modelId="{B9162B35-3A61-449F-9A93-BEAA6235678C}" type="pres">
      <dgm:prSet presAssocID="{7ED7DAB7-3FB3-4932-8848-85D5ACCC4CA1}" presName="imageaccent2" presStyleCnt="0"/>
      <dgm:spPr/>
    </dgm:pt>
    <dgm:pt modelId="{2EA3345B-2F54-4E39-A080-9020E79D912D}" type="pres">
      <dgm:prSet presAssocID="{7ED7DAB7-3FB3-4932-8848-85D5ACCC4CA1}" presName="accentRepeatNode" presStyleLbl="solidAlignAcc1" presStyleIdx="3" presStyleCnt="6" custLinFactX="200000" custLinFactY="-398151" custLinFactNeighborX="297502" custLinFactNeighborY="-400000"/>
      <dgm:spPr>
        <a:noFill/>
        <a:ln>
          <a:noFill/>
        </a:ln>
      </dgm:spPr>
    </dgm:pt>
    <dgm:pt modelId="{9BD1126A-B7A7-421A-940C-FF4265102291}" type="pres">
      <dgm:prSet presAssocID="{48AB61D8-8115-48BE-87EC-FC232D112222}" presName="text3" presStyleCnt="0"/>
      <dgm:spPr/>
    </dgm:pt>
    <dgm:pt modelId="{5A614F08-5177-4FCF-91D1-3BC9F4E9B601}" type="pres">
      <dgm:prSet presAssocID="{48AB61D8-8115-48BE-87EC-FC232D11222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ED166B3-7AA8-4F82-8F58-943EF553A11A}" type="pres">
      <dgm:prSet presAssocID="{48AB61D8-8115-48BE-87EC-FC232D112222}" presName="textaccent3" presStyleCnt="0"/>
      <dgm:spPr/>
    </dgm:pt>
    <dgm:pt modelId="{5984CC54-CB8D-4CC9-B370-8ADC8DDBD69B}" type="pres">
      <dgm:prSet presAssocID="{48AB61D8-8115-48BE-87EC-FC232D112222}" presName="accentRepeatNode" presStyleLbl="solidAlignAcc1" presStyleIdx="4" presStyleCnt="6" custLinFactY="-78159" custLinFactNeighborX="-55278" custLinFactNeighborY="-100000"/>
      <dgm:spPr>
        <a:noFill/>
        <a:ln>
          <a:noFill/>
        </a:ln>
      </dgm:spPr>
    </dgm:pt>
    <dgm:pt modelId="{A45C08EB-00DC-4E5D-B0B6-B9435F639553}" type="pres">
      <dgm:prSet presAssocID="{FAC680C5-D110-493A-8194-694C791758B0}" presName="image3" presStyleCnt="0"/>
      <dgm:spPr/>
    </dgm:pt>
    <dgm:pt modelId="{0E11DF4F-7ED0-44D0-BF7A-1B6D5FE39F30}" type="pres">
      <dgm:prSet presAssocID="{FAC680C5-D110-493A-8194-694C791758B0}" presName="imageRepeatNode" presStyleLbl="alignAcc1" presStyleIdx="2" presStyleCnt="3"/>
      <dgm:spPr/>
    </dgm:pt>
    <dgm:pt modelId="{D5893E6E-F247-4B79-8AC9-F2BB24D44F00}" type="pres">
      <dgm:prSet presAssocID="{FAC680C5-D110-493A-8194-694C791758B0}" presName="imageaccent3" presStyleCnt="0"/>
      <dgm:spPr/>
    </dgm:pt>
    <dgm:pt modelId="{D6D09458-6D5C-44C5-97EB-581C03F5FF05}" type="pres">
      <dgm:prSet presAssocID="{FAC680C5-D110-493A-8194-694C791758B0}" presName="accentRepeatNode" presStyleLbl="solidAlignAcc1" presStyleIdx="5" presStyleCnt="6" custLinFactX="-100000" custLinFactNeighborX="-114971" custLinFactNeighborY="-92642"/>
      <dgm:spPr>
        <a:noFill/>
        <a:ln>
          <a:noFill/>
        </a:ln>
      </dgm:spPr>
    </dgm:pt>
  </dgm:ptLst>
  <dgm:cxnLst>
    <dgm:cxn modelId="{2368B907-7CE2-475C-8C86-15953EEBF70F}" type="presOf" srcId="{387CBB92-8678-4649-8378-C34329CD8BAD}" destId="{19E3FEBC-3127-41B5-B034-88F9FF24254C}" srcOrd="0" destOrd="0" presId="urn:microsoft.com/office/officeart/2008/layout/HexagonCluster"/>
    <dgm:cxn modelId="{837A8631-1E55-4982-878C-960D7EFDD062}" type="presOf" srcId="{7ED7DAB7-3FB3-4932-8848-85D5ACCC4CA1}" destId="{0AAD59F8-7277-419D-AC52-CFFAC941EE46}" srcOrd="0" destOrd="0" presId="urn:microsoft.com/office/officeart/2008/layout/HexagonCluster"/>
    <dgm:cxn modelId="{3E2EFC3C-FF2D-42E9-841B-97C48588D05F}" srcId="{2F12494B-D1BA-4D4A-A023-83332BC81D74}" destId="{0B6152A8-BF6C-480E-A164-E82A4A4A0352}" srcOrd="1" destOrd="0" parTransId="{207607D2-56DF-419B-9008-3CA597034C19}" sibTransId="{7ED7DAB7-3FB3-4932-8848-85D5ACCC4CA1}"/>
    <dgm:cxn modelId="{CB11A841-B4BF-4741-A90F-DBC91CD56A42}" srcId="{2F12494B-D1BA-4D4A-A023-83332BC81D74}" destId="{FD165FDE-2238-422E-9C57-8FFD8CB4EC18}" srcOrd="0" destOrd="0" parTransId="{C45EEF88-73B3-4EAA-9F12-B1EF9A980304}" sibTransId="{387CBB92-8678-4649-8378-C34329CD8BAD}"/>
    <dgm:cxn modelId="{C46C9C9A-4051-4507-8EA8-0CE8FB043DF8}" type="presOf" srcId="{FAC680C5-D110-493A-8194-694C791758B0}" destId="{0E11DF4F-7ED0-44D0-BF7A-1B6D5FE39F30}" srcOrd="0" destOrd="0" presId="urn:microsoft.com/office/officeart/2008/layout/HexagonCluster"/>
    <dgm:cxn modelId="{650906A5-879D-4ECA-A54F-F89A5229B5BB}" type="presOf" srcId="{0B6152A8-BF6C-480E-A164-E82A4A4A0352}" destId="{2F9C9299-9114-474A-B181-21A1E62E74BA}" srcOrd="0" destOrd="0" presId="urn:microsoft.com/office/officeart/2008/layout/HexagonCluster"/>
    <dgm:cxn modelId="{C9F109BC-274C-4225-A569-7B4AB45B99DB}" srcId="{2F12494B-D1BA-4D4A-A023-83332BC81D74}" destId="{48AB61D8-8115-48BE-87EC-FC232D112222}" srcOrd="2" destOrd="0" parTransId="{C5DD5578-16EA-405E-9A7E-3E0E58FD81A7}" sibTransId="{FAC680C5-D110-493A-8194-694C791758B0}"/>
    <dgm:cxn modelId="{110C49FD-0A2F-4E21-A407-88F4137B6BE8}" type="presOf" srcId="{FD165FDE-2238-422E-9C57-8FFD8CB4EC18}" destId="{E69A0858-A002-4531-B82B-D5BA97FCFCBD}" srcOrd="0" destOrd="0" presId="urn:microsoft.com/office/officeart/2008/layout/HexagonCluster"/>
    <dgm:cxn modelId="{F990CDFD-EB42-4A57-81E2-3C1CA319D9E5}" type="presOf" srcId="{2F12494B-D1BA-4D4A-A023-83332BC81D74}" destId="{1902792B-0831-4CD1-B75A-BAF194E49F80}" srcOrd="0" destOrd="0" presId="urn:microsoft.com/office/officeart/2008/layout/HexagonCluster"/>
    <dgm:cxn modelId="{79D766FE-A0E8-4FE2-8BC5-E9B8B8FDFD5E}" type="presOf" srcId="{48AB61D8-8115-48BE-87EC-FC232D112222}" destId="{5A614F08-5177-4FCF-91D1-3BC9F4E9B601}" srcOrd="0" destOrd="0" presId="urn:microsoft.com/office/officeart/2008/layout/HexagonCluster"/>
    <dgm:cxn modelId="{D2CBC11E-F5BD-485C-A5DF-3D5745909D0A}" type="presParOf" srcId="{1902792B-0831-4CD1-B75A-BAF194E49F80}" destId="{EEE66280-15CD-4D21-8564-ED4FF57029D5}" srcOrd="0" destOrd="0" presId="urn:microsoft.com/office/officeart/2008/layout/HexagonCluster"/>
    <dgm:cxn modelId="{B32D7DCB-24E6-43B6-944F-49D4C7F33DC5}" type="presParOf" srcId="{EEE66280-15CD-4D21-8564-ED4FF57029D5}" destId="{E69A0858-A002-4531-B82B-D5BA97FCFCBD}" srcOrd="0" destOrd="0" presId="urn:microsoft.com/office/officeart/2008/layout/HexagonCluster"/>
    <dgm:cxn modelId="{95DD84E9-0892-459C-9768-8147D495F1C1}" type="presParOf" srcId="{1902792B-0831-4CD1-B75A-BAF194E49F80}" destId="{75768D88-048F-4006-A22F-51F0A4C82008}" srcOrd="1" destOrd="0" presId="urn:microsoft.com/office/officeart/2008/layout/HexagonCluster"/>
    <dgm:cxn modelId="{2B1A9ED3-4B90-419B-B07B-C129655BE74D}" type="presParOf" srcId="{75768D88-048F-4006-A22F-51F0A4C82008}" destId="{8FC0B0B5-28A2-4447-8FF9-8E79FCD62A46}" srcOrd="0" destOrd="0" presId="urn:microsoft.com/office/officeart/2008/layout/HexagonCluster"/>
    <dgm:cxn modelId="{8FED3E4E-2BF5-4DEF-868E-753983E41262}" type="presParOf" srcId="{1902792B-0831-4CD1-B75A-BAF194E49F80}" destId="{40E0D540-EF4C-4533-8BBF-3200F6AD60CC}" srcOrd="2" destOrd="0" presId="urn:microsoft.com/office/officeart/2008/layout/HexagonCluster"/>
    <dgm:cxn modelId="{1306E0B2-F344-4458-B675-C07650C80E57}" type="presParOf" srcId="{40E0D540-EF4C-4533-8BBF-3200F6AD60CC}" destId="{19E3FEBC-3127-41B5-B034-88F9FF24254C}" srcOrd="0" destOrd="0" presId="urn:microsoft.com/office/officeart/2008/layout/HexagonCluster"/>
    <dgm:cxn modelId="{F6554E5B-9716-4B72-80F6-DBBC8DC64CEF}" type="presParOf" srcId="{1902792B-0831-4CD1-B75A-BAF194E49F80}" destId="{1454EA7D-DDF1-48F2-B591-B8A1B3562EE0}" srcOrd="3" destOrd="0" presId="urn:microsoft.com/office/officeart/2008/layout/HexagonCluster"/>
    <dgm:cxn modelId="{A54C7633-472B-4075-AFDD-2BC04C5DAFC8}" type="presParOf" srcId="{1454EA7D-DDF1-48F2-B591-B8A1B3562EE0}" destId="{71A605A6-2F7D-45FF-B888-89E09FDE56FD}" srcOrd="0" destOrd="0" presId="urn:microsoft.com/office/officeart/2008/layout/HexagonCluster"/>
    <dgm:cxn modelId="{A64C3FE5-9826-4406-9E44-BF98A0286C72}" type="presParOf" srcId="{1902792B-0831-4CD1-B75A-BAF194E49F80}" destId="{373A527C-78A0-4485-8678-DE5B6CDD83BA}" srcOrd="4" destOrd="0" presId="urn:microsoft.com/office/officeart/2008/layout/HexagonCluster"/>
    <dgm:cxn modelId="{2815E918-5564-4B24-93E1-2A7238B65A99}" type="presParOf" srcId="{373A527C-78A0-4485-8678-DE5B6CDD83BA}" destId="{2F9C9299-9114-474A-B181-21A1E62E74BA}" srcOrd="0" destOrd="0" presId="urn:microsoft.com/office/officeart/2008/layout/HexagonCluster"/>
    <dgm:cxn modelId="{2AB88352-8A8B-44D0-AA64-E4CCDC86DCF6}" type="presParOf" srcId="{1902792B-0831-4CD1-B75A-BAF194E49F80}" destId="{FC7F7B84-7753-4D59-A6EF-783F300BBDAE}" srcOrd="5" destOrd="0" presId="urn:microsoft.com/office/officeart/2008/layout/HexagonCluster"/>
    <dgm:cxn modelId="{88A9F26C-76D0-4FDD-AF93-223516B33185}" type="presParOf" srcId="{FC7F7B84-7753-4D59-A6EF-783F300BBDAE}" destId="{207B46EC-C074-4BEB-AE59-3352BFEE6708}" srcOrd="0" destOrd="0" presId="urn:microsoft.com/office/officeart/2008/layout/HexagonCluster"/>
    <dgm:cxn modelId="{96E628DC-9328-4572-A8ED-07476F7581D0}" type="presParOf" srcId="{1902792B-0831-4CD1-B75A-BAF194E49F80}" destId="{E0B3B9B1-37CB-467B-A249-B02F0AF99C22}" srcOrd="6" destOrd="0" presId="urn:microsoft.com/office/officeart/2008/layout/HexagonCluster"/>
    <dgm:cxn modelId="{DFA73979-D24B-47B2-A23C-22D2E205E775}" type="presParOf" srcId="{E0B3B9B1-37CB-467B-A249-B02F0AF99C22}" destId="{0AAD59F8-7277-419D-AC52-CFFAC941EE46}" srcOrd="0" destOrd="0" presId="urn:microsoft.com/office/officeart/2008/layout/HexagonCluster"/>
    <dgm:cxn modelId="{A1C386D0-71C2-4785-B89C-813E385A9C47}" type="presParOf" srcId="{1902792B-0831-4CD1-B75A-BAF194E49F80}" destId="{B9162B35-3A61-449F-9A93-BEAA6235678C}" srcOrd="7" destOrd="0" presId="urn:microsoft.com/office/officeart/2008/layout/HexagonCluster"/>
    <dgm:cxn modelId="{F1F205AF-976F-4AFA-8EB8-5F64DCD53379}" type="presParOf" srcId="{B9162B35-3A61-449F-9A93-BEAA6235678C}" destId="{2EA3345B-2F54-4E39-A080-9020E79D912D}" srcOrd="0" destOrd="0" presId="urn:microsoft.com/office/officeart/2008/layout/HexagonCluster"/>
    <dgm:cxn modelId="{703F77B0-3A84-4AF8-A4F6-2165F3FDF639}" type="presParOf" srcId="{1902792B-0831-4CD1-B75A-BAF194E49F80}" destId="{9BD1126A-B7A7-421A-940C-FF4265102291}" srcOrd="8" destOrd="0" presId="urn:microsoft.com/office/officeart/2008/layout/HexagonCluster"/>
    <dgm:cxn modelId="{F52EF3D0-C855-436A-80E2-B307757C2CEC}" type="presParOf" srcId="{9BD1126A-B7A7-421A-940C-FF4265102291}" destId="{5A614F08-5177-4FCF-91D1-3BC9F4E9B601}" srcOrd="0" destOrd="0" presId="urn:microsoft.com/office/officeart/2008/layout/HexagonCluster"/>
    <dgm:cxn modelId="{5D25177C-A9C1-43E6-BB2B-B5CAB6EA351B}" type="presParOf" srcId="{1902792B-0831-4CD1-B75A-BAF194E49F80}" destId="{DED166B3-7AA8-4F82-8F58-943EF553A11A}" srcOrd="9" destOrd="0" presId="urn:microsoft.com/office/officeart/2008/layout/HexagonCluster"/>
    <dgm:cxn modelId="{AAC86A86-8689-4FA1-AE6A-2D90FCAE804D}" type="presParOf" srcId="{DED166B3-7AA8-4F82-8F58-943EF553A11A}" destId="{5984CC54-CB8D-4CC9-B370-8ADC8DDBD69B}" srcOrd="0" destOrd="0" presId="urn:microsoft.com/office/officeart/2008/layout/HexagonCluster"/>
    <dgm:cxn modelId="{3BC65694-1CBC-4853-8B97-4FB684694937}" type="presParOf" srcId="{1902792B-0831-4CD1-B75A-BAF194E49F80}" destId="{A45C08EB-00DC-4E5D-B0B6-B9435F639553}" srcOrd="10" destOrd="0" presId="urn:microsoft.com/office/officeart/2008/layout/HexagonCluster"/>
    <dgm:cxn modelId="{6F23CB40-7220-4372-9CAA-5D304370100B}" type="presParOf" srcId="{A45C08EB-00DC-4E5D-B0B6-B9435F639553}" destId="{0E11DF4F-7ED0-44D0-BF7A-1B6D5FE39F30}" srcOrd="0" destOrd="0" presId="urn:microsoft.com/office/officeart/2008/layout/HexagonCluster"/>
    <dgm:cxn modelId="{9A7853C2-8649-4E12-A996-EBB41E57A133}" type="presParOf" srcId="{1902792B-0831-4CD1-B75A-BAF194E49F80}" destId="{D5893E6E-F247-4B79-8AC9-F2BB24D44F00}" srcOrd="11" destOrd="0" presId="urn:microsoft.com/office/officeart/2008/layout/HexagonCluster"/>
    <dgm:cxn modelId="{CB7AA6B2-CE2C-46C6-9FB9-D5D2E84290C3}" type="presParOf" srcId="{D5893E6E-F247-4B79-8AC9-F2BB24D44F00}" destId="{D6D09458-6D5C-44C5-97EB-581C03F5FF05}" srcOrd="0" destOrd="0" presId="urn:microsoft.com/office/officeart/2008/layout/Hexagon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12494B-D1BA-4D4A-A023-83332BC81D74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D165FDE-2238-422E-9C57-8FFD8CB4EC18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Qual o efeito?</a:t>
          </a:r>
        </a:p>
      </dgm:t>
    </dgm:pt>
    <dgm:pt modelId="{C45EEF88-73B3-4EAA-9F12-B1EF9A980304}" type="parTrans" cxnId="{CB11A841-B4BF-4741-A90F-DBC91CD56A42}">
      <dgm:prSet/>
      <dgm:spPr/>
      <dgm:t>
        <a:bodyPr/>
        <a:lstStyle/>
        <a:p>
          <a:endParaRPr lang="pt-BR" sz="2000"/>
        </a:p>
      </dgm:t>
    </dgm:pt>
    <dgm:pt modelId="{387CBB92-8678-4649-8378-C34329CD8BAD}" type="sibTrans" cxnId="{CB11A841-B4BF-4741-A90F-DBC91CD56A42}">
      <dgm:prSet/>
      <dgm:spPr>
        <a:ln>
          <a:noFill/>
        </a:ln>
      </dgm:spPr>
      <dgm:t>
        <a:bodyPr/>
        <a:lstStyle/>
        <a:p>
          <a:endParaRPr lang="pt-BR" sz="2000"/>
        </a:p>
      </dgm:t>
    </dgm:pt>
    <dgm:pt modelId="{0B6152A8-BF6C-480E-A164-E82A4A4A0352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Como falar?</a:t>
          </a:r>
        </a:p>
      </dgm:t>
    </dgm:pt>
    <dgm:pt modelId="{207607D2-56DF-419B-9008-3CA597034C19}" type="parTrans" cxnId="{3E2EFC3C-FF2D-42E9-841B-97C48588D05F}">
      <dgm:prSet/>
      <dgm:spPr/>
      <dgm:t>
        <a:bodyPr/>
        <a:lstStyle/>
        <a:p>
          <a:endParaRPr lang="pt-BR" sz="2000"/>
        </a:p>
      </dgm:t>
    </dgm:pt>
    <dgm:pt modelId="{7ED7DAB7-3FB3-4932-8848-85D5ACCC4CA1}" type="sibTrans" cxnId="{3E2EFC3C-FF2D-42E9-841B-97C48588D05F}">
      <dgm:prSet/>
      <dgm:spPr>
        <a:ln>
          <a:noFill/>
        </a:ln>
      </dgm:spPr>
      <dgm:t>
        <a:bodyPr/>
        <a:lstStyle/>
        <a:p>
          <a:endParaRPr lang="pt-BR" sz="2000"/>
        </a:p>
      </dgm:t>
    </dgm:pt>
    <dgm:pt modelId="{48AB61D8-8115-48BE-87EC-FC232D112222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O que falar?</a:t>
          </a:r>
        </a:p>
      </dgm:t>
    </dgm:pt>
    <dgm:pt modelId="{C5DD5578-16EA-405E-9A7E-3E0E58FD81A7}" type="parTrans" cxnId="{C9F109BC-274C-4225-A569-7B4AB45B99DB}">
      <dgm:prSet/>
      <dgm:spPr/>
      <dgm:t>
        <a:bodyPr/>
        <a:lstStyle/>
        <a:p>
          <a:endParaRPr lang="pt-BR" sz="2000"/>
        </a:p>
      </dgm:t>
    </dgm:pt>
    <dgm:pt modelId="{FAC680C5-D110-493A-8194-694C791758B0}" type="sibTrans" cxnId="{C9F109BC-274C-4225-A569-7B4AB45B99DB}">
      <dgm:prSet/>
      <dgm:spPr>
        <a:noFill/>
        <a:ln>
          <a:noFill/>
        </a:ln>
      </dgm:spPr>
      <dgm:t>
        <a:bodyPr/>
        <a:lstStyle/>
        <a:p>
          <a:endParaRPr lang="pt-BR" sz="2000"/>
        </a:p>
      </dgm:t>
    </dgm:pt>
    <dgm:pt modelId="{1902792B-0831-4CD1-B75A-BAF194E49F80}" type="pres">
      <dgm:prSet presAssocID="{2F12494B-D1BA-4D4A-A023-83332BC81D74}" presName="Name0" presStyleCnt="0">
        <dgm:presLayoutVars>
          <dgm:chMax val="21"/>
          <dgm:chPref val="21"/>
        </dgm:presLayoutVars>
      </dgm:prSet>
      <dgm:spPr/>
    </dgm:pt>
    <dgm:pt modelId="{EEE66280-15CD-4D21-8564-ED4FF57029D5}" type="pres">
      <dgm:prSet presAssocID="{FD165FDE-2238-422E-9C57-8FFD8CB4EC18}" presName="text1" presStyleCnt="0"/>
      <dgm:spPr/>
    </dgm:pt>
    <dgm:pt modelId="{E69A0858-A002-4531-B82B-D5BA97FCFCBD}" type="pres">
      <dgm:prSet presAssocID="{FD165FDE-2238-422E-9C57-8FFD8CB4EC1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68D88-048F-4006-A22F-51F0A4C82008}" type="pres">
      <dgm:prSet presAssocID="{FD165FDE-2238-422E-9C57-8FFD8CB4EC18}" presName="textaccent1" presStyleCnt="0"/>
      <dgm:spPr/>
    </dgm:pt>
    <dgm:pt modelId="{8FC0B0B5-28A2-4447-8FF9-8E79FCD62A46}" type="pres">
      <dgm:prSet presAssocID="{FD165FDE-2238-422E-9C57-8FFD8CB4EC18}" presName="accentRepeatNode" presStyleLbl="solidAlignAcc1" presStyleIdx="0" presStyleCnt="6" custScaleX="523208" custScaleY="416001" custLinFactX="-100000" custLinFactY="100000" custLinFactNeighborX="-164106" custLinFactNeighborY="128043"/>
      <dgm:spPr>
        <a:noFill/>
        <a:ln>
          <a:noFill/>
        </a:ln>
      </dgm:spPr>
    </dgm:pt>
    <dgm:pt modelId="{40E0D540-EF4C-4533-8BBF-3200F6AD60CC}" type="pres">
      <dgm:prSet presAssocID="{387CBB92-8678-4649-8378-C34329CD8BAD}" presName="image1" presStyleCnt="0"/>
      <dgm:spPr/>
    </dgm:pt>
    <dgm:pt modelId="{19E3FEBC-3127-41B5-B034-88F9FF24254C}" type="pres">
      <dgm:prSet presAssocID="{387CBB92-8678-4649-8378-C34329CD8BAD}" presName="imageRepeatNode" presStyleLbl="alignAcc1" presStyleIdx="0" presStyleCnt="3" custLinFactY="-8622" custLinFactNeighborX="2168" custLinFactNeighborY="-100000"/>
      <dgm:spPr/>
    </dgm:pt>
    <dgm:pt modelId="{1454EA7D-DDF1-48F2-B591-B8A1B3562EE0}" type="pres">
      <dgm:prSet presAssocID="{387CBB92-8678-4649-8378-C34329CD8BAD}" presName="imageaccent1" presStyleCnt="0"/>
      <dgm:spPr/>
    </dgm:pt>
    <dgm:pt modelId="{71A605A6-2F7D-45FF-B888-89E09FDE56FD}" type="pres">
      <dgm:prSet presAssocID="{387CBB92-8678-4649-8378-C34329CD8BAD}" presName="accentRepeatNode" presStyleLbl="solidAlignAcc1" presStyleIdx="1" presStyleCnt="6"/>
      <dgm:spPr>
        <a:noFill/>
        <a:ln>
          <a:noFill/>
        </a:ln>
      </dgm:spPr>
    </dgm:pt>
    <dgm:pt modelId="{373A527C-78A0-4485-8678-DE5B6CDD83BA}" type="pres">
      <dgm:prSet presAssocID="{0B6152A8-BF6C-480E-A164-E82A4A4A0352}" presName="text2" presStyleCnt="0"/>
      <dgm:spPr/>
    </dgm:pt>
    <dgm:pt modelId="{2F9C9299-9114-474A-B181-21A1E62E74BA}" type="pres">
      <dgm:prSet presAssocID="{0B6152A8-BF6C-480E-A164-E82A4A4A0352}" presName="textRepeatNode" presStyleLbl="alignNode1" presStyleIdx="1" presStyleCnt="3" custLinFactNeighborX="-83660" custLinFactNeighborY="-53504">
        <dgm:presLayoutVars>
          <dgm:chMax val="0"/>
          <dgm:chPref val="0"/>
          <dgm:bulletEnabled val="1"/>
        </dgm:presLayoutVars>
      </dgm:prSet>
      <dgm:spPr/>
    </dgm:pt>
    <dgm:pt modelId="{FC7F7B84-7753-4D59-A6EF-783F300BBDAE}" type="pres">
      <dgm:prSet presAssocID="{0B6152A8-BF6C-480E-A164-E82A4A4A0352}" presName="textaccent2" presStyleCnt="0"/>
      <dgm:spPr/>
    </dgm:pt>
    <dgm:pt modelId="{207B46EC-C074-4BEB-AE59-3352BFEE6708}" type="pres">
      <dgm:prSet presAssocID="{0B6152A8-BF6C-480E-A164-E82A4A4A0352}" presName="accentRepeatNode" presStyleLbl="solidAlignAcc1" presStyleIdx="2" presStyleCnt="6" custLinFactX="-41266" custLinFactY="100000" custLinFactNeighborX="-100000" custLinFactNeighborY="192180"/>
      <dgm:spPr>
        <a:noFill/>
        <a:ln>
          <a:noFill/>
        </a:ln>
      </dgm:spPr>
    </dgm:pt>
    <dgm:pt modelId="{E0B3B9B1-37CB-467B-A249-B02F0AF99C22}" type="pres">
      <dgm:prSet presAssocID="{7ED7DAB7-3FB3-4932-8848-85D5ACCC4CA1}" presName="image2" presStyleCnt="0"/>
      <dgm:spPr/>
    </dgm:pt>
    <dgm:pt modelId="{0AAD59F8-7277-419D-AC52-CFFAC941EE46}" type="pres">
      <dgm:prSet presAssocID="{7ED7DAB7-3FB3-4932-8848-85D5ACCC4CA1}" presName="imageRepeatNode" presStyleLbl="alignAcc1" presStyleIdx="1" presStyleCnt="3" custLinFactNeighborX="-82643" custLinFactNeighborY="-54103"/>
      <dgm:spPr/>
    </dgm:pt>
    <dgm:pt modelId="{B9162B35-3A61-449F-9A93-BEAA6235678C}" type="pres">
      <dgm:prSet presAssocID="{7ED7DAB7-3FB3-4932-8848-85D5ACCC4CA1}" presName="imageaccent2" presStyleCnt="0"/>
      <dgm:spPr/>
    </dgm:pt>
    <dgm:pt modelId="{2EA3345B-2F54-4E39-A080-9020E79D912D}" type="pres">
      <dgm:prSet presAssocID="{7ED7DAB7-3FB3-4932-8848-85D5ACCC4CA1}" presName="accentRepeatNode" presStyleLbl="solidAlignAcc1" presStyleIdx="3" presStyleCnt="6" custLinFactX="200000" custLinFactY="-398151" custLinFactNeighborX="297502" custLinFactNeighborY="-400000"/>
      <dgm:spPr>
        <a:noFill/>
        <a:ln>
          <a:noFill/>
        </a:ln>
      </dgm:spPr>
    </dgm:pt>
    <dgm:pt modelId="{9BD1126A-B7A7-421A-940C-FF4265102291}" type="pres">
      <dgm:prSet presAssocID="{48AB61D8-8115-48BE-87EC-FC232D112222}" presName="text3" presStyleCnt="0"/>
      <dgm:spPr/>
    </dgm:pt>
    <dgm:pt modelId="{5A614F08-5177-4FCF-91D1-3BC9F4E9B601}" type="pres">
      <dgm:prSet presAssocID="{48AB61D8-8115-48BE-87EC-FC232D112222}" presName="textRepeatNode" presStyleLbl="alignNode1" presStyleIdx="2" presStyleCnt="3" custLinFactNeighborX="-83313" custLinFactNeighborY="54411">
        <dgm:presLayoutVars>
          <dgm:chMax val="0"/>
          <dgm:chPref val="0"/>
          <dgm:bulletEnabled val="1"/>
        </dgm:presLayoutVars>
      </dgm:prSet>
      <dgm:spPr/>
    </dgm:pt>
    <dgm:pt modelId="{DED166B3-7AA8-4F82-8F58-943EF553A11A}" type="pres">
      <dgm:prSet presAssocID="{48AB61D8-8115-48BE-87EC-FC232D112222}" presName="textaccent3" presStyleCnt="0"/>
      <dgm:spPr/>
    </dgm:pt>
    <dgm:pt modelId="{5984CC54-CB8D-4CC9-B370-8ADC8DDBD69B}" type="pres">
      <dgm:prSet presAssocID="{48AB61D8-8115-48BE-87EC-FC232D112222}" presName="accentRepeatNode" presStyleLbl="solidAlignAcc1" presStyleIdx="4" presStyleCnt="6" custLinFactY="-78159" custLinFactNeighborX="-55278" custLinFactNeighborY="-100000"/>
      <dgm:spPr>
        <a:noFill/>
        <a:ln>
          <a:noFill/>
        </a:ln>
      </dgm:spPr>
    </dgm:pt>
    <dgm:pt modelId="{A45C08EB-00DC-4E5D-B0B6-B9435F639553}" type="pres">
      <dgm:prSet presAssocID="{FAC680C5-D110-493A-8194-694C791758B0}" presName="image3" presStyleCnt="0"/>
      <dgm:spPr/>
    </dgm:pt>
    <dgm:pt modelId="{0E11DF4F-7ED0-44D0-BF7A-1B6D5FE39F30}" type="pres">
      <dgm:prSet presAssocID="{FAC680C5-D110-493A-8194-694C791758B0}" presName="imageRepeatNode" presStyleLbl="alignAcc1" presStyleIdx="2" presStyleCnt="3"/>
      <dgm:spPr/>
    </dgm:pt>
    <dgm:pt modelId="{D5893E6E-F247-4B79-8AC9-F2BB24D44F00}" type="pres">
      <dgm:prSet presAssocID="{FAC680C5-D110-493A-8194-694C791758B0}" presName="imageaccent3" presStyleCnt="0"/>
      <dgm:spPr/>
    </dgm:pt>
    <dgm:pt modelId="{D6D09458-6D5C-44C5-97EB-581C03F5FF05}" type="pres">
      <dgm:prSet presAssocID="{FAC680C5-D110-493A-8194-694C791758B0}" presName="accentRepeatNode" presStyleLbl="solidAlignAcc1" presStyleIdx="5" presStyleCnt="6" custLinFactX="-200000" custLinFactY="-200000" custLinFactNeighborX="-248699" custLinFactNeighborY="-202568"/>
      <dgm:spPr>
        <a:noFill/>
        <a:ln>
          <a:noFill/>
        </a:ln>
      </dgm:spPr>
    </dgm:pt>
  </dgm:ptLst>
  <dgm:cxnLst>
    <dgm:cxn modelId="{2368B907-7CE2-475C-8C86-15953EEBF70F}" type="presOf" srcId="{387CBB92-8678-4649-8378-C34329CD8BAD}" destId="{19E3FEBC-3127-41B5-B034-88F9FF24254C}" srcOrd="0" destOrd="0" presId="urn:microsoft.com/office/officeart/2008/layout/HexagonCluster"/>
    <dgm:cxn modelId="{837A8631-1E55-4982-878C-960D7EFDD062}" type="presOf" srcId="{7ED7DAB7-3FB3-4932-8848-85D5ACCC4CA1}" destId="{0AAD59F8-7277-419D-AC52-CFFAC941EE46}" srcOrd="0" destOrd="0" presId="urn:microsoft.com/office/officeart/2008/layout/HexagonCluster"/>
    <dgm:cxn modelId="{3E2EFC3C-FF2D-42E9-841B-97C48588D05F}" srcId="{2F12494B-D1BA-4D4A-A023-83332BC81D74}" destId="{0B6152A8-BF6C-480E-A164-E82A4A4A0352}" srcOrd="1" destOrd="0" parTransId="{207607D2-56DF-419B-9008-3CA597034C19}" sibTransId="{7ED7DAB7-3FB3-4932-8848-85D5ACCC4CA1}"/>
    <dgm:cxn modelId="{CB11A841-B4BF-4741-A90F-DBC91CD56A42}" srcId="{2F12494B-D1BA-4D4A-A023-83332BC81D74}" destId="{FD165FDE-2238-422E-9C57-8FFD8CB4EC18}" srcOrd="0" destOrd="0" parTransId="{C45EEF88-73B3-4EAA-9F12-B1EF9A980304}" sibTransId="{387CBB92-8678-4649-8378-C34329CD8BAD}"/>
    <dgm:cxn modelId="{C46C9C9A-4051-4507-8EA8-0CE8FB043DF8}" type="presOf" srcId="{FAC680C5-D110-493A-8194-694C791758B0}" destId="{0E11DF4F-7ED0-44D0-BF7A-1B6D5FE39F30}" srcOrd="0" destOrd="0" presId="urn:microsoft.com/office/officeart/2008/layout/HexagonCluster"/>
    <dgm:cxn modelId="{650906A5-879D-4ECA-A54F-F89A5229B5BB}" type="presOf" srcId="{0B6152A8-BF6C-480E-A164-E82A4A4A0352}" destId="{2F9C9299-9114-474A-B181-21A1E62E74BA}" srcOrd="0" destOrd="0" presId="urn:microsoft.com/office/officeart/2008/layout/HexagonCluster"/>
    <dgm:cxn modelId="{C9F109BC-274C-4225-A569-7B4AB45B99DB}" srcId="{2F12494B-D1BA-4D4A-A023-83332BC81D74}" destId="{48AB61D8-8115-48BE-87EC-FC232D112222}" srcOrd="2" destOrd="0" parTransId="{C5DD5578-16EA-405E-9A7E-3E0E58FD81A7}" sibTransId="{FAC680C5-D110-493A-8194-694C791758B0}"/>
    <dgm:cxn modelId="{110C49FD-0A2F-4E21-A407-88F4137B6BE8}" type="presOf" srcId="{FD165FDE-2238-422E-9C57-8FFD8CB4EC18}" destId="{E69A0858-A002-4531-B82B-D5BA97FCFCBD}" srcOrd="0" destOrd="0" presId="urn:microsoft.com/office/officeart/2008/layout/HexagonCluster"/>
    <dgm:cxn modelId="{F990CDFD-EB42-4A57-81E2-3C1CA319D9E5}" type="presOf" srcId="{2F12494B-D1BA-4D4A-A023-83332BC81D74}" destId="{1902792B-0831-4CD1-B75A-BAF194E49F80}" srcOrd="0" destOrd="0" presId="urn:microsoft.com/office/officeart/2008/layout/HexagonCluster"/>
    <dgm:cxn modelId="{79D766FE-A0E8-4FE2-8BC5-E9B8B8FDFD5E}" type="presOf" srcId="{48AB61D8-8115-48BE-87EC-FC232D112222}" destId="{5A614F08-5177-4FCF-91D1-3BC9F4E9B601}" srcOrd="0" destOrd="0" presId="urn:microsoft.com/office/officeart/2008/layout/HexagonCluster"/>
    <dgm:cxn modelId="{D2CBC11E-F5BD-485C-A5DF-3D5745909D0A}" type="presParOf" srcId="{1902792B-0831-4CD1-B75A-BAF194E49F80}" destId="{EEE66280-15CD-4D21-8564-ED4FF57029D5}" srcOrd="0" destOrd="0" presId="urn:microsoft.com/office/officeart/2008/layout/HexagonCluster"/>
    <dgm:cxn modelId="{B32D7DCB-24E6-43B6-944F-49D4C7F33DC5}" type="presParOf" srcId="{EEE66280-15CD-4D21-8564-ED4FF57029D5}" destId="{E69A0858-A002-4531-B82B-D5BA97FCFCBD}" srcOrd="0" destOrd="0" presId="urn:microsoft.com/office/officeart/2008/layout/HexagonCluster"/>
    <dgm:cxn modelId="{95DD84E9-0892-459C-9768-8147D495F1C1}" type="presParOf" srcId="{1902792B-0831-4CD1-B75A-BAF194E49F80}" destId="{75768D88-048F-4006-A22F-51F0A4C82008}" srcOrd="1" destOrd="0" presId="urn:microsoft.com/office/officeart/2008/layout/HexagonCluster"/>
    <dgm:cxn modelId="{2B1A9ED3-4B90-419B-B07B-C129655BE74D}" type="presParOf" srcId="{75768D88-048F-4006-A22F-51F0A4C82008}" destId="{8FC0B0B5-28A2-4447-8FF9-8E79FCD62A46}" srcOrd="0" destOrd="0" presId="urn:microsoft.com/office/officeart/2008/layout/HexagonCluster"/>
    <dgm:cxn modelId="{8FED3E4E-2BF5-4DEF-868E-753983E41262}" type="presParOf" srcId="{1902792B-0831-4CD1-B75A-BAF194E49F80}" destId="{40E0D540-EF4C-4533-8BBF-3200F6AD60CC}" srcOrd="2" destOrd="0" presId="urn:microsoft.com/office/officeart/2008/layout/HexagonCluster"/>
    <dgm:cxn modelId="{1306E0B2-F344-4458-B675-C07650C80E57}" type="presParOf" srcId="{40E0D540-EF4C-4533-8BBF-3200F6AD60CC}" destId="{19E3FEBC-3127-41B5-B034-88F9FF24254C}" srcOrd="0" destOrd="0" presId="urn:microsoft.com/office/officeart/2008/layout/HexagonCluster"/>
    <dgm:cxn modelId="{F6554E5B-9716-4B72-80F6-DBBC8DC64CEF}" type="presParOf" srcId="{1902792B-0831-4CD1-B75A-BAF194E49F80}" destId="{1454EA7D-DDF1-48F2-B591-B8A1B3562EE0}" srcOrd="3" destOrd="0" presId="urn:microsoft.com/office/officeart/2008/layout/HexagonCluster"/>
    <dgm:cxn modelId="{A54C7633-472B-4075-AFDD-2BC04C5DAFC8}" type="presParOf" srcId="{1454EA7D-DDF1-48F2-B591-B8A1B3562EE0}" destId="{71A605A6-2F7D-45FF-B888-89E09FDE56FD}" srcOrd="0" destOrd="0" presId="urn:microsoft.com/office/officeart/2008/layout/HexagonCluster"/>
    <dgm:cxn modelId="{A64C3FE5-9826-4406-9E44-BF98A0286C72}" type="presParOf" srcId="{1902792B-0831-4CD1-B75A-BAF194E49F80}" destId="{373A527C-78A0-4485-8678-DE5B6CDD83BA}" srcOrd="4" destOrd="0" presId="urn:microsoft.com/office/officeart/2008/layout/HexagonCluster"/>
    <dgm:cxn modelId="{2815E918-5564-4B24-93E1-2A7238B65A99}" type="presParOf" srcId="{373A527C-78A0-4485-8678-DE5B6CDD83BA}" destId="{2F9C9299-9114-474A-B181-21A1E62E74BA}" srcOrd="0" destOrd="0" presId="urn:microsoft.com/office/officeart/2008/layout/HexagonCluster"/>
    <dgm:cxn modelId="{2AB88352-8A8B-44D0-AA64-E4CCDC86DCF6}" type="presParOf" srcId="{1902792B-0831-4CD1-B75A-BAF194E49F80}" destId="{FC7F7B84-7753-4D59-A6EF-783F300BBDAE}" srcOrd="5" destOrd="0" presId="urn:microsoft.com/office/officeart/2008/layout/HexagonCluster"/>
    <dgm:cxn modelId="{88A9F26C-76D0-4FDD-AF93-223516B33185}" type="presParOf" srcId="{FC7F7B84-7753-4D59-A6EF-783F300BBDAE}" destId="{207B46EC-C074-4BEB-AE59-3352BFEE6708}" srcOrd="0" destOrd="0" presId="urn:microsoft.com/office/officeart/2008/layout/HexagonCluster"/>
    <dgm:cxn modelId="{96E628DC-9328-4572-A8ED-07476F7581D0}" type="presParOf" srcId="{1902792B-0831-4CD1-B75A-BAF194E49F80}" destId="{E0B3B9B1-37CB-467B-A249-B02F0AF99C22}" srcOrd="6" destOrd="0" presId="urn:microsoft.com/office/officeart/2008/layout/HexagonCluster"/>
    <dgm:cxn modelId="{DFA73979-D24B-47B2-A23C-22D2E205E775}" type="presParOf" srcId="{E0B3B9B1-37CB-467B-A249-B02F0AF99C22}" destId="{0AAD59F8-7277-419D-AC52-CFFAC941EE46}" srcOrd="0" destOrd="0" presId="urn:microsoft.com/office/officeart/2008/layout/HexagonCluster"/>
    <dgm:cxn modelId="{A1C386D0-71C2-4785-B89C-813E385A9C47}" type="presParOf" srcId="{1902792B-0831-4CD1-B75A-BAF194E49F80}" destId="{B9162B35-3A61-449F-9A93-BEAA6235678C}" srcOrd="7" destOrd="0" presId="urn:microsoft.com/office/officeart/2008/layout/HexagonCluster"/>
    <dgm:cxn modelId="{F1F205AF-976F-4AFA-8EB8-5F64DCD53379}" type="presParOf" srcId="{B9162B35-3A61-449F-9A93-BEAA6235678C}" destId="{2EA3345B-2F54-4E39-A080-9020E79D912D}" srcOrd="0" destOrd="0" presId="urn:microsoft.com/office/officeart/2008/layout/HexagonCluster"/>
    <dgm:cxn modelId="{703F77B0-3A84-4AF8-A4F6-2165F3FDF639}" type="presParOf" srcId="{1902792B-0831-4CD1-B75A-BAF194E49F80}" destId="{9BD1126A-B7A7-421A-940C-FF4265102291}" srcOrd="8" destOrd="0" presId="urn:microsoft.com/office/officeart/2008/layout/HexagonCluster"/>
    <dgm:cxn modelId="{F52EF3D0-C855-436A-80E2-B307757C2CEC}" type="presParOf" srcId="{9BD1126A-B7A7-421A-940C-FF4265102291}" destId="{5A614F08-5177-4FCF-91D1-3BC9F4E9B601}" srcOrd="0" destOrd="0" presId="urn:microsoft.com/office/officeart/2008/layout/HexagonCluster"/>
    <dgm:cxn modelId="{5D25177C-A9C1-43E6-BB2B-B5CAB6EA351B}" type="presParOf" srcId="{1902792B-0831-4CD1-B75A-BAF194E49F80}" destId="{DED166B3-7AA8-4F82-8F58-943EF553A11A}" srcOrd="9" destOrd="0" presId="urn:microsoft.com/office/officeart/2008/layout/HexagonCluster"/>
    <dgm:cxn modelId="{AAC86A86-8689-4FA1-AE6A-2D90FCAE804D}" type="presParOf" srcId="{DED166B3-7AA8-4F82-8F58-943EF553A11A}" destId="{5984CC54-CB8D-4CC9-B370-8ADC8DDBD69B}" srcOrd="0" destOrd="0" presId="urn:microsoft.com/office/officeart/2008/layout/HexagonCluster"/>
    <dgm:cxn modelId="{3BC65694-1CBC-4853-8B97-4FB684694937}" type="presParOf" srcId="{1902792B-0831-4CD1-B75A-BAF194E49F80}" destId="{A45C08EB-00DC-4E5D-B0B6-B9435F639553}" srcOrd="10" destOrd="0" presId="urn:microsoft.com/office/officeart/2008/layout/HexagonCluster"/>
    <dgm:cxn modelId="{6F23CB40-7220-4372-9CAA-5D304370100B}" type="presParOf" srcId="{A45C08EB-00DC-4E5D-B0B6-B9435F639553}" destId="{0E11DF4F-7ED0-44D0-BF7A-1B6D5FE39F30}" srcOrd="0" destOrd="0" presId="urn:microsoft.com/office/officeart/2008/layout/HexagonCluster"/>
    <dgm:cxn modelId="{9A7853C2-8649-4E12-A996-EBB41E57A133}" type="presParOf" srcId="{1902792B-0831-4CD1-B75A-BAF194E49F80}" destId="{D5893E6E-F247-4B79-8AC9-F2BB24D44F00}" srcOrd="11" destOrd="0" presId="urn:microsoft.com/office/officeart/2008/layout/HexagonCluster"/>
    <dgm:cxn modelId="{CB7AA6B2-CE2C-46C6-9FB9-D5D2E84290C3}" type="presParOf" srcId="{D5893E6E-F247-4B79-8AC9-F2BB24D44F00}" destId="{D6D09458-6D5C-44C5-97EB-581C03F5FF05}" srcOrd="0" destOrd="0" presId="urn:microsoft.com/office/officeart/2008/layout/HexagonCluster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F12494B-D1BA-4D4A-A023-83332BC81D74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D165FDE-2238-422E-9C57-8FFD8CB4EC18}">
      <dgm:prSet phldrT="[Texto]"/>
      <dgm:spPr>
        <a:solidFill>
          <a:srgbClr val="5A6F8C"/>
        </a:solidFill>
        <a:ln>
          <a:noFill/>
        </a:ln>
      </dgm:spPr>
      <dgm:t>
        <a:bodyPr/>
        <a:lstStyle/>
        <a:p>
          <a:r>
            <a:rPr lang="pt-BR" dirty="0"/>
            <a:t>Orador</a:t>
          </a:r>
        </a:p>
      </dgm:t>
    </dgm:pt>
    <dgm:pt modelId="{C45EEF88-73B3-4EAA-9F12-B1EF9A980304}" type="parTrans" cxnId="{CB11A841-B4BF-4741-A90F-DBC91CD56A42}">
      <dgm:prSet/>
      <dgm:spPr/>
      <dgm:t>
        <a:bodyPr/>
        <a:lstStyle/>
        <a:p>
          <a:endParaRPr lang="pt-BR"/>
        </a:p>
      </dgm:t>
    </dgm:pt>
    <dgm:pt modelId="{387CBB92-8678-4649-8378-C34329CD8BAD}" type="sibTrans" cxnId="{CB11A841-B4BF-4741-A90F-DBC91CD56A42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B6152A8-BF6C-480E-A164-E82A4A4A0352}">
      <dgm:prSet phldrT="[Texto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pt-BR" dirty="0"/>
            <a:t>Mensagem</a:t>
          </a:r>
        </a:p>
      </dgm:t>
    </dgm:pt>
    <dgm:pt modelId="{207607D2-56DF-419B-9008-3CA597034C19}" type="parTrans" cxnId="{3E2EFC3C-FF2D-42E9-841B-97C48588D05F}">
      <dgm:prSet/>
      <dgm:spPr/>
      <dgm:t>
        <a:bodyPr/>
        <a:lstStyle/>
        <a:p>
          <a:endParaRPr lang="pt-BR"/>
        </a:p>
      </dgm:t>
    </dgm:pt>
    <dgm:pt modelId="{7ED7DAB7-3FB3-4932-8848-85D5ACCC4CA1}" type="sibTrans" cxnId="{3E2EFC3C-FF2D-42E9-841B-97C48588D05F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48AB61D8-8115-48BE-87EC-FC232D112222}">
      <dgm:prSet phldrT="[Texto]"/>
      <dgm:spPr>
        <a:solidFill>
          <a:srgbClr val="5A6F8C"/>
        </a:solidFill>
        <a:ln>
          <a:noFill/>
        </a:ln>
      </dgm:spPr>
      <dgm:t>
        <a:bodyPr/>
        <a:lstStyle/>
        <a:p>
          <a:r>
            <a:rPr lang="pt-BR" dirty="0"/>
            <a:t>Público</a:t>
          </a:r>
        </a:p>
      </dgm:t>
    </dgm:pt>
    <dgm:pt modelId="{C5DD5578-16EA-405E-9A7E-3E0E58FD81A7}" type="parTrans" cxnId="{C9F109BC-274C-4225-A569-7B4AB45B99DB}">
      <dgm:prSet/>
      <dgm:spPr/>
      <dgm:t>
        <a:bodyPr/>
        <a:lstStyle/>
        <a:p>
          <a:endParaRPr lang="pt-BR"/>
        </a:p>
      </dgm:t>
    </dgm:pt>
    <dgm:pt modelId="{FAC680C5-D110-493A-8194-694C791758B0}" type="sibTrans" cxnId="{C9F109BC-274C-4225-A569-7B4AB45B99DB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1902792B-0831-4CD1-B75A-BAF194E49F80}" type="pres">
      <dgm:prSet presAssocID="{2F12494B-D1BA-4D4A-A023-83332BC81D74}" presName="Name0" presStyleCnt="0">
        <dgm:presLayoutVars>
          <dgm:chMax val="21"/>
          <dgm:chPref val="21"/>
        </dgm:presLayoutVars>
      </dgm:prSet>
      <dgm:spPr/>
    </dgm:pt>
    <dgm:pt modelId="{EEE66280-15CD-4D21-8564-ED4FF57029D5}" type="pres">
      <dgm:prSet presAssocID="{FD165FDE-2238-422E-9C57-8FFD8CB4EC18}" presName="text1" presStyleCnt="0"/>
      <dgm:spPr/>
    </dgm:pt>
    <dgm:pt modelId="{E69A0858-A002-4531-B82B-D5BA97FCFCBD}" type="pres">
      <dgm:prSet presAssocID="{FD165FDE-2238-422E-9C57-8FFD8CB4EC1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68D88-048F-4006-A22F-51F0A4C82008}" type="pres">
      <dgm:prSet presAssocID="{FD165FDE-2238-422E-9C57-8FFD8CB4EC18}" presName="textaccent1" presStyleCnt="0"/>
      <dgm:spPr/>
    </dgm:pt>
    <dgm:pt modelId="{8FC0B0B5-28A2-4447-8FF9-8E79FCD62A46}" type="pres">
      <dgm:prSet presAssocID="{FD165FDE-2238-422E-9C57-8FFD8CB4EC18}" presName="accentRepeatNode" presStyleLbl="solidAlignAcc1" presStyleIdx="0" presStyleCnt="6" custScaleX="523208" custScaleY="416001" custLinFactX="-100000" custLinFactY="100000" custLinFactNeighborX="-164106" custLinFactNeighborY="128043"/>
      <dgm:spPr>
        <a:noFill/>
        <a:ln>
          <a:noFill/>
        </a:ln>
      </dgm:spPr>
    </dgm:pt>
    <dgm:pt modelId="{40E0D540-EF4C-4533-8BBF-3200F6AD60CC}" type="pres">
      <dgm:prSet presAssocID="{387CBB92-8678-4649-8378-C34329CD8BAD}" presName="image1" presStyleCnt="0"/>
      <dgm:spPr/>
    </dgm:pt>
    <dgm:pt modelId="{19E3FEBC-3127-41B5-B034-88F9FF24254C}" type="pres">
      <dgm:prSet presAssocID="{387CBB92-8678-4649-8378-C34329CD8BAD}" presName="imageRepeatNode" presStyleLbl="alignAcc1" presStyleIdx="0" presStyleCnt="3"/>
      <dgm:spPr/>
    </dgm:pt>
    <dgm:pt modelId="{1454EA7D-DDF1-48F2-B591-B8A1B3562EE0}" type="pres">
      <dgm:prSet presAssocID="{387CBB92-8678-4649-8378-C34329CD8BAD}" presName="imageaccent1" presStyleCnt="0"/>
      <dgm:spPr/>
    </dgm:pt>
    <dgm:pt modelId="{71A605A6-2F7D-45FF-B888-89E09FDE56FD}" type="pres">
      <dgm:prSet presAssocID="{387CBB92-8678-4649-8378-C34329CD8BAD}" presName="accentRepeatNode" presStyleLbl="solidAlignAcc1" presStyleIdx="1" presStyleCnt="6"/>
      <dgm:spPr>
        <a:noFill/>
        <a:ln>
          <a:noFill/>
        </a:ln>
      </dgm:spPr>
    </dgm:pt>
    <dgm:pt modelId="{373A527C-78A0-4485-8678-DE5B6CDD83BA}" type="pres">
      <dgm:prSet presAssocID="{0B6152A8-BF6C-480E-A164-E82A4A4A0352}" presName="text2" presStyleCnt="0"/>
      <dgm:spPr/>
    </dgm:pt>
    <dgm:pt modelId="{2F9C9299-9114-474A-B181-21A1E62E74BA}" type="pres">
      <dgm:prSet presAssocID="{0B6152A8-BF6C-480E-A164-E82A4A4A0352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7F7B84-7753-4D59-A6EF-783F300BBDAE}" type="pres">
      <dgm:prSet presAssocID="{0B6152A8-BF6C-480E-A164-E82A4A4A0352}" presName="textaccent2" presStyleCnt="0"/>
      <dgm:spPr/>
    </dgm:pt>
    <dgm:pt modelId="{207B46EC-C074-4BEB-AE59-3352BFEE6708}" type="pres">
      <dgm:prSet presAssocID="{0B6152A8-BF6C-480E-A164-E82A4A4A0352}" presName="accentRepeatNode" presStyleLbl="solidAlignAcc1" presStyleIdx="2" presStyleCnt="6" custLinFactX="-41266" custLinFactY="100000" custLinFactNeighborX="-100000" custLinFactNeighborY="192180"/>
      <dgm:spPr>
        <a:noFill/>
        <a:ln>
          <a:noFill/>
        </a:ln>
      </dgm:spPr>
    </dgm:pt>
    <dgm:pt modelId="{E0B3B9B1-37CB-467B-A249-B02F0AF99C22}" type="pres">
      <dgm:prSet presAssocID="{7ED7DAB7-3FB3-4932-8848-85D5ACCC4CA1}" presName="image2" presStyleCnt="0"/>
      <dgm:spPr/>
    </dgm:pt>
    <dgm:pt modelId="{0AAD59F8-7277-419D-AC52-CFFAC941EE46}" type="pres">
      <dgm:prSet presAssocID="{7ED7DAB7-3FB3-4932-8848-85D5ACCC4CA1}" presName="imageRepeatNode" presStyleLbl="alignAcc1" presStyleIdx="1" presStyleCnt="3" custLinFactX="-100000" custLinFactY="-64313" custLinFactNeighborX="-156725" custLinFactNeighborY="-100000"/>
      <dgm:spPr/>
    </dgm:pt>
    <dgm:pt modelId="{B9162B35-3A61-449F-9A93-BEAA6235678C}" type="pres">
      <dgm:prSet presAssocID="{7ED7DAB7-3FB3-4932-8848-85D5ACCC4CA1}" presName="imageaccent2" presStyleCnt="0"/>
      <dgm:spPr/>
    </dgm:pt>
    <dgm:pt modelId="{2EA3345B-2F54-4E39-A080-9020E79D912D}" type="pres">
      <dgm:prSet presAssocID="{7ED7DAB7-3FB3-4932-8848-85D5ACCC4CA1}" presName="accentRepeatNode" presStyleLbl="solidAlignAcc1" presStyleIdx="3" presStyleCnt="6" custLinFactX="200000" custLinFactY="-398151" custLinFactNeighborX="297502" custLinFactNeighborY="-400000"/>
      <dgm:spPr>
        <a:noFill/>
        <a:ln>
          <a:noFill/>
        </a:ln>
      </dgm:spPr>
    </dgm:pt>
    <dgm:pt modelId="{9BD1126A-B7A7-421A-940C-FF4265102291}" type="pres">
      <dgm:prSet presAssocID="{48AB61D8-8115-48BE-87EC-FC232D112222}" presName="text3" presStyleCnt="0"/>
      <dgm:spPr/>
    </dgm:pt>
    <dgm:pt modelId="{5A614F08-5177-4FCF-91D1-3BC9F4E9B601}" type="pres">
      <dgm:prSet presAssocID="{48AB61D8-8115-48BE-87EC-FC232D11222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ED166B3-7AA8-4F82-8F58-943EF553A11A}" type="pres">
      <dgm:prSet presAssocID="{48AB61D8-8115-48BE-87EC-FC232D112222}" presName="textaccent3" presStyleCnt="0"/>
      <dgm:spPr/>
    </dgm:pt>
    <dgm:pt modelId="{5984CC54-CB8D-4CC9-B370-8ADC8DDBD69B}" type="pres">
      <dgm:prSet presAssocID="{48AB61D8-8115-48BE-87EC-FC232D112222}" presName="accentRepeatNode" presStyleLbl="solidAlignAcc1" presStyleIdx="4" presStyleCnt="6" custLinFactY="-78159" custLinFactNeighborX="-55278" custLinFactNeighborY="-100000"/>
      <dgm:spPr>
        <a:noFill/>
        <a:ln>
          <a:noFill/>
        </a:ln>
      </dgm:spPr>
    </dgm:pt>
    <dgm:pt modelId="{A45C08EB-00DC-4E5D-B0B6-B9435F639553}" type="pres">
      <dgm:prSet presAssocID="{FAC680C5-D110-493A-8194-694C791758B0}" presName="image3" presStyleCnt="0"/>
      <dgm:spPr/>
    </dgm:pt>
    <dgm:pt modelId="{0E11DF4F-7ED0-44D0-BF7A-1B6D5FE39F30}" type="pres">
      <dgm:prSet presAssocID="{FAC680C5-D110-493A-8194-694C791758B0}" presName="imageRepeatNode" presStyleLbl="alignAcc1" presStyleIdx="2" presStyleCnt="3"/>
      <dgm:spPr/>
    </dgm:pt>
    <dgm:pt modelId="{D5893E6E-F247-4B79-8AC9-F2BB24D44F00}" type="pres">
      <dgm:prSet presAssocID="{FAC680C5-D110-493A-8194-694C791758B0}" presName="imageaccent3" presStyleCnt="0"/>
      <dgm:spPr/>
    </dgm:pt>
    <dgm:pt modelId="{D6D09458-6D5C-44C5-97EB-581C03F5FF05}" type="pres">
      <dgm:prSet presAssocID="{FAC680C5-D110-493A-8194-694C791758B0}" presName="accentRepeatNode" presStyleLbl="solidAlignAcc1" presStyleIdx="5" presStyleCnt="6" custLinFactX="-100000" custLinFactNeighborX="-114971" custLinFactNeighborY="-92642"/>
      <dgm:spPr>
        <a:noFill/>
        <a:ln>
          <a:noFill/>
        </a:ln>
      </dgm:spPr>
    </dgm:pt>
  </dgm:ptLst>
  <dgm:cxnLst>
    <dgm:cxn modelId="{2368B907-7CE2-475C-8C86-15953EEBF70F}" type="presOf" srcId="{387CBB92-8678-4649-8378-C34329CD8BAD}" destId="{19E3FEBC-3127-41B5-B034-88F9FF24254C}" srcOrd="0" destOrd="0" presId="urn:microsoft.com/office/officeart/2008/layout/HexagonCluster"/>
    <dgm:cxn modelId="{837A8631-1E55-4982-878C-960D7EFDD062}" type="presOf" srcId="{7ED7DAB7-3FB3-4932-8848-85D5ACCC4CA1}" destId="{0AAD59F8-7277-419D-AC52-CFFAC941EE46}" srcOrd="0" destOrd="0" presId="urn:microsoft.com/office/officeart/2008/layout/HexagonCluster"/>
    <dgm:cxn modelId="{3E2EFC3C-FF2D-42E9-841B-97C48588D05F}" srcId="{2F12494B-D1BA-4D4A-A023-83332BC81D74}" destId="{0B6152A8-BF6C-480E-A164-E82A4A4A0352}" srcOrd="1" destOrd="0" parTransId="{207607D2-56DF-419B-9008-3CA597034C19}" sibTransId="{7ED7DAB7-3FB3-4932-8848-85D5ACCC4CA1}"/>
    <dgm:cxn modelId="{CB11A841-B4BF-4741-A90F-DBC91CD56A42}" srcId="{2F12494B-D1BA-4D4A-A023-83332BC81D74}" destId="{FD165FDE-2238-422E-9C57-8FFD8CB4EC18}" srcOrd="0" destOrd="0" parTransId="{C45EEF88-73B3-4EAA-9F12-B1EF9A980304}" sibTransId="{387CBB92-8678-4649-8378-C34329CD8BAD}"/>
    <dgm:cxn modelId="{C46C9C9A-4051-4507-8EA8-0CE8FB043DF8}" type="presOf" srcId="{FAC680C5-D110-493A-8194-694C791758B0}" destId="{0E11DF4F-7ED0-44D0-BF7A-1B6D5FE39F30}" srcOrd="0" destOrd="0" presId="urn:microsoft.com/office/officeart/2008/layout/HexagonCluster"/>
    <dgm:cxn modelId="{650906A5-879D-4ECA-A54F-F89A5229B5BB}" type="presOf" srcId="{0B6152A8-BF6C-480E-A164-E82A4A4A0352}" destId="{2F9C9299-9114-474A-B181-21A1E62E74BA}" srcOrd="0" destOrd="0" presId="urn:microsoft.com/office/officeart/2008/layout/HexagonCluster"/>
    <dgm:cxn modelId="{C9F109BC-274C-4225-A569-7B4AB45B99DB}" srcId="{2F12494B-D1BA-4D4A-A023-83332BC81D74}" destId="{48AB61D8-8115-48BE-87EC-FC232D112222}" srcOrd="2" destOrd="0" parTransId="{C5DD5578-16EA-405E-9A7E-3E0E58FD81A7}" sibTransId="{FAC680C5-D110-493A-8194-694C791758B0}"/>
    <dgm:cxn modelId="{110C49FD-0A2F-4E21-A407-88F4137B6BE8}" type="presOf" srcId="{FD165FDE-2238-422E-9C57-8FFD8CB4EC18}" destId="{E69A0858-A002-4531-B82B-D5BA97FCFCBD}" srcOrd="0" destOrd="0" presId="urn:microsoft.com/office/officeart/2008/layout/HexagonCluster"/>
    <dgm:cxn modelId="{F990CDFD-EB42-4A57-81E2-3C1CA319D9E5}" type="presOf" srcId="{2F12494B-D1BA-4D4A-A023-83332BC81D74}" destId="{1902792B-0831-4CD1-B75A-BAF194E49F80}" srcOrd="0" destOrd="0" presId="urn:microsoft.com/office/officeart/2008/layout/HexagonCluster"/>
    <dgm:cxn modelId="{79D766FE-A0E8-4FE2-8BC5-E9B8B8FDFD5E}" type="presOf" srcId="{48AB61D8-8115-48BE-87EC-FC232D112222}" destId="{5A614F08-5177-4FCF-91D1-3BC9F4E9B601}" srcOrd="0" destOrd="0" presId="urn:microsoft.com/office/officeart/2008/layout/HexagonCluster"/>
    <dgm:cxn modelId="{D2CBC11E-F5BD-485C-A5DF-3D5745909D0A}" type="presParOf" srcId="{1902792B-0831-4CD1-B75A-BAF194E49F80}" destId="{EEE66280-15CD-4D21-8564-ED4FF57029D5}" srcOrd="0" destOrd="0" presId="urn:microsoft.com/office/officeart/2008/layout/HexagonCluster"/>
    <dgm:cxn modelId="{B32D7DCB-24E6-43B6-944F-49D4C7F33DC5}" type="presParOf" srcId="{EEE66280-15CD-4D21-8564-ED4FF57029D5}" destId="{E69A0858-A002-4531-B82B-D5BA97FCFCBD}" srcOrd="0" destOrd="0" presId="urn:microsoft.com/office/officeart/2008/layout/HexagonCluster"/>
    <dgm:cxn modelId="{95DD84E9-0892-459C-9768-8147D495F1C1}" type="presParOf" srcId="{1902792B-0831-4CD1-B75A-BAF194E49F80}" destId="{75768D88-048F-4006-A22F-51F0A4C82008}" srcOrd="1" destOrd="0" presId="urn:microsoft.com/office/officeart/2008/layout/HexagonCluster"/>
    <dgm:cxn modelId="{2B1A9ED3-4B90-419B-B07B-C129655BE74D}" type="presParOf" srcId="{75768D88-048F-4006-A22F-51F0A4C82008}" destId="{8FC0B0B5-28A2-4447-8FF9-8E79FCD62A46}" srcOrd="0" destOrd="0" presId="urn:microsoft.com/office/officeart/2008/layout/HexagonCluster"/>
    <dgm:cxn modelId="{8FED3E4E-2BF5-4DEF-868E-753983E41262}" type="presParOf" srcId="{1902792B-0831-4CD1-B75A-BAF194E49F80}" destId="{40E0D540-EF4C-4533-8BBF-3200F6AD60CC}" srcOrd="2" destOrd="0" presId="urn:microsoft.com/office/officeart/2008/layout/HexagonCluster"/>
    <dgm:cxn modelId="{1306E0B2-F344-4458-B675-C07650C80E57}" type="presParOf" srcId="{40E0D540-EF4C-4533-8BBF-3200F6AD60CC}" destId="{19E3FEBC-3127-41B5-B034-88F9FF24254C}" srcOrd="0" destOrd="0" presId="urn:microsoft.com/office/officeart/2008/layout/HexagonCluster"/>
    <dgm:cxn modelId="{F6554E5B-9716-4B72-80F6-DBBC8DC64CEF}" type="presParOf" srcId="{1902792B-0831-4CD1-B75A-BAF194E49F80}" destId="{1454EA7D-DDF1-48F2-B591-B8A1B3562EE0}" srcOrd="3" destOrd="0" presId="urn:microsoft.com/office/officeart/2008/layout/HexagonCluster"/>
    <dgm:cxn modelId="{A54C7633-472B-4075-AFDD-2BC04C5DAFC8}" type="presParOf" srcId="{1454EA7D-DDF1-48F2-B591-B8A1B3562EE0}" destId="{71A605A6-2F7D-45FF-B888-89E09FDE56FD}" srcOrd="0" destOrd="0" presId="urn:microsoft.com/office/officeart/2008/layout/HexagonCluster"/>
    <dgm:cxn modelId="{A64C3FE5-9826-4406-9E44-BF98A0286C72}" type="presParOf" srcId="{1902792B-0831-4CD1-B75A-BAF194E49F80}" destId="{373A527C-78A0-4485-8678-DE5B6CDD83BA}" srcOrd="4" destOrd="0" presId="urn:microsoft.com/office/officeart/2008/layout/HexagonCluster"/>
    <dgm:cxn modelId="{2815E918-5564-4B24-93E1-2A7238B65A99}" type="presParOf" srcId="{373A527C-78A0-4485-8678-DE5B6CDD83BA}" destId="{2F9C9299-9114-474A-B181-21A1E62E74BA}" srcOrd="0" destOrd="0" presId="urn:microsoft.com/office/officeart/2008/layout/HexagonCluster"/>
    <dgm:cxn modelId="{2AB88352-8A8B-44D0-AA64-E4CCDC86DCF6}" type="presParOf" srcId="{1902792B-0831-4CD1-B75A-BAF194E49F80}" destId="{FC7F7B84-7753-4D59-A6EF-783F300BBDAE}" srcOrd="5" destOrd="0" presId="urn:microsoft.com/office/officeart/2008/layout/HexagonCluster"/>
    <dgm:cxn modelId="{88A9F26C-76D0-4FDD-AF93-223516B33185}" type="presParOf" srcId="{FC7F7B84-7753-4D59-A6EF-783F300BBDAE}" destId="{207B46EC-C074-4BEB-AE59-3352BFEE6708}" srcOrd="0" destOrd="0" presId="urn:microsoft.com/office/officeart/2008/layout/HexagonCluster"/>
    <dgm:cxn modelId="{96E628DC-9328-4572-A8ED-07476F7581D0}" type="presParOf" srcId="{1902792B-0831-4CD1-B75A-BAF194E49F80}" destId="{E0B3B9B1-37CB-467B-A249-B02F0AF99C22}" srcOrd="6" destOrd="0" presId="urn:microsoft.com/office/officeart/2008/layout/HexagonCluster"/>
    <dgm:cxn modelId="{DFA73979-D24B-47B2-A23C-22D2E205E775}" type="presParOf" srcId="{E0B3B9B1-37CB-467B-A249-B02F0AF99C22}" destId="{0AAD59F8-7277-419D-AC52-CFFAC941EE46}" srcOrd="0" destOrd="0" presId="urn:microsoft.com/office/officeart/2008/layout/HexagonCluster"/>
    <dgm:cxn modelId="{A1C386D0-71C2-4785-B89C-813E385A9C47}" type="presParOf" srcId="{1902792B-0831-4CD1-B75A-BAF194E49F80}" destId="{B9162B35-3A61-449F-9A93-BEAA6235678C}" srcOrd="7" destOrd="0" presId="urn:microsoft.com/office/officeart/2008/layout/HexagonCluster"/>
    <dgm:cxn modelId="{F1F205AF-976F-4AFA-8EB8-5F64DCD53379}" type="presParOf" srcId="{B9162B35-3A61-449F-9A93-BEAA6235678C}" destId="{2EA3345B-2F54-4E39-A080-9020E79D912D}" srcOrd="0" destOrd="0" presId="urn:microsoft.com/office/officeart/2008/layout/HexagonCluster"/>
    <dgm:cxn modelId="{703F77B0-3A84-4AF8-A4F6-2165F3FDF639}" type="presParOf" srcId="{1902792B-0831-4CD1-B75A-BAF194E49F80}" destId="{9BD1126A-B7A7-421A-940C-FF4265102291}" srcOrd="8" destOrd="0" presId="urn:microsoft.com/office/officeart/2008/layout/HexagonCluster"/>
    <dgm:cxn modelId="{F52EF3D0-C855-436A-80E2-B307757C2CEC}" type="presParOf" srcId="{9BD1126A-B7A7-421A-940C-FF4265102291}" destId="{5A614F08-5177-4FCF-91D1-3BC9F4E9B601}" srcOrd="0" destOrd="0" presId="urn:microsoft.com/office/officeart/2008/layout/HexagonCluster"/>
    <dgm:cxn modelId="{5D25177C-A9C1-43E6-BB2B-B5CAB6EA351B}" type="presParOf" srcId="{1902792B-0831-4CD1-B75A-BAF194E49F80}" destId="{DED166B3-7AA8-4F82-8F58-943EF553A11A}" srcOrd="9" destOrd="0" presId="urn:microsoft.com/office/officeart/2008/layout/HexagonCluster"/>
    <dgm:cxn modelId="{AAC86A86-8689-4FA1-AE6A-2D90FCAE804D}" type="presParOf" srcId="{DED166B3-7AA8-4F82-8F58-943EF553A11A}" destId="{5984CC54-CB8D-4CC9-B370-8ADC8DDBD69B}" srcOrd="0" destOrd="0" presId="urn:microsoft.com/office/officeart/2008/layout/HexagonCluster"/>
    <dgm:cxn modelId="{3BC65694-1CBC-4853-8B97-4FB684694937}" type="presParOf" srcId="{1902792B-0831-4CD1-B75A-BAF194E49F80}" destId="{A45C08EB-00DC-4E5D-B0B6-B9435F639553}" srcOrd="10" destOrd="0" presId="urn:microsoft.com/office/officeart/2008/layout/HexagonCluster"/>
    <dgm:cxn modelId="{6F23CB40-7220-4372-9CAA-5D304370100B}" type="presParOf" srcId="{A45C08EB-00DC-4E5D-B0B6-B9435F639553}" destId="{0E11DF4F-7ED0-44D0-BF7A-1B6D5FE39F30}" srcOrd="0" destOrd="0" presId="urn:microsoft.com/office/officeart/2008/layout/HexagonCluster"/>
    <dgm:cxn modelId="{9A7853C2-8649-4E12-A996-EBB41E57A133}" type="presParOf" srcId="{1902792B-0831-4CD1-B75A-BAF194E49F80}" destId="{D5893E6E-F247-4B79-8AC9-F2BB24D44F00}" srcOrd="11" destOrd="0" presId="urn:microsoft.com/office/officeart/2008/layout/HexagonCluster"/>
    <dgm:cxn modelId="{CB7AA6B2-CE2C-46C6-9FB9-D5D2E84290C3}" type="presParOf" srcId="{D5893E6E-F247-4B79-8AC9-F2BB24D44F00}" destId="{D6D09458-6D5C-44C5-97EB-581C03F5FF05}" srcOrd="0" destOrd="0" presId="urn:microsoft.com/office/officeart/2008/layout/Hexagon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F12494B-D1BA-4D4A-A023-83332BC81D74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D165FDE-2238-422E-9C57-8FFD8CB4EC18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Qual o efeito?</a:t>
          </a:r>
        </a:p>
      </dgm:t>
    </dgm:pt>
    <dgm:pt modelId="{C45EEF88-73B3-4EAA-9F12-B1EF9A980304}" type="parTrans" cxnId="{CB11A841-B4BF-4741-A90F-DBC91CD56A42}">
      <dgm:prSet/>
      <dgm:spPr/>
      <dgm:t>
        <a:bodyPr/>
        <a:lstStyle/>
        <a:p>
          <a:endParaRPr lang="pt-BR" sz="2000"/>
        </a:p>
      </dgm:t>
    </dgm:pt>
    <dgm:pt modelId="{387CBB92-8678-4649-8378-C34329CD8BAD}" type="sibTrans" cxnId="{CB11A841-B4BF-4741-A90F-DBC91CD56A42}">
      <dgm:prSet/>
      <dgm:spPr>
        <a:ln>
          <a:noFill/>
        </a:ln>
      </dgm:spPr>
      <dgm:t>
        <a:bodyPr/>
        <a:lstStyle/>
        <a:p>
          <a:endParaRPr lang="pt-BR" sz="2000"/>
        </a:p>
      </dgm:t>
    </dgm:pt>
    <dgm:pt modelId="{0B6152A8-BF6C-480E-A164-E82A4A4A0352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Como falar?</a:t>
          </a:r>
        </a:p>
      </dgm:t>
    </dgm:pt>
    <dgm:pt modelId="{207607D2-56DF-419B-9008-3CA597034C19}" type="parTrans" cxnId="{3E2EFC3C-FF2D-42E9-841B-97C48588D05F}">
      <dgm:prSet/>
      <dgm:spPr/>
      <dgm:t>
        <a:bodyPr/>
        <a:lstStyle/>
        <a:p>
          <a:endParaRPr lang="pt-BR" sz="2000"/>
        </a:p>
      </dgm:t>
    </dgm:pt>
    <dgm:pt modelId="{7ED7DAB7-3FB3-4932-8848-85D5ACCC4CA1}" type="sibTrans" cxnId="{3E2EFC3C-FF2D-42E9-841B-97C48588D05F}">
      <dgm:prSet/>
      <dgm:spPr>
        <a:ln>
          <a:noFill/>
        </a:ln>
      </dgm:spPr>
      <dgm:t>
        <a:bodyPr/>
        <a:lstStyle/>
        <a:p>
          <a:endParaRPr lang="pt-BR" sz="2000"/>
        </a:p>
      </dgm:t>
    </dgm:pt>
    <dgm:pt modelId="{48AB61D8-8115-48BE-87EC-FC232D112222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O que falar?</a:t>
          </a:r>
        </a:p>
      </dgm:t>
    </dgm:pt>
    <dgm:pt modelId="{C5DD5578-16EA-405E-9A7E-3E0E58FD81A7}" type="parTrans" cxnId="{C9F109BC-274C-4225-A569-7B4AB45B99DB}">
      <dgm:prSet/>
      <dgm:spPr/>
      <dgm:t>
        <a:bodyPr/>
        <a:lstStyle/>
        <a:p>
          <a:endParaRPr lang="pt-BR" sz="2000"/>
        </a:p>
      </dgm:t>
    </dgm:pt>
    <dgm:pt modelId="{FAC680C5-D110-493A-8194-694C791758B0}" type="sibTrans" cxnId="{C9F109BC-274C-4225-A569-7B4AB45B99DB}">
      <dgm:prSet/>
      <dgm:spPr>
        <a:noFill/>
        <a:ln>
          <a:noFill/>
        </a:ln>
      </dgm:spPr>
      <dgm:t>
        <a:bodyPr/>
        <a:lstStyle/>
        <a:p>
          <a:endParaRPr lang="pt-BR" sz="2000"/>
        </a:p>
      </dgm:t>
    </dgm:pt>
    <dgm:pt modelId="{1902792B-0831-4CD1-B75A-BAF194E49F80}" type="pres">
      <dgm:prSet presAssocID="{2F12494B-D1BA-4D4A-A023-83332BC81D74}" presName="Name0" presStyleCnt="0">
        <dgm:presLayoutVars>
          <dgm:chMax val="21"/>
          <dgm:chPref val="21"/>
        </dgm:presLayoutVars>
      </dgm:prSet>
      <dgm:spPr/>
    </dgm:pt>
    <dgm:pt modelId="{EEE66280-15CD-4D21-8564-ED4FF57029D5}" type="pres">
      <dgm:prSet presAssocID="{FD165FDE-2238-422E-9C57-8FFD8CB4EC18}" presName="text1" presStyleCnt="0"/>
      <dgm:spPr/>
    </dgm:pt>
    <dgm:pt modelId="{E69A0858-A002-4531-B82B-D5BA97FCFCBD}" type="pres">
      <dgm:prSet presAssocID="{FD165FDE-2238-422E-9C57-8FFD8CB4EC1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68D88-048F-4006-A22F-51F0A4C82008}" type="pres">
      <dgm:prSet presAssocID="{FD165FDE-2238-422E-9C57-8FFD8CB4EC18}" presName="textaccent1" presStyleCnt="0"/>
      <dgm:spPr/>
    </dgm:pt>
    <dgm:pt modelId="{8FC0B0B5-28A2-4447-8FF9-8E79FCD62A46}" type="pres">
      <dgm:prSet presAssocID="{FD165FDE-2238-422E-9C57-8FFD8CB4EC18}" presName="accentRepeatNode" presStyleLbl="solidAlignAcc1" presStyleIdx="0" presStyleCnt="6" custScaleX="523208" custScaleY="416001" custLinFactX="-100000" custLinFactY="100000" custLinFactNeighborX="-164106" custLinFactNeighborY="128043"/>
      <dgm:spPr>
        <a:noFill/>
        <a:ln>
          <a:noFill/>
        </a:ln>
      </dgm:spPr>
    </dgm:pt>
    <dgm:pt modelId="{40E0D540-EF4C-4533-8BBF-3200F6AD60CC}" type="pres">
      <dgm:prSet presAssocID="{387CBB92-8678-4649-8378-C34329CD8BAD}" presName="image1" presStyleCnt="0"/>
      <dgm:spPr/>
    </dgm:pt>
    <dgm:pt modelId="{19E3FEBC-3127-41B5-B034-88F9FF24254C}" type="pres">
      <dgm:prSet presAssocID="{387CBB92-8678-4649-8378-C34329CD8BAD}" presName="imageRepeatNode" presStyleLbl="alignAcc1" presStyleIdx="0" presStyleCnt="3" custLinFactY="-8622" custLinFactNeighborX="2168" custLinFactNeighborY="-100000"/>
      <dgm:spPr/>
    </dgm:pt>
    <dgm:pt modelId="{1454EA7D-DDF1-48F2-B591-B8A1B3562EE0}" type="pres">
      <dgm:prSet presAssocID="{387CBB92-8678-4649-8378-C34329CD8BAD}" presName="imageaccent1" presStyleCnt="0"/>
      <dgm:spPr/>
    </dgm:pt>
    <dgm:pt modelId="{71A605A6-2F7D-45FF-B888-89E09FDE56FD}" type="pres">
      <dgm:prSet presAssocID="{387CBB92-8678-4649-8378-C34329CD8BAD}" presName="accentRepeatNode" presStyleLbl="solidAlignAcc1" presStyleIdx="1" presStyleCnt="6"/>
      <dgm:spPr>
        <a:noFill/>
        <a:ln>
          <a:noFill/>
        </a:ln>
      </dgm:spPr>
    </dgm:pt>
    <dgm:pt modelId="{373A527C-78A0-4485-8678-DE5B6CDD83BA}" type="pres">
      <dgm:prSet presAssocID="{0B6152A8-BF6C-480E-A164-E82A4A4A0352}" presName="text2" presStyleCnt="0"/>
      <dgm:spPr/>
    </dgm:pt>
    <dgm:pt modelId="{2F9C9299-9114-474A-B181-21A1E62E74BA}" type="pres">
      <dgm:prSet presAssocID="{0B6152A8-BF6C-480E-A164-E82A4A4A0352}" presName="textRepeatNode" presStyleLbl="alignNode1" presStyleIdx="1" presStyleCnt="3" custLinFactNeighborX="-83660" custLinFactNeighborY="-53504">
        <dgm:presLayoutVars>
          <dgm:chMax val="0"/>
          <dgm:chPref val="0"/>
          <dgm:bulletEnabled val="1"/>
        </dgm:presLayoutVars>
      </dgm:prSet>
      <dgm:spPr/>
    </dgm:pt>
    <dgm:pt modelId="{FC7F7B84-7753-4D59-A6EF-783F300BBDAE}" type="pres">
      <dgm:prSet presAssocID="{0B6152A8-BF6C-480E-A164-E82A4A4A0352}" presName="textaccent2" presStyleCnt="0"/>
      <dgm:spPr/>
    </dgm:pt>
    <dgm:pt modelId="{207B46EC-C074-4BEB-AE59-3352BFEE6708}" type="pres">
      <dgm:prSet presAssocID="{0B6152A8-BF6C-480E-A164-E82A4A4A0352}" presName="accentRepeatNode" presStyleLbl="solidAlignAcc1" presStyleIdx="2" presStyleCnt="6" custLinFactX="-41266" custLinFactY="100000" custLinFactNeighborX="-100000" custLinFactNeighborY="192180"/>
      <dgm:spPr>
        <a:noFill/>
        <a:ln>
          <a:noFill/>
        </a:ln>
      </dgm:spPr>
    </dgm:pt>
    <dgm:pt modelId="{E0B3B9B1-37CB-467B-A249-B02F0AF99C22}" type="pres">
      <dgm:prSet presAssocID="{7ED7DAB7-3FB3-4932-8848-85D5ACCC4CA1}" presName="image2" presStyleCnt="0"/>
      <dgm:spPr/>
    </dgm:pt>
    <dgm:pt modelId="{0AAD59F8-7277-419D-AC52-CFFAC941EE46}" type="pres">
      <dgm:prSet presAssocID="{7ED7DAB7-3FB3-4932-8848-85D5ACCC4CA1}" presName="imageRepeatNode" presStyleLbl="alignAcc1" presStyleIdx="1" presStyleCnt="3" custLinFactNeighborX="-82643" custLinFactNeighborY="-54103"/>
      <dgm:spPr/>
    </dgm:pt>
    <dgm:pt modelId="{B9162B35-3A61-449F-9A93-BEAA6235678C}" type="pres">
      <dgm:prSet presAssocID="{7ED7DAB7-3FB3-4932-8848-85D5ACCC4CA1}" presName="imageaccent2" presStyleCnt="0"/>
      <dgm:spPr/>
    </dgm:pt>
    <dgm:pt modelId="{2EA3345B-2F54-4E39-A080-9020E79D912D}" type="pres">
      <dgm:prSet presAssocID="{7ED7DAB7-3FB3-4932-8848-85D5ACCC4CA1}" presName="accentRepeatNode" presStyleLbl="solidAlignAcc1" presStyleIdx="3" presStyleCnt="6" custLinFactX="200000" custLinFactY="-398151" custLinFactNeighborX="297502" custLinFactNeighborY="-400000"/>
      <dgm:spPr>
        <a:noFill/>
        <a:ln>
          <a:noFill/>
        </a:ln>
      </dgm:spPr>
    </dgm:pt>
    <dgm:pt modelId="{9BD1126A-B7A7-421A-940C-FF4265102291}" type="pres">
      <dgm:prSet presAssocID="{48AB61D8-8115-48BE-87EC-FC232D112222}" presName="text3" presStyleCnt="0"/>
      <dgm:spPr/>
    </dgm:pt>
    <dgm:pt modelId="{5A614F08-5177-4FCF-91D1-3BC9F4E9B601}" type="pres">
      <dgm:prSet presAssocID="{48AB61D8-8115-48BE-87EC-FC232D112222}" presName="textRepeatNode" presStyleLbl="alignNode1" presStyleIdx="2" presStyleCnt="3" custLinFactNeighborX="-83313" custLinFactNeighborY="54411">
        <dgm:presLayoutVars>
          <dgm:chMax val="0"/>
          <dgm:chPref val="0"/>
          <dgm:bulletEnabled val="1"/>
        </dgm:presLayoutVars>
      </dgm:prSet>
      <dgm:spPr/>
    </dgm:pt>
    <dgm:pt modelId="{DED166B3-7AA8-4F82-8F58-943EF553A11A}" type="pres">
      <dgm:prSet presAssocID="{48AB61D8-8115-48BE-87EC-FC232D112222}" presName="textaccent3" presStyleCnt="0"/>
      <dgm:spPr/>
    </dgm:pt>
    <dgm:pt modelId="{5984CC54-CB8D-4CC9-B370-8ADC8DDBD69B}" type="pres">
      <dgm:prSet presAssocID="{48AB61D8-8115-48BE-87EC-FC232D112222}" presName="accentRepeatNode" presStyleLbl="solidAlignAcc1" presStyleIdx="4" presStyleCnt="6" custLinFactY="-78159" custLinFactNeighborX="-55278" custLinFactNeighborY="-100000"/>
      <dgm:spPr>
        <a:noFill/>
        <a:ln>
          <a:noFill/>
        </a:ln>
      </dgm:spPr>
    </dgm:pt>
    <dgm:pt modelId="{A45C08EB-00DC-4E5D-B0B6-B9435F639553}" type="pres">
      <dgm:prSet presAssocID="{FAC680C5-D110-493A-8194-694C791758B0}" presName="image3" presStyleCnt="0"/>
      <dgm:spPr/>
    </dgm:pt>
    <dgm:pt modelId="{0E11DF4F-7ED0-44D0-BF7A-1B6D5FE39F30}" type="pres">
      <dgm:prSet presAssocID="{FAC680C5-D110-493A-8194-694C791758B0}" presName="imageRepeatNode" presStyleLbl="alignAcc1" presStyleIdx="2" presStyleCnt="3"/>
      <dgm:spPr/>
    </dgm:pt>
    <dgm:pt modelId="{D5893E6E-F247-4B79-8AC9-F2BB24D44F00}" type="pres">
      <dgm:prSet presAssocID="{FAC680C5-D110-493A-8194-694C791758B0}" presName="imageaccent3" presStyleCnt="0"/>
      <dgm:spPr/>
    </dgm:pt>
    <dgm:pt modelId="{D6D09458-6D5C-44C5-97EB-581C03F5FF05}" type="pres">
      <dgm:prSet presAssocID="{FAC680C5-D110-493A-8194-694C791758B0}" presName="accentRepeatNode" presStyleLbl="solidAlignAcc1" presStyleIdx="5" presStyleCnt="6" custLinFactX="-200000" custLinFactY="-200000" custLinFactNeighborX="-248699" custLinFactNeighborY="-202568"/>
      <dgm:spPr>
        <a:noFill/>
        <a:ln>
          <a:noFill/>
        </a:ln>
      </dgm:spPr>
    </dgm:pt>
  </dgm:ptLst>
  <dgm:cxnLst>
    <dgm:cxn modelId="{2368B907-7CE2-475C-8C86-15953EEBF70F}" type="presOf" srcId="{387CBB92-8678-4649-8378-C34329CD8BAD}" destId="{19E3FEBC-3127-41B5-B034-88F9FF24254C}" srcOrd="0" destOrd="0" presId="urn:microsoft.com/office/officeart/2008/layout/HexagonCluster"/>
    <dgm:cxn modelId="{837A8631-1E55-4982-878C-960D7EFDD062}" type="presOf" srcId="{7ED7DAB7-3FB3-4932-8848-85D5ACCC4CA1}" destId="{0AAD59F8-7277-419D-AC52-CFFAC941EE46}" srcOrd="0" destOrd="0" presId="urn:microsoft.com/office/officeart/2008/layout/HexagonCluster"/>
    <dgm:cxn modelId="{3E2EFC3C-FF2D-42E9-841B-97C48588D05F}" srcId="{2F12494B-D1BA-4D4A-A023-83332BC81D74}" destId="{0B6152A8-BF6C-480E-A164-E82A4A4A0352}" srcOrd="1" destOrd="0" parTransId="{207607D2-56DF-419B-9008-3CA597034C19}" sibTransId="{7ED7DAB7-3FB3-4932-8848-85D5ACCC4CA1}"/>
    <dgm:cxn modelId="{CB11A841-B4BF-4741-A90F-DBC91CD56A42}" srcId="{2F12494B-D1BA-4D4A-A023-83332BC81D74}" destId="{FD165FDE-2238-422E-9C57-8FFD8CB4EC18}" srcOrd="0" destOrd="0" parTransId="{C45EEF88-73B3-4EAA-9F12-B1EF9A980304}" sibTransId="{387CBB92-8678-4649-8378-C34329CD8BAD}"/>
    <dgm:cxn modelId="{C46C9C9A-4051-4507-8EA8-0CE8FB043DF8}" type="presOf" srcId="{FAC680C5-D110-493A-8194-694C791758B0}" destId="{0E11DF4F-7ED0-44D0-BF7A-1B6D5FE39F30}" srcOrd="0" destOrd="0" presId="urn:microsoft.com/office/officeart/2008/layout/HexagonCluster"/>
    <dgm:cxn modelId="{650906A5-879D-4ECA-A54F-F89A5229B5BB}" type="presOf" srcId="{0B6152A8-BF6C-480E-A164-E82A4A4A0352}" destId="{2F9C9299-9114-474A-B181-21A1E62E74BA}" srcOrd="0" destOrd="0" presId="urn:microsoft.com/office/officeart/2008/layout/HexagonCluster"/>
    <dgm:cxn modelId="{C9F109BC-274C-4225-A569-7B4AB45B99DB}" srcId="{2F12494B-D1BA-4D4A-A023-83332BC81D74}" destId="{48AB61D8-8115-48BE-87EC-FC232D112222}" srcOrd="2" destOrd="0" parTransId="{C5DD5578-16EA-405E-9A7E-3E0E58FD81A7}" sibTransId="{FAC680C5-D110-493A-8194-694C791758B0}"/>
    <dgm:cxn modelId="{110C49FD-0A2F-4E21-A407-88F4137B6BE8}" type="presOf" srcId="{FD165FDE-2238-422E-9C57-8FFD8CB4EC18}" destId="{E69A0858-A002-4531-B82B-D5BA97FCFCBD}" srcOrd="0" destOrd="0" presId="urn:microsoft.com/office/officeart/2008/layout/HexagonCluster"/>
    <dgm:cxn modelId="{F990CDFD-EB42-4A57-81E2-3C1CA319D9E5}" type="presOf" srcId="{2F12494B-D1BA-4D4A-A023-83332BC81D74}" destId="{1902792B-0831-4CD1-B75A-BAF194E49F80}" srcOrd="0" destOrd="0" presId="urn:microsoft.com/office/officeart/2008/layout/HexagonCluster"/>
    <dgm:cxn modelId="{79D766FE-A0E8-4FE2-8BC5-E9B8B8FDFD5E}" type="presOf" srcId="{48AB61D8-8115-48BE-87EC-FC232D112222}" destId="{5A614F08-5177-4FCF-91D1-3BC9F4E9B601}" srcOrd="0" destOrd="0" presId="urn:microsoft.com/office/officeart/2008/layout/HexagonCluster"/>
    <dgm:cxn modelId="{D2CBC11E-F5BD-485C-A5DF-3D5745909D0A}" type="presParOf" srcId="{1902792B-0831-4CD1-B75A-BAF194E49F80}" destId="{EEE66280-15CD-4D21-8564-ED4FF57029D5}" srcOrd="0" destOrd="0" presId="urn:microsoft.com/office/officeart/2008/layout/HexagonCluster"/>
    <dgm:cxn modelId="{B32D7DCB-24E6-43B6-944F-49D4C7F33DC5}" type="presParOf" srcId="{EEE66280-15CD-4D21-8564-ED4FF57029D5}" destId="{E69A0858-A002-4531-B82B-D5BA97FCFCBD}" srcOrd="0" destOrd="0" presId="urn:microsoft.com/office/officeart/2008/layout/HexagonCluster"/>
    <dgm:cxn modelId="{95DD84E9-0892-459C-9768-8147D495F1C1}" type="presParOf" srcId="{1902792B-0831-4CD1-B75A-BAF194E49F80}" destId="{75768D88-048F-4006-A22F-51F0A4C82008}" srcOrd="1" destOrd="0" presId="urn:microsoft.com/office/officeart/2008/layout/HexagonCluster"/>
    <dgm:cxn modelId="{2B1A9ED3-4B90-419B-B07B-C129655BE74D}" type="presParOf" srcId="{75768D88-048F-4006-A22F-51F0A4C82008}" destId="{8FC0B0B5-28A2-4447-8FF9-8E79FCD62A46}" srcOrd="0" destOrd="0" presId="urn:microsoft.com/office/officeart/2008/layout/HexagonCluster"/>
    <dgm:cxn modelId="{8FED3E4E-2BF5-4DEF-868E-753983E41262}" type="presParOf" srcId="{1902792B-0831-4CD1-B75A-BAF194E49F80}" destId="{40E0D540-EF4C-4533-8BBF-3200F6AD60CC}" srcOrd="2" destOrd="0" presId="urn:microsoft.com/office/officeart/2008/layout/HexagonCluster"/>
    <dgm:cxn modelId="{1306E0B2-F344-4458-B675-C07650C80E57}" type="presParOf" srcId="{40E0D540-EF4C-4533-8BBF-3200F6AD60CC}" destId="{19E3FEBC-3127-41B5-B034-88F9FF24254C}" srcOrd="0" destOrd="0" presId="urn:microsoft.com/office/officeart/2008/layout/HexagonCluster"/>
    <dgm:cxn modelId="{F6554E5B-9716-4B72-80F6-DBBC8DC64CEF}" type="presParOf" srcId="{1902792B-0831-4CD1-B75A-BAF194E49F80}" destId="{1454EA7D-DDF1-48F2-B591-B8A1B3562EE0}" srcOrd="3" destOrd="0" presId="urn:microsoft.com/office/officeart/2008/layout/HexagonCluster"/>
    <dgm:cxn modelId="{A54C7633-472B-4075-AFDD-2BC04C5DAFC8}" type="presParOf" srcId="{1454EA7D-DDF1-48F2-B591-B8A1B3562EE0}" destId="{71A605A6-2F7D-45FF-B888-89E09FDE56FD}" srcOrd="0" destOrd="0" presId="urn:microsoft.com/office/officeart/2008/layout/HexagonCluster"/>
    <dgm:cxn modelId="{A64C3FE5-9826-4406-9E44-BF98A0286C72}" type="presParOf" srcId="{1902792B-0831-4CD1-B75A-BAF194E49F80}" destId="{373A527C-78A0-4485-8678-DE5B6CDD83BA}" srcOrd="4" destOrd="0" presId="urn:microsoft.com/office/officeart/2008/layout/HexagonCluster"/>
    <dgm:cxn modelId="{2815E918-5564-4B24-93E1-2A7238B65A99}" type="presParOf" srcId="{373A527C-78A0-4485-8678-DE5B6CDD83BA}" destId="{2F9C9299-9114-474A-B181-21A1E62E74BA}" srcOrd="0" destOrd="0" presId="urn:microsoft.com/office/officeart/2008/layout/HexagonCluster"/>
    <dgm:cxn modelId="{2AB88352-8A8B-44D0-AA64-E4CCDC86DCF6}" type="presParOf" srcId="{1902792B-0831-4CD1-B75A-BAF194E49F80}" destId="{FC7F7B84-7753-4D59-A6EF-783F300BBDAE}" srcOrd="5" destOrd="0" presId="urn:microsoft.com/office/officeart/2008/layout/HexagonCluster"/>
    <dgm:cxn modelId="{88A9F26C-76D0-4FDD-AF93-223516B33185}" type="presParOf" srcId="{FC7F7B84-7753-4D59-A6EF-783F300BBDAE}" destId="{207B46EC-C074-4BEB-AE59-3352BFEE6708}" srcOrd="0" destOrd="0" presId="urn:microsoft.com/office/officeart/2008/layout/HexagonCluster"/>
    <dgm:cxn modelId="{96E628DC-9328-4572-A8ED-07476F7581D0}" type="presParOf" srcId="{1902792B-0831-4CD1-B75A-BAF194E49F80}" destId="{E0B3B9B1-37CB-467B-A249-B02F0AF99C22}" srcOrd="6" destOrd="0" presId="urn:microsoft.com/office/officeart/2008/layout/HexagonCluster"/>
    <dgm:cxn modelId="{DFA73979-D24B-47B2-A23C-22D2E205E775}" type="presParOf" srcId="{E0B3B9B1-37CB-467B-A249-B02F0AF99C22}" destId="{0AAD59F8-7277-419D-AC52-CFFAC941EE46}" srcOrd="0" destOrd="0" presId="urn:microsoft.com/office/officeart/2008/layout/HexagonCluster"/>
    <dgm:cxn modelId="{A1C386D0-71C2-4785-B89C-813E385A9C47}" type="presParOf" srcId="{1902792B-0831-4CD1-B75A-BAF194E49F80}" destId="{B9162B35-3A61-449F-9A93-BEAA6235678C}" srcOrd="7" destOrd="0" presId="urn:microsoft.com/office/officeart/2008/layout/HexagonCluster"/>
    <dgm:cxn modelId="{F1F205AF-976F-4AFA-8EB8-5F64DCD53379}" type="presParOf" srcId="{B9162B35-3A61-449F-9A93-BEAA6235678C}" destId="{2EA3345B-2F54-4E39-A080-9020E79D912D}" srcOrd="0" destOrd="0" presId="urn:microsoft.com/office/officeart/2008/layout/HexagonCluster"/>
    <dgm:cxn modelId="{703F77B0-3A84-4AF8-A4F6-2165F3FDF639}" type="presParOf" srcId="{1902792B-0831-4CD1-B75A-BAF194E49F80}" destId="{9BD1126A-B7A7-421A-940C-FF4265102291}" srcOrd="8" destOrd="0" presId="urn:microsoft.com/office/officeart/2008/layout/HexagonCluster"/>
    <dgm:cxn modelId="{F52EF3D0-C855-436A-80E2-B307757C2CEC}" type="presParOf" srcId="{9BD1126A-B7A7-421A-940C-FF4265102291}" destId="{5A614F08-5177-4FCF-91D1-3BC9F4E9B601}" srcOrd="0" destOrd="0" presId="urn:microsoft.com/office/officeart/2008/layout/HexagonCluster"/>
    <dgm:cxn modelId="{5D25177C-A9C1-43E6-BB2B-B5CAB6EA351B}" type="presParOf" srcId="{1902792B-0831-4CD1-B75A-BAF194E49F80}" destId="{DED166B3-7AA8-4F82-8F58-943EF553A11A}" srcOrd="9" destOrd="0" presId="urn:microsoft.com/office/officeart/2008/layout/HexagonCluster"/>
    <dgm:cxn modelId="{AAC86A86-8689-4FA1-AE6A-2D90FCAE804D}" type="presParOf" srcId="{DED166B3-7AA8-4F82-8F58-943EF553A11A}" destId="{5984CC54-CB8D-4CC9-B370-8ADC8DDBD69B}" srcOrd="0" destOrd="0" presId="urn:microsoft.com/office/officeart/2008/layout/HexagonCluster"/>
    <dgm:cxn modelId="{3BC65694-1CBC-4853-8B97-4FB684694937}" type="presParOf" srcId="{1902792B-0831-4CD1-B75A-BAF194E49F80}" destId="{A45C08EB-00DC-4E5D-B0B6-B9435F639553}" srcOrd="10" destOrd="0" presId="urn:microsoft.com/office/officeart/2008/layout/HexagonCluster"/>
    <dgm:cxn modelId="{6F23CB40-7220-4372-9CAA-5D304370100B}" type="presParOf" srcId="{A45C08EB-00DC-4E5D-B0B6-B9435F639553}" destId="{0E11DF4F-7ED0-44D0-BF7A-1B6D5FE39F30}" srcOrd="0" destOrd="0" presId="urn:microsoft.com/office/officeart/2008/layout/HexagonCluster"/>
    <dgm:cxn modelId="{9A7853C2-8649-4E12-A996-EBB41E57A133}" type="presParOf" srcId="{1902792B-0831-4CD1-B75A-BAF194E49F80}" destId="{D5893E6E-F247-4B79-8AC9-F2BB24D44F00}" srcOrd="11" destOrd="0" presId="urn:microsoft.com/office/officeart/2008/layout/HexagonCluster"/>
    <dgm:cxn modelId="{CB7AA6B2-CE2C-46C6-9FB9-D5D2E84290C3}" type="presParOf" srcId="{D5893E6E-F247-4B79-8AC9-F2BB24D44F00}" destId="{D6D09458-6D5C-44C5-97EB-581C03F5FF05}" srcOrd="0" destOrd="0" presId="urn:microsoft.com/office/officeart/2008/layout/HexagonCluster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F12494B-D1BA-4D4A-A023-83332BC81D74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D165FDE-2238-422E-9C57-8FFD8CB4EC18}">
      <dgm:prSet phldrT="[Texto]"/>
      <dgm:spPr>
        <a:solidFill>
          <a:srgbClr val="5A6F8C"/>
        </a:solidFill>
        <a:ln>
          <a:noFill/>
        </a:ln>
      </dgm:spPr>
      <dgm:t>
        <a:bodyPr/>
        <a:lstStyle/>
        <a:p>
          <a:r>
            <a:rPr lang="pt-BR" dirty="0"/>
            <a:t>Orador</a:t>
          </a:r>
        </a:p>
      </dgm:t>
    </dgm:pt>
    <dgm:pt modelId="{C45EEF88-73B3-4EAA-9F12-B1EF9A980304}" type="parTrans" cxnId="{CB11A841-B4BF-4741-A90F-DBC91CD56A42}">
      <dgm:prSet/>
      <dgm:spPr/>
      <dgm:t>
        <a:bodyPr/>
        <a:lstStyle/>
        <a:p>
          <a:endParaRPr lang="pt-BR"/>
        </a:p>
      </dgm:t>
    </dgm:pt>
    <dgm:pt modelId="{387CBB92-8678-4649-8378-C34329CD8BAD}" type="sibTrans" cxnId="{CB11A841-B4BF-4741-A90F-DBC91CD56A42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B6152A8-BF6C-480E-A164-E82A4A4A0352}">
      <dgm:prSet phldrT="[Texto]"/>
      <dgm:spPr>
        <a:solidFill>
          <a:srgbClr val="5A6F8C"/>
        </a:solidFill>
        <a:ln>
          <a:noFill/>
        </a:ln>
      </dgm:spPr>
      <dgm:t>
        <a:bodyPr/>
        <a:lstStyle/>
        <a:p>
          <a:r>
            <a:rPr lang="pt-BR" dirty="0"/>
            <a:t>Mensagem</a:t>
          </a:r>
        </a:p>
      </dgm:t>
    </dgm:pt>
    <dgm:pt modelId="{207607D2-56DF-419B-9008-3CA597034C19}" type="parTrans" cxnId="{3E2EFC3C-FF2D-42E9-841B-97C48588D05F}">
      <dgm:prSet/>
      <dgm:spPr/>
      <dgm:t>
        <a:bodyPr/>
        <a:lstStyle/>
        <a:p>
          <a:endParaRPr lang="pt-BR"/>
        </a:p>
      </dgm:t>
    </dgm:pt>
    <dgm:pt modelId="{7ED7DAB7-3FB3-4932-8848-85D5ACCC4CA1}" type="sibTrans" cxnId="{3E2EFC3C-FF2D-42E9-841B-97C48588D05F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48AB61D8-8115-48BE-87EC-FC232D112222}">
      <dgm:prSet phldrT="[Texto]"/>
      <dgm:spPr>
        <a:solidFill>
          <a:srgbClr val="5A6F8C"/>
        </a:solidFill>
        <a:ln>
          <a:noFill/>
        </a:ln>
      </dgm:spPr>
      <dgm:t>
        <a:bodyPr/>
        <a:lstStyle/>
        <a:p>
          <a:r>
            <a:rPr lang="pt-BR" dirty="0"/>
            <a:t>Público</a:t>
          </a:r>
        </a:p>
      </dgm:t>
    </dgm:pt>
    <dgm:pt modelId="{C5DD5578-16EA-405E-9A7E-3E0E58FD81A7}" type="parTrans" cxnId="{C9F109BC-274C-4225-A569-7B4AB45B99DB}">
      <dgm:prSet/>
      <dgm:spPr/>
      <dgm:t>
        <a:bodyPr/>
        <a:lstStyle/>
        <a:p>
          <a:endParaRPr lang="pt-BR"/>
        </a:p>
      </dgm:t>
    </dgm:pt>
    <dgm:pt modelId="{FAC680C5-D110-493A-8194-694C791758B0}" type="sibTrans" cxnId="{C9F109BC-274C-4225-A569-7B4AB45B99DB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1902792B-0831-4CD1-B75A-BAF194E49F80}" type="pres">
      <dgm:prSet presAssocID="{2F12494B-D1BA-4D4A-A023-83332BC81D74}" presName="Name0" presStyleCnt="0">
        <dgm:presLayoutVars>
          <dgm:chMax val="21"/>
          <dgm:chPref val="21"/>
        </dgm:presLayoutVars>
      </dgm:prSet>
      <dgm:spPr/>
    </dgm:pt>
    <dgm:pt modelId="{EEE66280-15CD-4D21-8564-ED4FF57029D5}" type="pres">
      <dgm:prSet presAssocID="{FD165FDE-2238-422E-9C57-8FFD8CB4EC18}" presName="text1" presStyleCnt="0"/>
      <dgm:spPr/>
    </dgm:pt>
    <dgm:pt modelId="{E69A0858-A002-4531-B82B-D5BA97FCFCBD}" type="pres">
      <dgm:prSet presAssocID="{FD165FDE-2238-422E-9C57-8FFD8CB4EC1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68D88-048F-4006-A22F-51F0A4C82008}" type="pres">
      <dgm:prSet presAssocID="{FD165FDE-2238-422E-9C57-8FFD8CB4EC18}" presName="textaccent1" presStyleCnt="0"/>
      <dgm:spPr/>
    </dgm:pt>
    <dgm:pt modelId="{8FC0B0B5-28A2-4447-8FF9-8E79FCD62A46}" type="pres">
      <dgm:prSet presAssocID="{FD165FDE-2238-422E-9C57-8FFD8CB4EC18}" presName="accentRepeatNode" presStyleLbl="solidAlignAcc1" presStyleIdx="0" presStyleCnt="6" custScaleX="523208" custScaleY="416001" custLinFactX="-100000" custLinFactY="100000" custLinFactNeighborX="-164106" custLinFactNeighborY="128043"/>
      <dgm:spPr>
        <a:noFill/>
        <a:ln>
          <a:noFill/>
        </a:ln>
      </dgm:spPr>
    </dgm:pt>
    <dgm:pt modelId="{40E0D540-EF4C-4533-8BBF-3200F6AD60CC}" type="pres">
      <dgm:prSet presAssocID="{387CBB92-8678-4649-8378-C34329CD8BAD}" presName="image1" presStyleCnt="0"/>
      <dgm:spPr/>
    </dgm:pt>
    <dgm:pt modelId="{19E3FEBC-3127-41B5-B034-88F9FF24254C}" type="pres">
      <dgm:prSet presAssocID="{387CBB92-8678-4649-8378-C34329CD8BAD}" presName="imageRepeatNode" presStyleLbl="alignAcc1" presStyleIdx="0" presStyleCnt="3"/>
      <dgm:spPr/>
    </dgm:pt>
    <dgm:pt modelId="{1454EA7D-DDF1-48F2-B591-B8A1B3562EE0}" type="pres">
      <dgm:prSet presAssocID="{387CBB92-8678-4649-8378-C34329CD8BAD}" presName="imageaccent1" presStyleCnt="0"/>
      <dgm:spPr/>
    </dgm:pt>
    <dgm:pt modelId="{71A605A6-2F7D-45FF-B888-89E09FDE56FD}" type="pres">
      <dgm:prSet presAssocID="{387CBB92-8678-4649-8378-C34329CD8BAD}" presName="accentRepeatNode" presStyleLbl="solidAlignAcc1" presStyleIdx="1" presStyleCnt="6"/>
      <dgm:spPr>
        <a:noFill/>
        <a:ln>
          <a:noFill/>
        </a:ln>
      </dgm:spPr>
    </dgm:pt>
    <dgm:pt modelId="{373A527C-78A0-4485-8678-DE5B6CDD83BA}" type="pres">
      <dgm:prSet presAssocID="{0B6152A8-BF6C-480E-A164-E82A4A4A0352}" presName="text2" presStyleCnt="0"/>
      <dgm:spPr/>
    </dgm:pt>
    <dgm:pt modelId="{2F9C9299-9114-474A-B181-21A1E62E74BA}" type="pres">
      <dgm:prSet presAssocID="{0B6152A8-BF6C-480E-A164-E82A4A4A0352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7F7B84-7753-4D59-A6EF-783F300BBDAE}" type="pres">
      <dgm:prSet presAssocID="{0B6152A8-BF6C-480E-A164-E82A4A4A0352}" presName="textaccent2" presStyleCnt="0"/>
      <dgm:spPr/>
    </dgm:pt>
    <dgm:pt modelId="{207B46EC-C074-4BEB-AE59-3352BFEE6708}" type="pres">
      <dgm:prSet presAssocID="{0B6152A8-BF6C-480E-A164-E82A4A4A0352}" presName="accentRepeatNode" presStyleLbl="solidAlignAcc1" presStyleIdx="2" presStyleCnt="6" custLinFactX="-41266" custLinFactY="100000" custLinFactNeighborX="-100000" custLinFactNeighborY="192180"/>
      <dgm:spPr>
        <a:noFill/>
        <a:ln>
          <a:noFill/>
        </a:ln>
      </dgm:spPr>
    </dgm:pt>
    <dgm:pt modelId="{E0B3B9B1-37CB-467B-A249-B02F0AF99C22}" type="pres">
      <dgm:prSet presAssocID="{7ED7DAB7-3FB3-4932-8848-85D5ACCC4CA1}" presName="image2" presStyleCnt="0"/>
      <dgm:spPr/>
    </dgm:pt>
    <dgm:pt modelId="{0AAD59F8-7277-419D-AC52-CFFAC941EE46}" type="pres">
      <dgm:prSet presAssocID="{7ED7DAB7-3FB3-4932-8848-85D5ACCC4CA1}" presName="imageRepeatNode" presStyleLbl="alignAcc1" presStyleIdx="1" presStyleCnt="3" custLinFactX="-100000" custLinFactY="-64313" custLinFactNeighborX="-156725" custLinFactNeighborY="-100000"/>
      <dgm:spPr/>
    </dgm:pt>
    <dgm:pt modelId="{B9162B35-3A61-449F-9A93-BEAA6235678C}" type="pres">
      <dgm:prSet presAssocID="{7ED7DAB7-3FB3-4932-8848-85D5ACCC4CA1}" presName="imageaccent2" presStyleCnt="0"/>
      <dgm:spPr/>
    </dgm:pt>
    <dgm:pt modelId="{2EA3345B-2F54-4E39-A080-9020E79D912D}" type="pres">
      <dgm:prSet presAssocID="{7ED7DAB7-3FB3-4932-8848-85D5ACCC4CA1}" presName="accentRepeatNode" presStyleLbl="solidAlignAcc1" presStyleIdx="3" presStyleCnt="6" custLinFactX="200000" custLinFactY="-398151" custLinFactNeighborX="297502" custLinFactNeighborY="-400000"/>
      <dgm:spPr>
        <a:noFill/>
        <a:ln>
          <a:noFill/>
        </a:ln>
      </dgm:spPr>
    </dgm:pt>
    <dgm:pt modelId="{9BD1126A-B7A7-421A-940C-FF4265102291}" type="pres">
      <dgm:prSet presAssocID="{48AB61D8-8115-48BE-87EC-FC232D112222}" presName="text3" presStyleCnt="0"/>
      <dgm:spPr/>
    </dgm:pt>
    <dgm:pt modelId="{5A614F08-5177-4FCF-91D1-3BC9F4E9B601}" type="pres">
      <dgm:prSet presAssocID="{48AB61D8-8115-48BE-87EC-FC232D11222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ED166B3-7AA8-4F82-8F58-943EF553A11A}" type="pres">
      <dgm:prSet presAssocID="{48AB61D8-8115-48BE-87EC-FC232D112222}" presName="textaccent3" presStyleCnt="0"/>
      <dgm:spPr/>
    </dgm:pt>
    <dgm:pt modelId="{5984CC54-CB8D-4CC9-B370-8ADC8DDBD69B}" type="pres">
      <dgm:prSet presAssocID="{48AB61D8-8115-48BE-87EC-FC232D112222}" presName="accentRepeatNode" presStyleLbl="solidAlignAcc1" presStyleIdx="4" presStyleCnt="6" custLinFactY="-78159" custLinFactNeighborX="-55278" custLinFactNeighborY="-100000"/>
      <dgm:spPr>
        <a:noFill/>
        <a:ln>
          <a:noFill/>
        </a:ln>
      </dgm:spPr>
    </dgm:pt>
    <dgm:pt modelId="{A45C08EB-00DC-4E5D-B0B6-B9435F639553}" type="pres">
      <dgm:prSet presAssocID="{FAC680C5-D110-493A-8194-694C791758B0}" presName="image3" presStyleCnt="0"/>
      <dgm:spPr/>
    </dgm:pt>
    <dgm:pt modelId="{0E11DF4F-7ED0-44D0-BF7A-1B6D5FE39F30}" type="pres">
      <dgm:prSet presAssocID="{FAC680C5-D110-493A-8194-694C791758B0}" presName="imageRepeatNode" presStyleLbl="alignAcc1" presStyleIdx="2" presStyleCnt="3"/>
      <dgm:spPr/>
    </dgm:pt>
    <dgm:pt modelId="{D5893E6E-F247-4B79-8AC9-F2BB24D44F00}" type="pres">
      <dgm:prSet presAssocID="{FAC680C5-D110-493A-8194-694C791758B0}" presName="imageaccent3" presStyleCnt="0"/>
      <dgm:spPr/>
    </dgm:pt>
    <dgm:pt modelId="{D6D09458-6D5C-44C5-97EB-581C03F5FF05}" type="pres">
      <dgm:prSet presAssocID="{FAC680C5-D110-493A-8194-694C791758B0}" presName="accentRepeatNode" presStyleLbl="solidAlignAcc1" presStyleIdx="5" presStyleCnt="6" custLinFactX="-100000" custLinFactNeighborX="-114971" custLinFactNeighborY="-92642"/>
      <dgm:spPr>
        <a:noFill/>
        <a:ln>
          <a:noFill/>
        </a:ln>
      </dgm:spPr>
    </dgm:pt>
  </dgm:ptLst>
  <dgm:cxnLst>
    <dgm:cxn modelId="{2368B907-7CE2-475C-8C86-15953EEBF70F}" type="presOf" srcId="{387CBB92-8678-4649-8378-C34329CD8BAD}" destId="{19E3FEBC-3127-41B5-B034-88F9FF24254C}" srcOrd="0" destOrd="0" presId="urn:microsoft.com/office/officeart/2008/layout/HexagonCluster"/>
    <dgm:cxn modelId="{837A8631-1E55-4982-878C-960D7EFDD062}" type="presOf" srcId="{7ED7DAB7-3FB3-4932-8848-85D5ACCC4CA1}" destId="{0AAD59F8-7277-419D-AC52-CFFAC941EE46}" srcOrd="0" destOrd="0" presId="urn:microsoft.com/office/officeart/2008/layout/HexagonCluster"/>
    <dgm:cxn modelId="{3E2EFC3C-FF2D-42E9-841B-97C48588D05F}" srcId="{2F12494B-D1BA-4D4A-A023-83332BC81D74}" destId="{0B6152A8-BF6C-480E-A164-E82A4A4A0352}" srcOrd="1" destOrd="0" parTransId="{207607D2-56DF-419B-9008-3CA597034C19}" sibTransId="{7ED7DAB7-3FB3-4932-8848-85D5ACCC4CA1}"/>
    <dgm:cxn modelId="{CB11A841-B4BF-4741-A90F-DBC91CD56A42}" srcId="{2F12494B-D1BA-4D4A-A023-83332BC81D74}" destId="{FD165FDE-2238-422E-9C57-8FFD8CB4EC18}" srcOrd="0" destOrd="0" parTransId="{C45EEF88-73B3-4EAA-9F12-B1EF9A980304}" sibTransId="{387CBB92-8678-4649-8378-C34329CD8BAD}"/>
    <dgm:cxn modelId="{C46C9C9A-4051-4507-8EA8-0CE8FB043DF8}" type="presOf" srcId="{FAC680C5-D110-493A-8194-694C791758B0}" destId="{0E11DF4F-7ED0-44D0-BF7A-1B6D5FE39F30}" srcOrd="0" destOrd="0" presId="urn:microsoft.com/office/officeart/2008/layout/HexagonCluster"/>
    <dgm:cxn modelId="{650906A5-879D-4ECA-A54F-F89A5229B5BB}" type="presOf" srcId="{0B6152A8-BF6C-480E-A164-E82A4A4A0352}" destId="{2F9C9299-9114-474A-B181-21A1E62E74BA}" srcOrd="0" destOrd="0" presId="urn:microsoft.com/office/officeart/2008/layout/HexagonCluster"/>
    <dgm:cxn modelId="{C9F109BC-274C-4225-A569-7B4AB45B99DB}" srcId="{2F12494B-D1BA-4D4A-A023-83332BC81D74}" destId="{48AB61D8-8115-48BE-87EC-FC232D112222}" srcOrd="2" destOrd="0" parTransId="{C5DD5578-16EA-405E-9A7E-3E0E58FD81A7}" sibTransId="{FAC680C5-D110-493A-8194-694C791758B0}"/>
    <dgm:cxn modelId="{110C49FD-0A2F-4E21-A407-88F4137B6BE8}" type="presOf" srcId="{FD165FDE-2238-422E-9C57-8FFD8CB4EC18}" destId="{E69A0858-A002-4531-B82B-D5BA97FCFCBD}" srcOrd="0" destOrd="0" presId="urn:microsoft.com/office/officeart/2008/layout/HexagonCluster"/>
    <dgm:cxn modelId="{F990CDFD-EB42-4A57-81E2-3C1CA319D9E5}" type="presOf" srcId="{2F12494B-D1BA-4D4A-A023-83332BC81D74}" destId="{1902792B-0831-4CD1-B75A-BAF194E49F80}" srcOrd="0" destOrd="0" presId="urn:microsoft.com/office/officeart/2008/layout/HexagonCluster"/>
    <dgm:cxn modelId="{79D766FE-A0E8-4FE2-8BC5-E9B8B8FDFD5E}" type="presOf" srcId="{48AB61D8-8115-48BE-87EC-FC232D112222}" destId="{5A614F08-5177-4FCF-91D1-3BC9F4E9B601}" srcOrd="0" destOrd="0" presId="urn:microsoft.com/office/officeart/2008/layout/HexagonCluster"/>
    <dgm:cxn modelId="{D2CBC11E-F5BD-485C-A5DF-3D5745909D0A}" type="presParOf" srcId="{1902792B-0831-4CD1-B75A-BAF194E49F80}" destId="{EEE66280-15CD-4D21-8564-ED4FF57029D5}" srcOrd="0" destOrd="0" presId="urn:microsoft.com/office/officeart/2008/layout/HexagonCluster"/>
    <dgm:cxn modelId="{B32D7DCB-24E6-43B6-944F-49D4C7F33DC5}" type="presParOf" srcId="{EEE66280-15CD-4D21-8564-ED4FF57029D5}" destId="{E69A0858-A002-4531-B82B-D5BA97FCFCBD}" srcOrd="0" destOrd="0" presId="urn:microsoft.com/office/officeart/2008/layout/HexagonCluster"/>
    <dgm:cxn modelId="{95DD84E9-0892-459C-9768-8147D495F1C1}" type="presParOf" srcId="{1902792B-0831-4CD1-B75A-BAF194E49F80}" destId="{75768D88-048F-4006-A22F-51F0A4C82008}" srcOrd="1" destOrd="0" presId="urn:microsoft.com/office/officeart/2008/layout/HexagonCluster"/>
    <dgm:cxn modelId="{2B1A9ED3-4B90-419B-B07B-C129655BE74D}" type="presParOf" srcId="{75768D88-048F-4006-A22F-51F0A4C82008}" destId="{8FC0B0B5-28A2-4447-8FF9-8E79FCD62A46}" srcOrd="0" destOrd="0" presId="urn:microsoft.com/office/officeart/2008/layout/HexagonCluster"/>
    <dgm:cxn modelId="{8FED3E4E-2BF5-4DEF-868E-753983E41262}" type="presParOf" srcId="{1902792B-0831-4CD1-B75A-BAF194E49F80}" destId="{40E0D540-EF4C-4533-8BBF-3200F6AD60CC}" srcOrd="2" destOrd="0" presId="urn:microsoft.com/office/officeart/2008/layout/HexagonCluster"/>
    <dgm:cxn modelId="{1306E0B2-F344-4458-B675-C07650C80E57}" type="presParOf" srcId="{40E0D540-EF4C-4533-8BBF-3200F6AD60CC}" destId="{19E3FEBC-3127-41B5-B034-88F9FF24254C}" srcOrd="0" destOrd="0" presId="urn:microsoft.com/office/officeart/2008/layout/HexagonCluster"/>
    <dgm:cxn modelId="{F6554E5B-9716-4B72-80F6-DBBC8DC64CEF}" type="presParOf" srcId="{1902792B-0831-4CD1-B75A-BAF194E49F80}" destId="{1454EA7D-DDF1-48F2-B591-B8A1B3562EE0}" srcOrd="3" destOrd="0" presId="urn:microsoft.com/office/officeart/2008/layout/HexagonCluster"/>
    <dgm:cxn modelId="{A54C7633-472B-4075-AFDD-2BC04C5DAFC8}" type="presParOf" srcId="{1454EA7D-DDF1-48F2-B591-B8A1B3562EE0}" destId="{71A605A6-2F7D-45FF-B888-89E09FDE56FD}" srcOrd="0" destOrd="0" presId="urn:microsoft.com/office/officeart/2008/layout/HexagonCluster"/>
    <dgm:cxn modelId="{A64C3FE5-9826-4406-9E44-BF98A0286C72}" type="presParOf" srcId="{1902792B-0831-4CD1-B75A-BAF194E49F80}" destId="{373A527C-78A0-4485-8678-DE5B6CDD83BA}" srcOrd="4" destOrd="0" presId="urn:microsoft.com/office/officeart/2008/layout/HexagonCluster"/>
    <dgm:cxn modelId="{2815E918-5564-4B24-93E1-2A7238B65A99}" type="presParOf" srcId="{373A527C-78A0-4485-8678-DE5B6CDD83BA}" destId="{2F9C9299-9114-474A-B181-21A1E62E74BA}" srcOrd="0" destOrd="0" presId="urn:microsoft.com/office/officeart/2008/layout/HexagonCluster"/>
    <dgm:cxn modelId="{2AB88352-8A8B-44D0-AA64-E4CCDC86DCF6}" type="presParOf" srcId="{1902792B-0831-4CD1-B75A-BAF194E49F80}" destId="{FC7F7B84-7753-4D59-A6EF-783F300BBDAE}" srcOrd="5" destOrd="0" presId="urn:microsoft.com/office/officeart/2008/layout/HexagonCluster"/>
    <dgm:cxn modelId="{88A9F26C-76D0-4FDD-AF93-223516B33185}" type="presParOf" srcId="{FC7F7B84-7753-4D59-A6EF-783F300BBDAE}" destId="{207B46EC-C074-4BEB-AE59-3352BFEE6708}" srcOrd="0" destOrd="0" presId="urn:microsoft.com/office/officeart/2008/layout/HexagonCluster"/>
    <dgm:cxn modelId="{96E628DC-9328-4572-A8ED-07476F7581D0}" type="presParOf" srcId="{1902792B-0831-4CD1-B75A-BAF194E49F80}" destId="{E0B3B9B1-37CB-467B-A249-B02F0AF99C22}" srcOrd="6" destOrd="0" presId="urn:microsoft.com/office/officeart/2008/layout/HexagonCluster"/>
    <dgm:cxn modelId="{DFA73979-D24B-47B2-A23C-22D2E205E775}" type="presParOf" srcId="{E0B3B9B1-37CB-467B-A249-B02F0AF99C22}" destId="{0AAD59F8-7277-419D-AC52-CFFAC941EE46}" srcOrd="0" destOrd="0" presId="urn:microsoft.com/office/officeart/2008/layout/HexagonCluster"/>
    <dgm:cxn modelId="{A1C386D0-71C2-4785-B89C-813E385A9C47}" type="presParOf" srcId="{1902792B-0831-4CD1-B75A-BAF194E49F80}" destId="{B9162B35-3A61-449F-9A93-BEAA6235678C}" srcOrd="7" destOrd="0" presId="urn:microsoft.com/office/officeart/2008/layout/HexagonCluster"/>
    <dgm:cxn modelId="{F1F205AF-976F-4AFA-8EB8-5F64DCD53379}" type="presParOf" srcId="{B9162B35-3A61-449F-9A93-BEAA6235678C}" destId="{2EA3345B-2F54-4E39-A080-9020E79D912D}" srcOrd="0" destOrd="0" presId="urn:microsoft.com/office/officeart/2008/layout/HexagonCluster"/>
    <dgm:cxn modelId="{703F77B0-3A84-4AF8-A4F6-2165F3FDF639}" type="presParOf" srcId="{1902792B-0831-4CD1-B75A-BAF194E49F80}" destId="{9BD1126A-B7A7-421A-940C-FF4265102291}" srcOrd="8" destOrd="0" presId="urn:microsoft.com/office/officeart/2008/layout/HexagonCluster"/>
    <dgm:cxn modelId="{F52EF3D0-C855-436A-80E2-B307757C2CEC}" type="presParOf" srcId="{9BD1126A-B7A7-421A-940C-FF4265102291}" destId="{5A614F08-5177-4FCF-91D1-3BC9F4E9B601}" srcOrd="0" destOrd="0" presId="urn:microsoft.com/office/officeart/2008/layout/HexagonCluster"/>
    <dgm:cxn modelId="{5D25177C-A9C1-43E6-BB2B-B5CAB6EA351B}" type="presParOf" srcId="{1902792B-0831-4CD1-B75A-BAF194E49F80}" destId="{DED166B3-7AA8-4F82-8F58-943EF553A11A}" srcOrd="9" destOrd="0" presId="urn:microsoft.com/office/officeart/2008/layout/HexagonCluster"/>
    <dgm:cxn modelId="{AAC86A86-8689-4FA1-AE6A-2D90FCAE804D}" type="presParOf" srcId="{DED166B3-7AA8-4F82-8F58-943EF553A11A}" destId="{5984CC54-CB8D-4CC9-B370-8ADC8DDBD69B}" srcOrd="0" destOrd="0" presId="urn:microsoft.com/office/officeart/2008/layout/HexagonCluster"/>
    <dgm:cxn modelId="{3BC65694-1CBC-4853-8B97-4FB684694937}" type="presParOf" srcId="{1902792B-0831-4CD1-B75A-BAF194E49F80}" destId="{A45C08EB-00DC-4E5D-B0B6-B9435F639553}" srcOrd="10" destOrd="0" presId="urn:microsoft.com/office/officeart/2008/layout/HexagonCluster"/>
    <dgm:cxn modelId="{6F23CB40-7220-4372-9CAA-5D304370100B}" type="presParOf" srcId="{A45C08EB-00DC-4E5D-B0B6-B9435F639553}" destId="{0E11DF4F-7ED0-44D0-BF7A-1B6D5FE39F30}" srcOrd="0" destOrd="0" presId="urn:microsoft.com/office/officeart/2008/layout/HexagonCluster"/>
    <dgm:cxn modelId="{9A7853C2-8649-4E12-A996-EBB41E57A133}" type="presParOf" srcId="{1902792B-0831-4CD1-B75A-BAF194E49F80}" destId="{D5893E6E-F247-4B79-8AC9-F2BB24D44F00}" srcOrd="11" destOrd="0" presId="urn:microsoft.com/office/officeart/2008/layout/HexagonCluster"/>
    <dgm:cxn modelId="{CB7AA6B2-CE2C-46C6-9FB9-D5D2E84290C3}" type="presParOf" srcId="{D5893E6E-F247-4B79-8AC9-F2BB24D44F00}" destId="{D6D09458-6D5C-44C5-97EB-581C03F5FF05}" srcOrd="0" destOrd="0" presId="urn:microsoft.com/office/officeart/2008/layout/Hexagon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F12494B-D1BA-4D4A-A023-83332BC81D74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D165FDE-2238-422E-9C57-8FFD8CB4EC18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Qual o efeito?</a:t>
          </a:r>
        </a:p>
      </dgm:t>
    </dgm:pt>
    <dgm:pt modelId="{C45EEF88-73B3-4EAA-9F12-B1EF9A980304}" type="parTrans" cxnId="{CB11A841-B4BF-4741-A90F-DBC91CD56A42}">
      <dgm:prSet/>
      <dgm:spPr/>
      <dgm:t>
        <a:bodyPr/>
        <a:lstStyle/>
        <a:p>
          <a:endParaRPr lang="pt-BR" sz="2000"/>
        </a:p>
      </dgm:t>
    </dgm:pt>
    <dgm:pt modelId="{387CBB92-8678-4649-8378-C34329CD8BAD}" type="sibTrans" cxnId="{CB11A841-B4BF-4741-A90F-DBC91CD56A42}">
      <dgm:prSet/>
      <dgm:spPr>
        <a:ln>
          <a:noFill/>
        </a:ln>
      </dgm:spPr>
      <dgm:t>
        <a:bodyPr/>
        <a:lstStyle/>
        <a:p>
          <a:endParaRPr lang="pt-BR" sz="2000"/>
        </a:p>
      </dgm:t>
    </dgm:pt>
    <dgm:pt modelId="{0B6152A8-BF6C-480E-A164-E82A4A4A0352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Como falar?</a:t>
          </a:r>
        </a:p>
      </dgm:t>
    </dgm:pt>
    <dgm:pt modelId="{207607D2-56DF-419B-9008-3CA597034C19}" type="parTrans" cxnId="{3E2EFC3C-FF2D-42E9-841B-97C48588D05F}">
      <dgm:prSet/>
      <dgm:spPr/>
      <dgm:t>
        <a:bodyPr/>
        <a:lstStyle/>
        <a:p>
          <a:endParaRPr lang="pt-BR" sz="2000"/>
        </a:p>
      </dgm:t>
    </dgm:pt>
    <dgm:pt modelId="{7ED7DAB7-3FB3-4932-8848-85D5ACCC4CA1}" type="sibTrans" cxnId="{3E2EFC3C-FF2D-42E9-841B-97C48588D05F}">
      <dgm:prSet/>
      <dgm:spPr>
        <a:ln>
          <a:noFill/>
        </a:ln>
      </dgm:spPr>
      <dgm:t>
        <a:bodyPr/>
        <a:lstStyle/>
        <a:p>
          <a:endParaRPr lang="pt-BR" sz="2000"/>
        </a:p>
      </dgm:t>
    </dgm:pt>
    <dgm:pt modelId="{48AB61D8-8115-48BE-87EC-FC232D112222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O que falar?</a:t>
          </a:r>
        </a:p>
      </dgm:t>
    </dgm:pt>
    <dgm:pt modelId="{C5DD5578-16EA-405E-9A7E-3E0E58FD81A7}" type="parTrans" cxnId="{C9F109BC-274C-4225-A569-7B4AB45B99DB}">
      <dgm:prSet/>
      <dgm:spPr/>
      <dgm:t>
        <a:bodyPr/>
        <a:lstStyle/>
        <a:p>
          <a:endParaRPr lang="pt-BR" sz="2000"/>
        </a:p>
      </dgm:t>
    </dgm:pt>
    <dgm:pt modelId="{FAC680C5-D110-493A-8194-694C791758B0}" type="sibTrans" cxnId="{C9F109BC-274C-4225-A569-7B4AB45B99DB}">
      <dgm:prSet/>
      <dgm:spPr>
        <a:noFill/>
        <a:ln>
          <a:noFill/>
        </a:ln>
      </dgm:spPr>
      <dgm:t>
        <a:bodyPr/>
        <a:lstStyle/>
        <a:p>
          <a:endParaRPr lang="pt-BR" sz="2000"/>
        </a:p>
      </dgm:t>
    </dgm:pt>
    <dgm:pt modelId="{1902792B-0831-4CD1-B75A-BAF194E49F80}" type="pres">
      <dgm:prSet presAssocID="{2F12494B-D1BA-4D4A-A023-83332BC81D74}" presName="Name0" presStyleCnt="0">
        <dgm:presLayoutVars>
          <dgm:chMax val="21"/>
          <dgm:chPref val="21"/>
        </dgm:presLayoutVars>
      </dgm:prSet>
      <dgm:spPr/>
    </dgm:pt>
    <dgm:pt modelId="{EEE66280-15CD-4D21-8564-ED4FF57029D5}" type="pres">
      <dgm:prSet presAssocID="{FD165FDE-2238-422E-9C57-8FFD8CB4EC18}" presName="text1" presStyleCnt="0"/>
      <dgm:spPr/>
    </dgm:pt>
    <dgm:pt modelId="{E69A0858-A002-4531-B82B-D5BA97FCFCBD}" type="pres">
      <dgm:prSet presAssocID="{FD165FDE-2238-422E-9C57-8FFD8CB4EC1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68D88-048F-4006-A22F-51F0A4C82008}" type="pres">
      <dgm:prSet presAssocID="{FD165FDE-2238-422E-9C57-8FFD8CB4EC18}" presName="textaccent1" presStyleCnt="0"/>
      <dgm:spPr/>
    </dgm:pt>
    <dgm:pt modelId="{8FC0B0B5-28A2-4447-8FF9-8E79FCD62A46}" type="pres">
      <dgm:prSet presAssocID="{FD165FDE-2238-422E-9C57-8FFD8CB4EC18}" presName="accentRepeatNode" presStyleLbl="solidAlignAcc1" presStyleIdx="0" presStyleCnt="6" custScaleX="523208" custScaleY="416001" custLinFactX="-100000" custLinFactY="100000" custLinFactNeighborX="-164106" custLinFactNeighborY="128043"/>
      <dgm:spPr>
        <a:noFill/>
        <a:ln>
          <a:noFill/>
        </a:ln>
      </dgm:spPr>
    </dgm:pt>
    <dgm:pt modelId="{40E0D540-EF4C-4533-8BBF-3200F6AD60CC}" type="pres">
      <dgm:prSet presAssocID="{387CBB92-8678-4649-8378-C34329CD8BAD}" presName="image1" presStyleCnt="0"/>
      <dgm:spPr/>
    </dgm:pt>
    <dgm:pt modelId="{19E3FEBC-3127-41B5-B034-88F9FF24254C}" type="pres">
      <dgm:prSet presAssocID="{387CBB92-8678-4649-8378-C34329CD8BAD}" presName="imageRepeatNode" presStyleLbl="alignAcc1" presStyleIdx="0" presStyleCnt="3" custLinFactY="-8622" custLinFactNeighborX="2168" custLinFactNeighborY="-100000"/>
      <dgm:spPr/>
    </dgm:pt>
    <dgm:pt modelId="{1454EA7D-DDF1-48F2-B591-B8A1B3562EE0}" type="pres">
      <dgm:prSet presAssocID="{387CBB92-8678-4649-8378-C34329CD8BAD}" presName="imageaccent1" presStyleCnt="0"/>
      <dgm:spPr/>
    </dgm:pt>
    <dgm:pt modelId="{71A605A6-2F7D-45FF-B888-89E09FDE56FD}" type="pres">
      <dgm:prSet presAssocID="{387CBB92-8678-4649-8378-C34329CD8BAD}" presName="accentRepeatNode" presStyleLbl="solidAlignAcc1" presStyleIdx="1" presStyleCnt="6"/>
      <dgm:spPr>
        <a:noFill/>
        <a:ln>
          <a:noFill/>
        </a:ln>
      </dgm:spPr>
    </dgm:pt>
    <dgm:pt modelId="{373A527C-78A0-4485-8678-DE5B6CDD83BA}" type="pres">
      <dgm:prSet presAssocID="{0B6152A8-BF6C-480E-A164-E82A4A4A0352}" presName="text2" presStyleCnt="0"/>
      <dgm:spPr/>
    </dgm:pt>
    <dgm:pt modelId="{2F9C9299-9114-474A-B181-21A1E62E74BA}" type="pres">
      <dgm:prSet presAssocID="{0B6152A8-BF6C-480E-A164-E82A4A4A0352}" presName="textRepeatNode" presStyleLbl="alignNode1" presStyleIdx="1" presStyleCnt="3" custLinFactNeighborX="-83660" custLinFactNeighborY="-53504">
        <dgm:presLayoutVars>
          <dgm:chMax val="0"/>
          <dgm:chPref val="0"/>
          <dgm:bulletEnabled val="1"/>
        </dgm:presLayoutVars>
      </dgm:prSet>
      <dgm:spPr/>
    </dgm:pt>
    <dgm:pt modelId="{FC7F7B84-7753-4D59-A6EF-783F300BBDAE}" type="pres">
      <dgm:prSet presAssocID="{0B6152A8-BF6C-480E-A164-E82A4A4A0352}" presName="textaccent2" presStyleCnt="0"/>
      <dgm:spPr/>
    </dgm:pt>
    <dgm:pt modelId="{207B46EC-C074-4BEB-AE59-3352BFEE6708}" type="pres">
      <dgm:prSet presAssocID="{0B6152A8-BF6C-480E-A164-E82A4A4A0352}" presName="accentRepeatNode" presStyleLbl="solidAlignAcc1" presStyleIdx="2" presStyleCnt="6" custLinFactX="-41266" custLinFactY="100000" custLinFactNeighborX="-100000" custLinFactNeighborY="192180"/>
      <dgm:spPr>
        <a:noFill/>
        <a:ln>
          <a:noFill/>
        </a:ln>
      </dgm:spPr>
    </dgm:pt>
    <dgm:pt modelId="{E0B3B9B1-37CB-467B-A249-B02F0AF99C22}" type="pres">
      <dgm:prSet presAssocID="{7ED7DAB7-3FB3-4932-8848-85D5ACCC4CA1}" presName="image2" presStyleCnt="0"/>
      <dgm:spPr/>
    </dgm:pt>
    <dgm:pt modelId="{0AAD59F8-7277-419D-AC52-CFFAC941EE46}" type="pres">
      <dgm:prSet presAssocID="{7ED7DAB7-3FB3-4932-8848-85D5ACCC4CA1}" presName="imageRepeatNode" presStyleLbl="alignAcc1" presStyleIdx="1" presStyleCnt="3" custLinFactNeighborX="-82643" custLinFactNeighborY="-54103"/>
      <dgm:spPr/>
    </dgm:pt>
    <dgm:pt modelId="{B9162B35-3A61-449F-9A93-BEAA6235678C}" type="pres">
      <dgm:prSet presAssocID="{7ED7DAB7-3FB3-4932-8848-85D5ACCC4CA1}" presName="imageaccent2" presStyleCnt="0"/>
      <dgm:spPr/>
    </dgm:pt>
    <dgm:pt modelId="{2EA3345B-2F54-4E39-A080-9020E79D912D}" type="pres">
      <dgm:prSet presAssocID="{7ED7DAB7-3FB3-4932-8848-85D5ACCC4CA1}" presName="accentRepeatNode" presStyleLbl="solidAlignAcc1" presStyleIdx="3" presStyleCnt="6" custLinFactX="200000" custLinFactY="-398151" custLinFactNeighborX="297502" custLinFactNeighborY="-400000"/>
      <dgm:spPr>
        <a:noFill/>
        <a:ln>
          <a:noFill/>
        </a:ln>
      </dgm:spPr>
    </dgm:pt>
    <dgm:pt modelId="{9BD1126A-B7A7-421A-940C-FF4265102291}" type="pres">
      <dgm:prSet presAssocID="{48AB61D8-8115-48BE-87EC-FC232D112222}" presName="text3" presStyleCnt="0"/>
      <dgm:spPr/>
    </dgm:pt>
    <dgm:pt modelId="{5A614F08-5177-4FCF-91D1-3BC9F4E9B601}" type="pres">
      <dgm:prSet presAssocID="{48AB61D8-8115-48BE-87EC-FC232D112222}" presName="textRepeatNode" presStyleLbl="alignNode1" presStyleIdx="2" presStyleCnt="3" custLinFactNeighborX="-83313" custLinFactNeighborY="54411">
        <dgm:presLayoutVars>
          <dgm:chMax val="0"/>
          <dgm:chPref val="0"/>
          <dgm:bulletEnabled val="1"/>
        </dgm:presLayoutVars>
      </dgm:prSet>
      <dgm:spPr/>
    </dgm:pt>
    <dgm:pt modelId="{DED166B3-7AA8-4F82-8F58-943EF553A11A}" type="pres">
      <dgm:prSet presAssocID="{48AB61D8-8115-48BE-87EC-FC232D112222}" presName="textaccent3" presStyleCnt="0"/>
      <dgm:spPr/>
    </dgm:pt>
    <dgm:pt modelId="{5984CC54-CB8D-4CC9-B370-8ADC8DDBD69B}" type="pres">
      <dgm:prSet presAssocID="{48AB61D8-8115-48BE-87EC-FC232D112222}" presName="accentRepeatNode" presStyleLbl="solidAlignAcc1" presStyleIdx="4" presStyleCnt="6" custLinFactY="-78159" custLinFactNeighborX="-55278" custLinFactNeighborY="-100000"/>
      <dgm:spPr>
        <a:noFill/>
        <a:ln>
          <a:noFill/>
        </a:ln>
      </dgm:spPr>
    </dgm:pt>
    <dgm:pt modelId="{A45C08EB-00DC-4E5D-B0B6-B9435F639553}" type="pres">
      <dgm:prSet presAssocID="{FAC680C5-D110-493A-8194-694C791758B0}" presName="image3" presStyleCnt="0"/>
      <dgm:spPr/>
    </dgm:pt>
    <dgm:pt modelId="{0E11DF4F-7ED0-44D0-BF7A-1B6D5FE39F30}" type="pres">
      <dgm:prSet presAssocID="{FAC680C5-D110-493A-8194-694C791758B0}" presName="imageRepeatNode" presStyleLbl="alignAcc1" presStyleIdx="2" presStyleCnt="3"/>
      <dgm:spPr/>
    </dgm:pt>
    <dgm:pt modelId="{D5893E6E-F247-4B79-8AC9-F2BB24D44F00}" type="pres">
      <dgm:prSet presAssocID="{FAC680C5-D110-493A-8194-694C791758B0}" presName="imageaccent3" presStyleCnt="0"/>
      <dgm:spPr/>
    </dgm:pt>
    <dgm:pt modelId="{D6D09458-6D5C-44C5-97EB-581C03F5FF05}" type="pres">
      <dgm:prSet presAssocID="{FAC680C5-D110-493A-8194-694C791758B0}" presName="accentRepeatNode" presStyleLbl="solidAlignAcc1" presStyleIdx="5" presStyleCnt="6" custLinFactX="-200000" custLinFactY="-200000" custLinFactNeighborX="-248699" custLinFactNeighborY="-202568"/>
      <dgm:spPr>
        <a:noFill/>
        <a:ln>
          <a:noFill/>
        </a:ln>
      </dgm:spPr>
    </dgm:pt>
  </dgm:ptLst>
  <dgm:cxnLst>
    <dgm:cxn modelId="{2368B907-7CE2-475C-8C86-15953EEBF70F}" type="presOf" srcId="{387CBB92-8678-4649-8378-C34329CD8BAD}" destId="{19E3FEBC-3127-41B5-B034-88F9FF24254C}" srcOrd="0" destOrd="0" presId="urn:microsoft.com/office/officeart/2008/layout/HexagonCluster"/>
    <dgm:cxn modelId="{837A8631-1E55-4982-878C-960D7EFDD062}" type="presOf" srcId="{7ED7DAB7-3FB3-4932-8848-85D5ACCC4CA1}" destId="{0AAD59F8-7277-419D-AC52-CFFAC941EE46}" srcOrd="0" destOrd="0" presId="urn:microsoft.com/office/officeart/2008/layout/HexagonCluster"/>
    <dgm:cxn modelId="{3E2EFC3C-FF2D-42E9-841B-97C48588D05F}" srcId="{2F12494B-D1BA-4D4A-A023-83332BC81D74}" destId="{0B6152A8-BF6C-480E-A164-E82A4A4A0352}" srcOrd="1" destOrd="0" parTransId="{207607D2-56DF-419B-9008-3CA597034C19}" sibTransId="{7ED7DAB7-3FB3-4932-8848-85D5ACCC4CA1}"/>
    <dgm:cxn modelId="{CB11A841-B4BF-4741-A90F-DBC91CD56A42}" srcId="{2F12494B-D1BA-4D4A-A023-83332BC81D74}" destId="{FD165FDE-2238-422E-9C57-8FFD8CB4EC18}" srcOrd="0" destOrd="0" parTransId="{C45EEF88-73B3-4EAA-9F12-B1EF9A980304}" sibTransId="{387CBB92-8678-4649-8378-C34329CD8BAD}"/>
    <dgm:cxn modelId="{C46C9C9A-4051-4507-8EA8-0CE8FB043DF8}" type="presOf" srcId="{FAC680C5-D110-493A-8194-694C791758B0}" destId="{0E11DF4F-7ED0-44D0-BF7A-1B6D5FE39F30}" srcOrd="0" destOrd="0" presId="urn:microsoft.com/office/officeart/2008/layout/HexagonCluster"/>
    <dgm:cxn modelId="{650906A5-879D-4ECA-A54F-F89A5229B5BB}" type="presOf" srcId="{0B6152A8-BF6C-480E-A164-E82A4A4A0352}" destId="{2F9C9299-9114-474A-B181-21A1E62E74BA}" srcOrd="0" destOrd="0" presId="urn:microsoft.com/office/officeart/2008/layout/HexagonCluster"/>
    <dgm:cxn modelId="{C9F109BC-274C-4225-A569-7B4AB45B99DB}" srcId="{2F12494B-D1BA-4D4A-A023-83332BC81D74}" destId="{48AB61D8-8115-48BE-87EC-FC232D112222}" srcOrd="2" destOrd="0" parTransId="{C5DD5578-16EA-405E-9A7E-3E0E58FD81A7}" sibTransId="{FAC680C5-D110-493A-8194-694C791758B0}"/>
    <dgm:cxn modelId="{110C49FD-0A2F-4E21-A407-88F4137B6BE8}" type="presOf" srcId="{FD165FDE-2238-422E-9C57-8FFD8CB4EC18}" destId="{E69A0858-A002-4531-B82B-D5BA97FCFCBD}" srcOrd="0" destOrd="0" presId="urn:microsoft.com/office/officeart/2008/layout/HexagonCluster"/>
    <dgm:cxn modelId="{F990CDFD-EB42-4A57-81E2-3C1CA319D9E5}" type="presOf" srcId="{2F12494B-D1BA-4D4A-A023-83332BC81D74}" destId="{1902792B-0831-4CD1-B75A-BAF194E49F80}" srcOrd="0" destOrd="0" presId="urn:microsoft.com/office/officeart/2008/layout/HexagonCluster"/>
    <dgm:cxn modelId="{79D766FE-A0E8-4FE2-8BC5-E9B8B8FDFD5E}" type="presOf" srcId="{48AB61D8-8115-48BE-87EC-FC232D112222}" destId="{5A614F08-5177-4FCF-91D1-3BC9F4E9B601}" srcOrd="0" destOrd="0" presId="urn:microsoft.com/office/officeart/2008/layout/HexagonCluster"/>
    <dgm:cxn modelId="{D2CBC11E-F5BD-485C-A5DF-3D5745909D0A}" type="presParOf" srcId="{1902792B-0831-4CD1-B75A-BAF194E49F80}" destId="{EEE66280-15CD-4D21-8564-ED4FF57029D5}" srcOrd="0" destOrd="0" presId="urn:microsoft.com/office/officeart/2008/layout/HexagonCluster"/>
    <dgm:cxn modelId="{B32D7DCB-24E6-43B6-944F-49D4C7F33DC5}" type="presParOf" srcId="{EEE66280-15CD-4D21-8564-ED4FF57029D5}" destId="{E69A0858-A002-4531-B82B-D5BA97FCFCBD}" srcOrd="0" destOrd="0" presId="urn:microsoft.com/office/officeart/2008/layout/HexagonCluster"/>
    <dgm:cxn modelId="{95DD84E9-0892-459C-9768-8147D495F1C1}" type="presParOf" srcId="{1902792B-0831-4CD1-B75A-BAF194E49F80}" destId="{75768D88-048F-4006-A22F-51F0A4C82008}" srcOrd="1" destOrd="0" presId="urn:microsoft.com/office/officeart/2008/layout/HexagonCluster"/>
    <dgm:cxn modelId="{2B1A9ED3-4B90-419B-B07B-C129655BE74D}" type="presParOf" srcId="{75768D88-048F-4006-A22F-51F0A4C82008}" destId="{8FC0B0B5-28A2-4447-8FF9-8E79FCD62A46}" srcOrd="0" destOrd="0" presId="urn:microsoft.com/office/officeart/2008/layout/HexagonCluster"/>
    <dgm:cxn modelId="{8FED3E4E-2BF5-4DEF-868E-753983E41262}" type="presParOf" srcId="{1902792B-0831-4CD1-B75A-BAF194E49F80}" destId="{40E0D540-EF4C-4533-8BBF-3200F6AD60CC}" srcOrd="2" destOrd="0" presId="urn:microsoft.com/office/officeart/2008/layout/HexagonCluster"/>
    <dgm:cxn modelId="{1306E0B2-F344-4458-B675-C07650C80E57}" type="presParOf" srcId="{40E0D540-EF4C-4533-8BBF-3200F6AD60CC}" destId="{19E3FEBC-3127-41B5-B034-88F9FF24254C}" srcOrd="0" destOrd="0" presId="urn:microsoft.com/office/officeart/2008/layout/HexagonCluster"/>
    <dgm:cxn modelId="{F6554E5B-9716-4B72-80F6-DBBC8DC64CEF}" type="presParOf" srcId="{1902792B-0831-4CD1-B75A-BAF194E49F80}" destId="{1454EA7D-DDF1-48F2-B591-B8A1B3562EE0}" srcOrd="3" destOrd="0" presId="urn:microsoft.com/office/officeart/2008/layout/HexagonCluster"/>
    <dgm:cxn modelId="{A54C7633-472B-4075-AFDD-2BC04C5DAFC8}" type="presParOf" srcId="{1454EA7D-DDF1-48F2-B591-B8A1B3562EE0}" destId="{71A605A6-2F7D-45FF-B888-89E09FDE56FD}" srcOrd="0" destOrd="0" presId="urn:microsoft.com/office/officeart/2008/layout/HexagonCluster"/>
    <dgm:cxn modelId="{A64C3FE5-9826-4406-9E44-BF98A0286C72}" type="presParOf" srcId="{1902792B-0831-4CD1-B75A-BAF194E49F80}" destId="{373A527C-78A0-4485-8678-DE5B6CDD83BA}" srcOrd="4" destOrd="0" presId="urn:microsoft.com/office/officeart/2008/layout/HexagonCluster"/>
    <dgm:cxn modelId="{2815E918-5564-4B24-93E1-2A7238B65A99}" type="presParOf" srcId="{373A527C-78A0-4485-8678-DE5B6CDD83BA}" destId="{2F9C9299-9114-474A-B181-21A1E62E74BA}" srcOrd="0" destOrd="0" presId="urn:microsoft.com/office/officeart/2008/layout/HexagonCluster"/>
    <dgm:cxn modelId="{2AB88352-8A8B-44D0-AA64-E4CCDC86DCF6}" type="presParOf" srcId="{1902792B-0831-4CD1-B75A-BAF194E49F80}" destId="{FC7F7B84-7753-4D59-A6EF-783F300BBDAE}" srcOrd="5" destOrd="0" presId="urn:microsoft.com/office/officeart/2008/layout/HexagonCluster"/>
    <dgm:cxn modelId="{88A9F26C-76D0-4FDD-AF93-223516B33185}" type="presParOf" srcId="{FC7F7B84-7753-4D59-A6EF-783F300BBDAE}" destId="{207B46EC-C074-4BEB-AE59-3352BFEE6708}" srcOrd="0" destOrd="0" presId="urn:microsoft.com/office/officeart/2008/layout/HexagonCluster"/>
    <dgm:cxn modelId="{96E628DC-9328-4572-A8ED-07476F7581D0}" type="presParOf" srcId="{1902792B-0831-4CD1-B75A-BAF194E49F80}" destId="{E0B3B9B1-37CB-467B-A249-B02F0AF99C22}" srcOrd="6" destOrd="0" presId="urn:microsoft.com/office/officeart/2008/layout/HexagonCluster"/>
    <dgm:cxn modelId="{DFA73979-D24B-47B2-A23C-22D2E205E775}" type="presParOf" srcId="{E0B3B9B1-37CB-467B-A249-B02F0AF99C22}" destId="{0AAD59F8-7277-419D-AC52-CFFAC941EE46}" srcOrd="0" destOrd="0" presId="urn:microsoft.com/office/officeart/2008/layout/HexagonCluster"/>
    <dgm:cxn modelId="{A1C386D0-71C2-4785-B89C-813E385A9C47}" type="presParOf" srcId="{1902792B-0831-4CD1-B75A-BAF194E49F80}" destId="{B9162B35-3A61-449F-9A93-BEAA6235678C}" srcOrd="7" destOrd="0" presId="urn:microsoft.com/office/officeart/2008/layout/HexagonCluster"/>
    <dgm:cxn modelId="{F1F205AF-976F-4AFA-8EB8-5F64DCD53379}" type="presParOf" srcId="{B9162B35-3A61-449F-9A93-BEAA6235678C}" destId="{2EA3345B-2F54-4E39-A080-9020E79D912D}" srcOrd="0" destOrd="0" presId="urn:microsoft.com/office/officeart/2008/layout/HexagonCluster"/>
    <dgm:cxn modelId="{703F77B0-3A84-4AF8-A4F6-2165F3FDF639}" type="presParOf" srcId="{1902792B-0831-4CD1-B75A-BAF194E49F80}" destId="{9BD1126A-B7A7-421A-940C-FF4265102291}" srcOrd="8" destOrd="0" presId="urn:microsoft.com/office/officeart/2008/layout/HexagonCluster"/>
    <dgm:cxn modelId="{F52EF3D0-C855-436A-80E2-B307757C2CEC}" type="presParOf" srcId="{9BD1126A-B7A7-421A-940C-FF4265102291}" destId="{5A614F08-5177-4FCF-91D1-3BC9F4E9B601}" srcOrd="0" destOrd="0" presId="urn:microsoft.com/office/officeart/2008/layout/HexagonCluster"/>
    <dgm:cxn modelId="{5D25177C-A9C1-43E6-BB2B-B5CAB6EA351B}" type="presParOf" srcId="{1902792B-0831-4CD1-B75A-BAF194E49F80}" destId="{DED166B3-7AA8-4F82-8F58-943EF553A11A}" srcOrd="9" destOrd="0" presId="urn:microsoft.com/office/officeart/2008/layout/HexagonCluster"/>
    <dgm:cxn modelId="{AAC86A86-8689-4FA1-AE6A-2D90FCAE804D}" type="presParOf" srcId="{DED166B3-7AA8-4F82-8F58-943EF553A11A}" destId="{5984CC54-CB8D-4CC9-B370-8ADC8DDBD69B}" srcOrd="0" destOrd="0" presId="urn:microsoft.com/office/officeart/2008/layout/HexagonCluster"/>
    <dgm:cxn modelId="{3BC65694-1CBC-4853-8B97-4FB684694937}" type="presParOf" srcId="{1902792B-0831-4CD1-B75A-BAF194E49F80}" destId="{A45C08EB-00DC-4E5D-B0B6-B9435F639553}" srcOrd="10" destOrd="0" presId="urn:microsoft.com/office/officeart/2008/layout/HexagonCluster"/>
    <dgm:cxn modelId="{6F23CB40-7220-4372-9CAA-5D304370100B}" type="presParOf" srcId="{A45C08EB-00DC-4E5D-B0B6-B9435F639553}" destId="{0E11DF4F-7ED0-44D0-BF7A-1B6D5FE39F30}" srcOrd="0" destOrd="0" presId="urn:microsoft.com/office/officeart/2008/layout/HexagonCluster"/>
    <dgm:cxn modelId="{9A7853C2-8649-4E12-A996-EBB41E57A133}" type="presParOf" srcId="{1902792B-0831-4CD1-B75A-BAF194E49F80}" destId="{D5893E6E-F247-4B79-8AC9-F2BB24D44F00}" srcOrd="11" destOrd="0" presId="urn:microsoft.com/office/officeart/2008/layout/HexagonCluster"/>
    <dgm:cxn modelId="{CB7AA6B2-CE2C-46C6-9FB9-D5D2E84290C3}" type="presParOf" srcId="{D5893E6E-F247-4B79-8AC9-F2BB24D44F00}" destId="{D6D09458-6D5C-44C5-97EB-581C03F5FF05}" srcOrd="0" destOrd="0" presId="urn:microsoft.com/office/officeart/2008/layout/HexagonCluster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F12494B-D1BA-4D4A-A023-83332BC81D74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D165FDE-2238-422E-9C57-8FFD8CB4EC18}">
      <dgm:prSet phldrT="[Texto]"/>
      <dgm:spPr>
        <a:solidFill>
          <a:srgbClr val="5A6F8C"/>
        </a:solidFill>
        <a:ln>
          <a:noFill/>
        </a:ln>
      </dgm:spPr>
      <dgm:t>
        <a:bodyPr/>
        <a:lstStyle/>
        <a:p>
          <a:r>
            <a:rPr lang="pt-BR" dirty="0"/>
            <a:t>Orador</a:t>
          </a:r>
        </a:p>
      </dgm:t>
    </dgm:pt>
    <dgm:pt modelId="{C45EEF88-73B3-4EAA-9F12-B1EF9A980304}" type="parTrans" cxnId="{CB11A841-B4BF-4741-A90F-DBC91CD56A42}">
      <dgm:prSet/>
      <dgm:spPr/>
      <dgm:t>
        <a:bodyPr/>
        <a:lstStyle/>
        <a:p>
          <a:endParaRPr lang="pt-BR"/>
        </a:p>
      </dgm:t>
    </dgm:pt>
    <dgm:pt modelId="{387CBB92-8678-4649-8378-C34329CD8BAD}" type="sibTrans" cxnId="{CB11A841-B4BF-4741-A90F-DBC91CD56A42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B6152A8-BF6C-480E-A164-E82A4A4A0352}">
      <dgm:prSet phldrT="[Texto]"/>
      <dgm:spPr>
        <a:solidFill>
          <a:srgbClr val="5A6F8C"/>
        </a:solidFill>
        <a:ln>
          <a:noFill/>
        </a:ln>
      </dgm:spPr>
      <dgm:t>
        <a:bodyPr/>
        <a:lstStyle/>
        <a:p>
          <a:r>
            <a:rPr lang="pt-BR" dirty="0"/>
            <a:t>Mensagem</a:t>
          </a:r>
        </a:p>
      </dgm:t>
    </dgm:pt>
    <dgm:pt modelId="{207607D2-56DF-419B-9008-3CA597034C19}" type="parTrans" cxnId="{3E2EFC3C-FF2D-42E9-841B-97C48588D05F}">
      <dgm:prSet/>
      <dgm:spPr/>
      <dgm:t>
        <a:bodyPr/>
        <a:lstStyle/>
        <a:p>
          <a:endParaRPr lang="pt-BR"/>
        </a:p>
      </dgm:t>
    </dgm:pt>
    <dgm:pt modelId="{7ED7DAB7-3FB3-4932-8848-85D5ACCC4CA1}" type="sibTrans" cxnId="{3E2EFC3C-FF2D-42E9-841B-97C48588D05F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48AB61D8-8115-48BE-87EC-FC232D112222}">
      <dgm:prSet phldrT="[Texto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pt-BR" dirty="0"/>
            <a:t>Público</a:t>
          </a:r>
        </a:p>
      </dgm:t>
    </dgm:pt>
    <dgm:pt modelId="{C5DD5578-16EA-405E-9A7E-3E0E58FD81A7}" type="parTrans" cxnId="{C9F109BC-274C-4225-A569-7B4AB45B99DB}">
      <dgm:prSet/>
      <dgm:spPr/>
      <dgm:t>
        <a:bodyPr/>
        <a:lstStyle/>
        <a:p>
          <a:endParaRPr lang="pt-BR"/>
        </a:p>
      </dgm:t>
    </dgm:pt>
    <dgm:pt modelId="{FAC680C5-D110-493A-8194-694C791758B0}" type="sibTrans" cxnId="{C9F109BC-274C-4225-A569-7B4AB45B99DB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1902792B-0831-4CD1-B75A-BAF194E49F80}" type="pres">
      <dgm:prSet presAssocID="{2F12494B-D1BA-4D4A-A023-83332BC81D74}" presName="Name0" presStyleCnt="0">
        <dgm:presLayoutVars>
          <dgm:chMax val="21"/>
          <dgm:chPref val="21"/>
        </dgm:presLayoutVars>
      </dgm:prSet>
      <dgm:spPr/>
    </dgm:pt>
    <dgm:pt modelId="{EEE66280-15CD-4D21-8564-ED4FF57029D5}" type="pres">
      <dgm:prSet presAssocID="{FD165FDE-2238-422E-9C57-8FFD8CB4EC18}" presName="text1" presStyleCnt="0"/>
      <dgm:spPr/>
    </dgm:pt>
    <dgm:pt modelId="{E69A0858-A002-4531-B82B-D5BA97FCFCBD}" type="pres">
      <dgm:prSet presAssocID="{FD165FDE-2238-422E-9C57-8FFD8CB4EC1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68D88-048F-4006-A22F-51F0A4C82008}" type="pres">
      <dgm:prSet presAssocID="{FD165FDE-2238-422E-9C57-8FFD8CB4EC18}" presName="textaccent1" presStyleCnt="0"/>
      <dgm:spPr/>
    </dgm:pt>
    <dgm:pt modelId="{8FC0B0B5-28A2-4447-8FF9-8E79FCD62A46}" type="pres">
      <dgm:prSet presAssocID="{FD165FDE-2238-422E-9C57-8FFD8CB4EC18}" presName="accentRepeatNode" presStyleLbl="solidAlignAcc1" presStyleIdx="0" presStyleCnt="6" custScaleX="523208" custScaleY="416001" custLinFactX="-100000" custLinFactY="100000" custLinFactNeighborX="-164106" custLinFactNeighborY="128043"/>
      <dgm:spPr>
        <a:noFill/>
        <a:ln>
          <a:noFill/>
        </a:ln>
      </dgm:spPr>
    </dgm:pt>
    <dgm:pt modelId="{40E0D540-EF4C-4533-8BBF-3200F6AD60CC}" type="pres">
      <dgm:prSet presAssocID="{387CBB92-8678-4649-8378-C34329CD8BAD}" presName="image1" presStyleCnt="0"/>
      <dgm:spPr/>
    </dgm:pt>
    <dgm:pt modelId="{19E3FEBC-3127-41B5-B034-88F9FF24254C}" type="pres">
      <dgm:prSet presAssocID="{387CBB92-8678-4649-8378-C34329CD8BAD}" presName="imageRepeatNode" presStyleLbl="alignAcc1" presStyleIdx="0" presStyleCnt="3"/>
      <dgm:spPr/>
    </dgm:pt>
    <dgm:pt modelId="{1454EA7D-DDF1-48F2-B591-B8A1B3562EE0}" type="pres">
      <dgm:prSet presAssocID="{387CBB92-8678-4649-8378-C34329CD8BAD}" presName="imageaccent1" presStyleCnt="0"/>
      <dgm:spPr/>
    </dgm:pt>
    <dgm:pt modelId="{71A605A6-2F7D-45FF-B888-89E09FDE56FD}" type="pres">
      <dgm:prSet presAssocID="{387CBB92-8678-4649-8378-C34329CD8BAD}" presName="accentRepeatNode" presStyleLbl="solidAlignAcc1" presStyleIdx="1" presStyleCnt="6"/>
      <dgm:spPr>
        <a:noFill/>
        <a:ln>
          <a:noFill/>
        </a:ln>
      </dgm:spPr>
    </dgm:pt>
    <dgm:pt modelId="{373A527C-78A0-4485-8678-DE5B6CDD83BA}" type="pres">
      <dgm:prSet presAssocID="{0B6152A8-BF6C-480E-A164-E82A4A4A0352}" presName="text2" presStyleCnt="0"/>
      <dgm:spPr/>
    </dgm:pt>
    <dgm:pt modelId="{2F9C9299-9114-474A-B181-21A1E62E74BA}" type="pres">
      <dgm:prSet presAssocID="{0B6152A8-BF6C-480E-A164-E82A4A4A0352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7F7B84-7753-4D59-A6EF-783F300BBDAE}" type="pres">
      <dgm:prSet presAssocID="{0B6152A8-BF6C-480E-A164-E82A4A4A0352}" presName="textaccent2" presStyleCnt="0"/>
      <dgm:spPr/>
    </dgm:pt>
    <dgm:pt modelId="{207B46EC-C074-4BEB-AE59-3352BFEE6708}" type="pres">
      <dgm:prSet presAssocID="{0B6152A8-BF6C-480E-A164-E82A4A4A0352}" presName="accentRepeatNode" presStyleLbl="solidAlignAcc1" presStyleIdx="2" presStyleCnt="6" custLinFactX="-41266" custLinFactY="100000" custLinFactNeighborX="-100000" custLinFactNeighborY="192180"/>
      <dgm:spPr>
        <a:noFill/>
        <a:ln>
          <a:noFill/>
        </a:ln>
      </dgm:spPr>
    </dgm:pt>
    <dgm:pt modelId="{E0B3B9B1-37CB-467B-A249-B02F0AF99C22}" type="pres">
      <dgm:prSet presAssocID="{7ED7DAB7-3FB3-4932-8848-85D5ACCC4CA1}" presName="image2" presStyleCnt="0"/>
      <dgm:spPr/>
    </dgm:pt>
    <dgm:pt modelId="{0AAD59F8-7277-419D-AC52-CFFAC941EE46}" type="pres">
      <dgm:prSet presAssocID="{7ED7DAB7-3FB3-4932-8848-85D5ACCC4CA1}" presName="imageRepeatNode" presStyleLbl="alignAcc1" presStyleIdx="1" presStyleCnt="3" custLinFactX="-100000" custLinFactY="-64313" custLinFactNeighborX="-156725" custLinFactNeighborY="-100000"/>
      <dgm:spPr/>
    </dgm:pt>
    <dgm:pt modelId="{B9162B35-3A61-449F-9A93-BEAA6235678C}" type="pres">
      <dgm:prSet presAssocID="{7ED7DAB7-3FB3-4932-8848-85D5ACCC4CA1}" presName="imageaccent2" presStyleCnt="0"/>
      <dgm:spPr/>
    </dgm:pt>
    <dgm:pt modelId="{2EA3345B-2F54-4E39-A080-9020E79D912D}" type="pres">
      <dgm:prSet presAssocID="{7ED7DAB7-3FB3-4932-8848-85D5ACCC4CA1}" presName="accentRepeatNode" presStyleLbl="solidAlignAcc1" presStyleIdx="3" presStyleCnt="6" custLinFactX="200000" custLinFactY="-398151" custLinFactNeighborX="297502" custLinFactNeighborY="-400000"/>
      <dgm:spPr>
        <a:noFill/>
        <a:ln>
          <a:noFill/>
        </a:ln>
      </dgm:spPr>
    </dgm:pt>
    <dgm:pt modelId="{9BD1126A-B7A7-421A-940C-FF4265102291}" type="pres">
      <dgm:prSet presAssocID="{48AB61D8-8115-48BE-87EC-FC232D112222}" presName="text3" presStyleCnt="0"/>
      <dgm:spPr/>
    </dgm:pt>
    <dgm:pt modelId="{5A614F08-5177-4FCF-91D1-3BC9F4E9B601}" type="pres">
      <dgm:prSet presAssocID="{48AB61D8-8115-48BE-87EC-FC232D11222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ED166B3-7AA8-4F82-8F58-943EF553A11A}" type="pres">
      <dgm:prSet presAssocID="{48AB61D8-8115-48BE-87EC-FC232D112222}" presName="textaccent3" presStyleCnt="0"/>
      <dgm:spPr/>
    </dgm:pt>
    <dgm:pt modelId="{5984CC54-CB8D-4CC9-B370-8ADC8DDBD69B}" type="pres">
      <dgm:prSet presAssocID="{48AB61D8-8115-48BE-87EC-FC232D112222}" presName="accentRepeatNode" presStyleLbl="solidAlignAcc1" presStyleIdx="4" presStyleCnt="6" custLinFactY="-78159" custLinFactNeighborX="-55278" custLinFactNeighborY="-100000"/>
      <dgm:spPr>
        <a:noFill/>
        <a:ln>
          <a:noFill/>
        </a:ln>
      </dgm:spPr>
    </dgm:pt>
    <dgm:pt modelId="{A45C08EB-00DC-4E5D-B0B6-B9435F639553}" type="pres">
      <dgm:prSet presAssocID="{FAC680C5-D110-493A-8194-694C791758B0}" presName="image3" presStyleCnt="0"/>
      <dgm:spPr/>
    </dgm:pt>
    <dgm:pt modelId="{0E11DF4F-7ED0-44D0-BF7A-1B6D5FE39F30}" type="pres">
      <dgm:prSet presAssocID="{FAC680C5-D110-493A-8194-694C791758B0}" presName="imageRepeatNode" presStyleLbl="alignAcc1" presStyleIdx="2" presStyleCnt="3"/>
      <dgm:spPr/>
    </dgm:pt>
    <dgm:pt modelId="{D5893E6E-F247-4B79-8AC9-F2BB24D44F00}" type="pres">
      <dgm:prSet presAssocID="{FAC680C5-D110-493A-8194-694C791758B0}" presName="imageaccent3" presStyleCnt="0"/>
      <dgm:spPr/>
    </dgm:pt>
    <dgm:pt modelId="{D6D09458-6D5C-44C5-97EB-581C03F5FF05}" type="pres">
      <dgm:prSet presAssocID="{FAC680C5-D110-493A-8194-694C791758B0}" presName="accentRepeatNode" presStyleLbl="solidAlignAcc1" presStyleIdx="5" presStyleCnt="6" custLinFactX="-100000" custLinFactNeighborX="-114971" custLinFactNeighborY="-92642"/>
      <dgm:spPr>
        <a:noFill/>
        <a:ln>
          <a:noFill/>
        </a:ln>
      </dgm:spPr>
    </dgm:pt>
  </dgm:ptLst>
  <dgm:cxnLst>
    <dgm:cxn modelId="{2368B907-7CE2-475C-8C86-15953EEBF70F}" type="presOf" srcId="{387CBB92-8678-4649-8378-C34329CD8BAD}" destId="{19E3FEBC-3127-41B5-B034-88F9FF24254C}" srcOrd="0" destOrd="0" presId="urn:microsoft.com/office/officeart/2008/layout/HexagonCluster"/>
    <dgm:cxn modelId="{837A8631-1E55-4982-878C-960D7EFDD062}" type="presOf" srcId="{7ED7DAB7-3FB3-4932-8848-85D5ACCC4CA1}" destId="{0AAD59F8-7277-419D-AC52-CFFAC941EE46}" srcOrd="0" destOrd="0" presId="urn:microsoft.com/office/officeart/2008/layout/HexagonCluster"/>
    <dgm:cxn modelId="{3E2EFC3C-FF2D-42E9-841B-97C48588D05F}" srcId="{2F12494B-D1BA-4D4A-A023-83332BC81D74}" destId="{0B6152A8-BF6C-480E-A164-E82A4A4A0352}" srcOrd="1" destOrd="0" parTransId="{207607D2-56DF-419B-9008-3CA597034C19}" sibTransId="{7ED7DAB7-3FB3-4932-8848-85D5ACCC4CA1}"/>
    <dgm:cxn modelId="{CB11A841-B4BF-4741-A90F-DBC91CD56A42}" srcId="{2F12494B-D1BA-4D4A-A023-83332BC81D74}" destId="{FD165FDE-2238-422E-9C57-8FFD8CB4EC18}" srcOrd="0" destOrd="0" parTransId="{C45EEF88-73B3-4EAA-9F12-B1EF9A980304}" sibTransId="{387CBB92-8678-4649-8378-C34329CD8BAD}"/>
    <dgm:cxn modelId="{C46C9C9A-4051-4507-8EA8-0CE8FB043DF8}" type="presOf" srcId="{FAC680C5-D110-493A-8194-694C791758B0}" destId="{0E11DF4F-7ED0-44D0-BF7A-1B6D5FE39F30}" srcOrd="0" destOrd="0" presId="urn:microsoft.com/office/officeart/2008/layout/HexagonCluster"/>
    <dgm:cxn modelId="{650906A5-879D-4ECA-A54F-F89A5229B5BB}" type="presOf" srcId="{0B6152A8-BF6C-480E-A164-E82A4A4A0352}" destId="{2F9C9299-9114-474A-B181-21A1E62E74BA}" srcOrd="0" destOrd="0" presId="urn:microsoft.com/office/officeart/2008/layout/HexagonCluster"/>
    <dgm:cxn modelId="{C9F109BC-274C-4225-A569-7B4AB45B99DB}" srcId="{2F12494B-D1BA-4D4A-A023-83332BC81D74}" destId="{48AB61D8-8115-48BE-87EC-FC232D112222}" srcOrd="2" destOrd="0" parTransId="{C5DD5578-16EA-405E-9A7E-3E0E58FD81A7}" sibTransId="{FAC680C5-D110-493A-8194-694C791758B0}"/>
    <dgm:cxn modelId="{110C49FD-0A2F-4E21-A407-88F4137B6BE8}" type="presOf" srcId="{FD165FDE-2238-422E-9C57-8FFD8CB4EC18}" destId="{E69A0858-A002-4531-B82B-D5BA97FCFCBD}" srcOrd="0" destOrd="0" presId="urn:microsoft.com/office/officeart/2008/layout/HexagonCluster"/>
    <dgm:cxn modelId="{F990CDFD-EB42-4A57-81E2-3C1CA319D9E5}" type="presOf" srcId="{2F12494B-D1BA-4D4A-A023-83332BC81D74}" destId="{1902792B-0831-4CD1-B75A-BAF194E49F80}" srcOrd="0" destOrd="0" presId="urn:microsoft.com/office/officeart/2008/layout/HexagonCluster"/>
    <dgm:cxn modelId="{79D766FE-A0E8-4FE2-8BC5-E9B8B8FDFD5E}" type="presOf" srcId="{48AB61D8-8115-48BE-87EC-FC232D112222}" destId="{5A614F08-5177-4FCF-91D1-3BC9F4E9B601}" srcOrd="0" destOrd="0" presId="urn:microsoft.com/office/officeart/2008/layout/HexagonCluster"/>
    <dgm:cxn modelId="{D2CBC11E-F5BD-485C-A5DF-3D5745909D0A}" type="presParOf" srcId="{1902792B-0831-4CD1-B75A-BAF194E49F80}" destId="{EEE66280-15CD-4D21-8564-ED4FF57029D5}" srcOrd="0" destOrd="0" presId="urn:microsoft.com/office/officeart/2008/layout/HexagonCluster"/>
    <dgm:cxn modelId="{B32D7DCB-24E6-43B6-944F-49D4C7F33DC5}" type="presParOf" srcId="{EEE66280-15CD-4D21-8564-ED4FF57029D5}" destId="{E69A0858-A002-4531-B82B-D5BA97FCFCBD}" srcOrd="0" destOrd="0" presId="urn:microsoft.com/office/officeart/2008/layout/HexagonCluster"/>
    <dgm:cxn modelId="{95DD84E9-0892-459C-9768-8147D495F1C1}" type="presParOf" srcId="{1902792B-0831-4CD1-B75A-BAF194E49F80}" destId="{75768D88-048F-4006-A22F-51F0A4C82008}" srcOrd="1" destOrd="0" presId="urn:microsoft.com/office/officeart/2008/layout/HexagonCluster"/>
    <dgm:cxn modelId="{2B1A9ED3-4B90-419B-B07B-C129655BE74D}" type="presParOf" srcId="{75768D88-048F-4006-A22F-51F0A4C82008}" destId="{8FC0B0B5-28A2-4447-8FF9-8E79FCD62A46}" srcOrd="0" destOrd="0" presId="urn:microsoft.com/office/officeart/2008/layout/HexagonCluster"/>
    <dgm:cxn modelId="{8FED3E4E-2BF5-4DEF-868E-753983E41262}" type="presParOf" srcId="{1902792B-0831-4CD1-B75A-BAF194E49F80}" destId="{40E0D540-EF4C-4533-8BBF-3200F6AD60CC}" srcOrd="2" destOrd="0" presId="urn:microsoft.com/office/officeart/2008/layout/HexagonCluster"/>
    <dgm:cxn modelId="{1306E0B2-F344-4458-B675-C07650C80E57}" type="presParOf" srcId="{40E0D540-EF4C-4533-8BBF-3200F6AD60CC}" destId="{19E3FEBC-3127-41B5-B034-88F9FF24254C}" srcOrd="0" destOrd="0" presId="urn:microsoft.com/office/officeart/2008/layout/HexagonCluster"/>
    <dgm:cxn modelId="{F6554E5B-9716-4B72-80F6-DBBC8DC64CEF}" type="presParOf" srcId="{1902792B-0831-4CD1-B75A-BAF194E49F80}" destId="{1454EA7D-DDF1-48F2-B591-B8A1B3562EE0}" srcOrd="3" destOrd="0" presId="urn:microsoft.com/office/officeart/2008/layout/HexagonCluster"/>
    <dgm:cxn modelId="{A54C7633-472B-4075-AFDD-2BC04C5DAFC8}" type="presParOf" srcId="{1454EA7D-DDF1-48F2-B591-B8A1B3562EE0}" destId="{71A605A6-2F7D-45FF-B888-89E09FDE56FD}" srcOrd="0" destOrd="0" presId="urn:microsoft.com/office/officeart/2008/layout/HexagonCluster"/>
    <dgm:cxn modelId="{A64C3FE5-9826-4406-9E44-BF98A0286C72}" type="presParOf" srcId="{1902792B-0831-4CD1-B75A-BAF194E49F80}" destId="{373A527C-78A0-4485-8678-DE5B6CDD83BA}" srcOrd="4" destOrd="0" presId="urn:microsoft.com/office/officeart/2008/layout/HexagonCluster"/>
    <dgm:cxn modelId="{2815E918-5564-4B24-93E1-2A7238B65A99}" type="presParOf" srcId="{373A527C-78A0-4485-8678-DE5B6CDD83BA}" destId="{2F9C9299-9114-474A-B181-21A1E62E74BA}" srcOrd="0" destOrd="0" presId="urn:microsoft.com/office/officeart/2008/layout/HexagonCluster"/>
    <dgm:cxn modelId="{2AB88352-8A8B-44D0-AA64-E4CCDC86DCF6}" type="presParOf" srcId="{1902792B-0831-4CD1-B75A-BAF194E49F80}" destId="{FC7F7B84-7753-4D59-A6EF-783F300BBDAE}" srcOrd="5" destOrd="0" presId="urn:microsoft.com/office/officeart/2008/layout/HexagonCluster"/>
    <dgm:cxn modelId="{88A9F26C-76D0-4FDD-AF93-223516B33185}" type="presParOf" srcId="{FC7F7B84-7753-4D59-A6EF-783F300BBDAE}" destId="{207B46EC-C074-4BEB-AE59-3352BFEE6708}" srcOrd="0" destOrd="0" presId="urn:microsoft.com/office/officeart/2008/layout/HexagonCluster"/>
    <dgm:cxn modelId="{96E628DC-9328-4572-A8ED-07476F7581D0}" type="presParOf" srcId="{1902792B-0831-4CD1-B75A-BAF194E49F80}" destId="{E0B3B9B1-37CB-467B-A249-B02F0AF99C22}" srcOrd="6" destOrd="0" presId="urn:microsoft.com/office/officeart/2008/layout/HexagonCluster"/>
    <dgm:cxn modelId="{DFA73979-D24B-47B2-A23C-22D2E205E775}" type="presParOf" srcId="{E0B3B9B1-37CB-467B-A249-B02F0AF99C22}" destId="{0AAD59F8-7277-419D-AC52-CFFAC941EE46}" srcOrd="0" destOrd="0" presId="urn:microsoft.com/office/officeart/2008/layout/HexagonCluster"/>
    <dgm:cxn modelId="{A1C386D0-71C2-4785-B89C-813E385A9C47}" type="presParOf" srcId="{1902792B-0831-4CD1-B75A-BAF194E49F80}" destId="{B9162B35-3A61-449F-9A93-BEAA6235678C}" srcOrd="7" destOrd="0" presId="urn:microsoft.com/office/officeart/2008/layout/HexagonCluster"/>
    <dgm:cxn modelId="{F1F205AF-976F-4AFA-8EB8-5F64DCD53379}" type="presParOf" srcId="{B9162B35-3A61-449F-9A93-BEAA6235678C}" destId="{2EA3345B-2F54-4E39-A080-9020E79D912D}" srcOrd="0" destOrd="0" presId="urn:microsoft.com/office/officeart/2008/layout/HexagonCluster"/>
    <dgm:cxn modelId="{703F77B0-3A84-4AF8-A4F6-2165F3FDF639}" type="presParOf" srcId="{1902792B-0831-4CD1-B75A-BAF194E49F80}" destId="{9BD1126A-B7A7-421A-940C-FF4265102291}" srcOrd="8" destOrd="0" presId="urn:microsoft.com/office/officeart/2008/layout/HexagonCluster"/>
    <dgm:cxn modelId="{F52EF3D0-C855-436A-80E2-B307757C2CEC}" type="presParOf" srcId="{9BD1126A-B7A7-421A-940C-FF4265102291}" destId="{5A614F08-5177-4FCF-91D1-3BC9F4E9B601}" srcOrd="0" destOrd="0" presId="urn:microsoft.com/office/officeart/2008/layout/HexagonCluster"/>
    <dgm:cxn modelId="{5D25177C-A9C1-43E6-BB2B-B5CAB6EA351B}" type="presParOf" srcId="{1902792B-0831-4CD1-B75A-BAF194E49F80}" destId="{DED166B3-7AA8-4F82-8F58-943EF553A11A}" srcOrd="9" destOrd="0" presId="urn:microsoft.com/office/officeart/2008/layout/HexagonCluster"/>
    <dgm:cxn modelId="{AAC86A86-8689-4FA1-AE6A-2D90FCAE804D}" type="presParOf" srcId="{DED166B3-7AA8-4F82-8F58-943EF553A11A}" destId="{5984CC54-CB8D-4CC9-B370-8ADC8DDBD69B}" srcOrd="0" destOrd="0" presId="urn:microsoft.com/office/officeart/2008/layout/HexagonCluster"/>
    <dgm:cxn modelId="{3BC65694-1CBC-4853-8B97-4FB684694937}" type="presParOf" srcId="{1902792B-0831-4CD1-B75A-BAF194E49F80}" destId="{A45C08EB-00DC-4E5D-B0B6-B9435F639553}" srcOrd="10" destOrd="0" presId="urn:microsoft.com/office/officeart/2008/layout/HexagonCluster"/>
    <dgm:cxn modelId="{6F23CB40-7220-4372-9CAA-5D304370100B}" type="presParOf" srcId="{A45C08EB-00DC-4E5D-B0B6-B9435F639553}" destId="{0E11DF4F-7ED0-44D0-BF7A-1B6D5FE39F30}" srcOrd="0" destOrd="0" presId="urn:microsoft.com/office/officeart/2008/layout/HexagonCluster"/>
    <dgm:cxn modelId="{9A7853C2-8649-4E12-A996-EBB41E57A133}" type="presParOf" srcId="{1902792B-0831-4CD1-B75A-BAF194E49F80}" destId="{D5893E6E-F247-4B79-8AC9-F2BB24D44F00}" srcOrd="11" destOrd="0" presId="urn:microsoft.com/office/officeart/2008/layout/HexagonCluster"/>
    <dgm:cxn modelId="{CB7AA6B2-CE2C-46C6-9FB9-D5D2E84290C3}" type="presParOf" srcId="{D5893E6E-F247-4B79-8AC9-F2BB24D44F00}" destId="{D6D09458-6D5C-44C5-97EB-581C03F5FF05}" srcOrd="0" destOrd="0" presId="urn:microsoft.com/office/officeart/2008/layout/Hexagon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F12494B-D1BA-4D4A-A023-83332BC81D74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D165FDE-2238-422E-9C57-8FFD8CB4EC18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Qual o efeito?</a:t>
          </a:r>
        </a:p>
      </dgm:t>
    </dgm:pt>
    <dgm:pt modelId="{C45EEF88-73B3-4EAA-9F12-B1EF9A980304}" type="parTrans" cxnId="{CB11A841-B4BF-4741-A90F-DBC91CD56A42}">
      <dgm:prSet/>
      <dgm:spPr/>
      <dgm:t>
        <a:bodyPr/>
        <a:lstStyle/>
        <a:p>
          <a:endParaRPr lang="pt-BR" sz="2000"/>
        </a:p>
      </dgm:t>
    </dgm:pt>
    <dgm:pt modelId="{387CBB92-8678-4649-8378-C34329CD8BAD}" type="sibTrans" cxnId="{CB11A841-B4BF-4741-A90F-DBC91CD56A42}">
      <dgm:prSet/>
      <dgm:spPr>
        <a:ln>
          <a:noFill/>
        </a:ln>
      </dgm:spPr>
      <dgm:t>
        <a:bodyPr/>
        <a:lstStyle/>
        <a:p>
          <a:endParaRPr lang="pt-BR" sz="2000"/>
        </a:p>
      </dgm:t>
    </dgm:pt>
    <dgm:pt modelId="{0B6152A8-BF6C-480E-A164-E82A4A4A0352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Como falar?</a:t>
          </a:r>
        </a:p>
      </dgm:t>
    </dgm:pt>
    <dgm:pt modelId="{207607D2-56DF-419B-9008-3CA597034C19}" type="parTrans" cxnId="{3E2EFC3C-FF2D-42E9-841B-97C48588D05F}">
      <dgm:prSet/>
      <dgm:spPr/>
      <dgm:t>
        <a:bodyPr/>
        <a:lstStyle/>
        <a:p>
          <a:endParaRPr lang="pt-BR" sz="2000"/>
        </a:p>
      </dgm:t>
    </dgm:pt>
    <dgm:pt modelId="{7ED7DAB7-3FB3-4932-8848-85D5ACCC4CA1}" type="sibTrans" cxnId="{3E2EFC3C-FF2D-42E9-841B-97C48588D05F}">
      <dgm:prSet/>
      <dgm:spPr>
        <a:ln>
          <a:noFill/>
        </a:ln>
      </dgm:spPr>
      <dgm:t>
        <a:bodyPr/>
        <a:lstStyle/>
        <a:p>
          <a:endParaRPr lang="pt-BR" sz="2000"/>
        </a:p>
      </dgm:t>
    </dgm:pt>
    <dgm:pt modelId="{48AB61D8-8115-48BE-87EC-FC232D112222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O que falar?</a:t>
          </a:r>
        </a:p>
      </dgm:t>
    </dgm:pt>
    <dgm:pt modelId="{C5DD5578-16EA-405E-9A7E-3E0E58FD81A7}" type="parTrans" cxnId="{C9F109BC-274C-4225-A569-7B4AB45B99DB}">
      <dgm:prSet/>
      <dgm:spPr/>
      <dgm:t>
        <a:bodyPr/>
        <a:lstStyle/>
        <a:p>
          <a:endParaRPr lang="pt-BR" sz="2000"/>
        </a:p>
      </dgm:t>
    </dgm:pt>
    <dgm:pt modelId="{FAC680C5-D110-493A-8194-694C791758B0}" type="sibTrans" cxnId="{C9F109BC-274C-4225-A569-7B4AB45B99DB}">
      <dgm:prSet/>
      <dgm:spPr>
        <a:noFill/>
        <a:ln>
          <a:noFill/>
        </a:ln>
      </dgm:spPr>
      <dgm:t>
        <a:bodyPr/>
        <a:lstStyle/>
        <a:p>
          <a:endParaRPr lang="pt-BR" sz="2000"/>
        </a:p>
      </dgm:t>
    </dgm:pt>
    <dgm:pt modelId="{1902792B-0831-4CD1-B75A-BAF194E49F80}" type="pres">
      <dgm:prSet presAssocID="{2F12494B-D1BA-4D4A-A023-83332BC81D74}" presName="Name0" presStyleCnt="0">
        <dgm:presLayoutVars>
          <dgm:chMax val="21"/>
          <dgm:chPref val="21"/>
        </dgm:presLayoutVars>
      </dgm:prSet>
      <dgm:spPr/>
    </dgm:pt>
    <dgm:pt modelId="{EEE66280-15CD-4D21-8564-ED4FF57029D5}" type="pres">
      <dgm:prSet presAssocID="{FD165FDE-2238-422E-9C57-8FFD8CB4EC18}" presName="text1" presStyleCnt="0"/>
      <dgm:spPr/>
    </dgm:pt>
    <dgm:pt modelId="{E69A0858-A002-4531-B82B-D5BA97FCFCBD}" type="pres">
      <dgm:prSet presAssocID="{FD165FDE-2238-422E-9C57-8FFD8CB4EC1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68D88-048F-4006-A22F-51F0A4C82008}" type="pres">
      <dgm:prSet presAssocID="{FD165FDE-2238-422E-9C57-8FFD8CB4EC18}" presName="textaccent1" presStyleCnt="0"/>
      <dgm:spPr/>
    </dgm:pt>
    <dgm:pt modelId="{8FC0B0B5-28A2-4447-8FF9-8E79FCD62A46}" type="pres">
      <dgm:prSet presAssocID="{FD165FDE-2238-422E-9C57-8FFD8CB4EC18}" presName="accentRepeatNode" presStyleLbl="solidAlignAcc1" presStyleIdx="0" presStyleCnt="6" custScaleX="523208" custScaleY="416001" custLinFactX="-100000" custLinFactY="100000" custLinFactNeighborX="-164106" custLinFactNeighborY="128043"/>
      <dgm:spPr>
        <a:noFill/>
        <a:ln>
          <a:noFill/>
        </a:ln>
      </dgm:spPr>
    </dgm:pt>
    <dgm:pt modelId="{40E0D540-EF4C-4533-8BBF-3200F6AD60CC}" type="pres">
      <dgm:prSet presAssocID="{387CBB92-8678-4649-8378-C34329CD8BAD}" presName="image1" presStyleCnt="0"/>
      <dgm:spPr/>
    </dgm:pt>
    <dgm:pt modelId="{19E3FEBC-3127-41B5-B034-88F9FF24254C}" type="pres">
      <dgm:prSet presAssocID="{387CBB92-8678-4649-8378-C34329CD8BAD}" presName="imageRepeatNode" presStyleLbl="alignAcc1" presStyleIdx="0" presStyleCnt="3" custLinFactY="-8622" custLinFactNeighborX="2168" custLinFactNeighborY="-100000"/>
      <dgm:spPr/>
    </dgm:pt>
    <dgm:pt modelId="{1454EA7D-DDF1-48F2-B591-B8A1B3562EE0}" type="pres">
      <dgm:prSet presAssocID="{387CBB92-8678-4649-8378-C34329CD8BAD}" presName="imageaccent1" presStyleCnt="0"/>
      <dgm:spPr/>
    </dgm:pt>
    <dgm:pt modelId="{71A605A6-2F7D-45FF-B888-89E09FDE56FD}" type="pres">
      <dgm:prSet presAssocID="{387CBB92-8678-4649-8378-C34329CD8BAD}" presName="accentRepeatNode" presStyleLbl="solidAlignAcc1" presStyleIdx="1" presStyleCnt="6"/>
      <dgm:spPr>
        <a:noFill/>
        <a:ln>
          <a:noFill/>
        </a:ln>
      </dgm:spPr>
    </dgm:pt>
    <dgm:pt modelId="{373A527C-78A0-4485-8678-DE5B6CDD83BA}" type="pres">
      <dgm:prSet presAssocID="{0B6152A8-BF6C-480E-A164-E82A4A4A0352}" presName="text2" presStyleCnt="0"/>
      <dgm:spPr/>
    </dgm:pt>
    <dgm:pt modelId="{2F9C9299-9114-474A-B181-21A1E62E74BA}" type="pres">
      <dgm:prSet presAssocID="{0B6152A8-BF6C-480E-A164-E82A4A4A0352}" presName="textRepeatNode" presStyleLbl="alignNode1" presStyleIdx="1" presStyleCnt="3" custLinFactNeighborX="-83660" custLinFactNeighborY="-53504">
        <dgm:presLayoutVars>
          <dgm:chMax val="0"/>
          <dgm:chPref val="0"/>
          <dgm:bulletEnabled val="1"/>
        </dgm:presLayoutVars>
      </dgm:prSet>
      <dgm:spPr/>
    </dgm:pt>
    <dgm:pt modelId="{FC7F7B84-7753-4D59-A6EF-783F300BBDAE}" type="pres">
      <dgm:prSet presAssocID="{0B6152A8-BF6C-480E-A164-E82A4A4A0352}" presName="textaccent2" presStyleCnt="0"/>
      <dgm:spPr/>
    </dgm:pt>
    <dgm:pt modelId="{207B46EC-C074-4BEB-AE59-3352BFEE6708}" type="pres">
      <dgm:prSet presAssocID="{0B6152A8-BF6C-480E-A164-E82A4A4A0352}" presName="accentRepeatNode" presStyleLbl="solidAlignAcc1" presStyleIdx="2" presStyleCnt="6" custLinFactX="-41266" custLinFactY="100000" custLinFactNeighborX="-100000" custLinFactNeighborY="192180"/>
      <dgm:spPr>
        <a:noFill/>
        <a:ln>
          <a:noFill/>
        </a:ln>
      </dgm:spPr>
    </dgm:pt>
    <dgm:pt modelId="{E0B3B9B1-37CB-467B-A249-B02F0AF99C22}" type="pres">
      <dgm:prSet presAssocID="{7ED7DAB7-3FB3-4932-8848-85D5ACCC4CA1}" presName="image2" presStyleCnt="0"/>
      <dgm:spPr/>
    </dgm:pt>
    <dgm:pt modelId="{0AAD59F8-7277-419D-AC52-CFFAC941EE46}" type="pres">
      <dgm:prSet presAssocID="{7ED7DAB7-3FB3-4932-8848-85D5ACCC4CA1}" presName="imageRepeatNode" presStyleLbl="alignAcc1" presStyleIdx="1" presStyleCnt="3" custLinFactNeighborX="-82643" custLinFactNeighborY="-54103"/>
      <dgm:spPr/>
    </dgm:pt>
    <dgm:pt modelId="{B9162B35-3A61-449F-9A93-BEAA6235678C}" type="pres">
      <dgm:prSet presAssocID="{7ED7DAB7-3FB3-4932-8848-85D5ACCC4CA1}" presName="imageaccent2" presStyleCnt="0"/>
      <dgm:spPr/>
    </dgm:pt>
    <dgm:pt modelId="{2EA3345B-2F54-4E39-A080-9020E79D912D}" type="pres">
      <dgm:prSet presAssocID="{7ED7DAB7-3FB3-4932-8848-85D5ACCC4CA1}" presName="accentRepeatNode" presStyleLbl="solidAlignAcc1" presStyleIdx="3" presStyleCnt="6" custLinFactX="200000" custLinFactY="-398151" custLinFactNeighborX="297502" custLinFactNeighborY="-400000"/>
      <dgm:spPr>
        <a:noFill/>
        <a:ln>
          <a:noFill/>
        </a:ln>
      </dgm:spPr>
    </dgm:pt>
    <dgm:pt modelId="{9BD1126A-B7A7-421A-940C-FF4265102291}" type="pres">
      <dgm:prSet presAssocID="{48AB61D8-8115-48BE-87EC-FC232D112222}" presName="text3" presStyleCnt="0"/>
      <dgm:spPr/>
    </dgm:pt>
    <dgm:pt modelId="{5A614F08-5177-4FCF-91D1-3BC9F4E9B601}" type="pres">
      <dgm:prSet presAssocID="{48AB61D8-8115-48BE-87EC-FC232D112222}" presName="textRepeatNode" presStyleLbl="alignNode1" presStyleIdx="2" presStyleCnt="3" custLinFactNeighborX="-83313" custLinFactNeighborY="54411">
        <dgm:presLayoutVars>
          <dgm:chMax val="0"/>
          <dgm:chPref val="0"/>
          <dgm:bulletEnabled val="1"/>
        </dgm:presLayoutVars>
      </dgm:prSet>
      <dgm:spPr/>
    </dgm:pt>
    <dgm:pt modelId="{DED166B3-7AA8-4F82-8F58-943EF553A11A}" type="pres">
      <dgm:prSet presAssocID="{48AB61D8-8115-48BE-87EC-FC232D112222}" presName="textaccent3" presStyleCnt="0"/>
      <dgm:spPr/>
    </dgm:pt>
    <dgm:pt modelId="{5984CC54-CB8D-4CC9-B370-8ADC8DDBD69B}" type="pres">
      <dgm:prSet presAssocID="{48AB61D8-8115-48BE-87EC-FC232D112222}" presName="accentRepeatNode" presStyleLbl="solidAlignAcc1" presStyleIdx="4" presStyleCnt="6" custLinFactY="-78159" custLinFactNeighborX="-55278" custLinFactNeighborY="-100000"/>
      <dgm:spPr>
        <a:noFill/>
        <a:ln>
          <a:noFill/>
        </a:ln>
      </dgm:spPr>
    </dgm:pt>
    <dgm:pt modelId="{A45C08EB-00DC-4E5D-B0B6-B9435F639553}" type="pres">
      <dgm:prSet presAssocID="{FAC680C5-D110-493A-8194-694C791758B0}" presName="image3" presStyleCnt="0"/>
      <dgm:spPr/>
    </dgm:pt>
    <dgm:pt modelId="{0E11DF4F-7ED0-44D0-BF7A-1B6D5FE39F30}" type="pres">
      <dgm:prSet presAssocID="{FAC680C5-D110-493A-8194-694C791758B0}" presName="imageRepeatNode" presStyleLbl="alignAcc1" presStyleIdx="2" presStyleCnt="3"/>
      <dgm:spPr/>
    </dgm:pt>
    <dgm:pt modelId="{D5893E6E-F247-4B79-8AC9-F2BB24D44F00}" type="pres">
      <dgm:prSet presAssocID="{FAC680C5-D110-493A-8194-694C791758B0}" presName="imageaccent3" presStyleCnt="0"/>
      <dgm:spPr/>
    </dgm:pt>
    <dgm:pt modelId="{D6D09458-6D5C-44C5-97EB-581C03F5FF05}" type="pres">
      <dgm:prSet presAssocID="{FAC680C5-D110-493A-8194-694C791758B0}" presName="accentRepeatNode" presStyleLbl="solidAlignAcc1" presStyleIdx="5" presStyleCnt="6" custLinFactX="-200000" custLinFactY="-200000" custLinFactNeighborX="-248699" custLinFactNeighborY="-202568"/>
      <dgm:spPr>
        <a:noFill/>
        <a:ln>
          <a:noFill/>
        </a:ln>
      </dgm:spPr>
    </dgm:pt>
  </dgm:ptLst>
  <dgm:cxnLst>
    <dgm:cxn modelId="{2368B907-7CE2-475C-8C86-15953EEBF70F}" type="presOf" srcId="{387CBB92-8678-4649-8378-C34329CD8BAD}" destId="{19E3FEBC-3127-41B5-B034-88F9FF24254C}" srcOrd="0" destOrd="0" presId="urn:microsoft.com/office/officeart/2008/layout/HexagonCluster"/>
    <dgm:cxn modelId="{837A8631-1E55-4982-878C-960D7EFDD062}" type="presOf" srcId="{7ED7DAB7-3FB3-4932-8848-85D5ACCC4CA1}" destId="{0AAD59F8-7277-419D-AC52-CFFAC941EE46}" srcOrd="0" destOrd="0" presId="urn:microsoft.com/office/officeart/2008/layout/HexagonCluster"/>
    <dgm:cxn modelId="{3E2EFC3C-FF2D-42E9-841B-97C48588D05F}" srcId="{2F12494B-D1BA-4D4A-A023-83332BC81D74}" destId="{0B6152A8-BF6C-480E-A164-E82A4A4A0352}" srcOrd="1" destOrd="0" parTransId="{207607D2-56DF-419B-9008-3CA597034C19}" sibTransId="{7ED7DAB7-3FB3-4932-8848-85D5ACCC4CA1}"/>
    <dgm:cxn modelId="{CB11A841-B4BF-4741-A90F-DBC91CD56A42}" srcId="{2F12494B-D1BA-4D4A-A023-83332BC81D74}" destId="{FD165FDE-2238-422E-9C57-8FFD8CB4EC18}" srcOrd="0" destOrd="0" parTransId="{C45EEF88-73B3-4EAA-9F12-B1EF9A980304}" sibTransId="{387CBB92-8678-4649-8378-C34329CD8BAD}"/>
    <dgm:cxn modelId="{C46C9C9A-4051-4507-8EA8-0CE8FB043DF8}" type="presOf" srcId="{FAC680C5-D110-493A-8194-694C791758B0}" destId="{0E11DF4F-7ED0-44D0-BF7A-1B6D5FE39F30}" srcOrd="0" destOrd="0" presId="urn:microsoft.com/office/officeart/2008/layout/HexagonCluster"/>
    <dgm:cxn modelId="{650906A5-879D-4ECA-A54F-F89A5229B5BB}" type="presOf" srcId="{0B6152A8-BF6C-480E-A164-E82A4A4A0352}" destId="{2F9C9299-9114-474A-B181-21A1E62E74BA}" srcOrd="0" destOrd="0" presId="urn:microsoft.com/office/officeart/2008/layout/HexagonCluster"/>
    <dgm:cxn modelId="{C9F109BC-274C-4225-A569-7B4AB45B99DB}" srcId="{2F12494B-D1BA-4D4A-A023-83332BC81D74}" destId="{48AB61D8-8115-48BE-87EC-FC232D112222}" srcOrd="2" destOrd="0" parTransId="{C5DD5578-16EA-405E-9A7E-3E0E58FD81A7}" sibTransId="{FAC680C5-D110-493A-8194-694C791758B0}"/>
    <dgm:cxn modelId="{110C49FD-0A2F-4E21-A407-88F4137B6BE8}" type="presOf" srcId="{FD165FDE-2238-422E-9C57-8FFD8CB4EC18}" destId="{E69A0858-A002-4531-B82B-D5BA97FCFCBD}" srcOrd="0" destOrd="0" presId="urn:microsoft.com/office/officeart/2008/layout/HexagonCluster"/>
    <dgm:cxn modelId="{F990CDFD-EB42-4A57-81E2-3C1CA319D9E5}" type="presOf" srcId="{2F12494B-D1BA-4D4A-A023-83332BC81D74}" destId="{1902792B-0831-4CD1-B75A-BAF194E49F80}" srcOrd="0" destOrd="0" presId="urn:microsoft.com/office/officeart/2008/layout/HexagonCluster"/>
    <dgm:cxn modelId="{79D766FE-A0E8-4FE2-8BC5-E9B8B8FDFD5E}" type="presOf" srcId="{48AB61D8-8115-48BE-87EC-FC232D112222}" destId="{5A614F08-5177-4FCF-91D1-3BC9F4E9B601}" srcOrd="0" destOrd="0" presId="urn:microsoft.com/office/officeart/2008/layout/HexagonCluster"/>
    <dgm:cxn modelId="{D2CBC11E-F5BD-485C-A5DF-3D5745909D0A}" type="presParOf" srcId="{1902792B-0831-4CD1-B75A-BAF194E49F80}" destId="{EEE66280-15CD-4D21-8564-ED4FF57029D5}" srcOrd="0" destOrd="0" presId="urn:microsoft.com/office/officeart/2008/layout/HexagonCluster"/>
    <dgm:cxn modelId="{B32D7DCB-24E6-43B6-944F-49D4C7F33DC5}" type="presParOf" srcId="{EEE66280-15CD-4D21-8564-ED4FF57029D5}" destId="{E69A0858-A002-4531-B82B-D5BA97FCFCBD}" srcOrd="0" destOrd="0" presId="urn:microsoft.com/office/officeart/2008/layout/HexagonCluster"/>
    <dgm:cxn modelId="{95DD84E9-0892-459C-9768-8147D495F1C1}" type="presParOf" srcId="{1902792B-0831-4CD1-B75A-BAF194E49F80}" destId="{75768D88-048F-4006-A22F-51F0A4C82008}" srcOrd="1" destOrd="0" presId="urn:microsoft.com/office/officeart/2008/layout/HexagonCluster"/>
    <dgm:cxn modelId="{2B1A9ED3-4B90-419B-B07B-C129655BE74D}" type="presParOf" srcId="{75768D88-048F-4006-A22F-51F0A4C82008}" destId="{8FC0B0B5-28A2-4447-8FF9-8E79FCD62A46}" srcOrd="0" destOrd="0" presId="urn:microsoft.com/office/officeart/2008/layout/HexagonCluster"/>
    <dgm:cxn modelId="{8FED3E4E-2BF5-4DEF-868E-753983E41262}" type="presParOf" srcId="{1902792B-0831-4CD1-B75A-BAF194E49F80}" destId="{40E0D540-EF4C-4533-8BBF-3200F6AD60CC}" srcOrd="2" destOrd="0" presId="urn:microsoft.com/office/officeart/2008/layout/HexagonCluster"/>
    <dgm:cxn modelId="{1306E0B2-F344-4458-B675-C07650C80E57}" type="presParOf" srcId="{40E0D540-EF4C-4533-8BBF-3200F6AD60CC}" destId="{19E3FEBC-3127-41B5-B034-88F9FF24254C}" srcOrd="0" destOrd="0" presId="urn:microsoft.com/office/officeart/2008/layout/HexagonCluster"/>
    <dgm:cxn modelId="{F6554E5B-9716-4B72-80F6-DBBC8DC64CEF}" type="presParOf" srcId="{1902792B-0831-4CD1-B75A-BAF194E49F80}" destId="{1454EA7D-DDF1-48F2-B591-B8A1B3562EE0}" srcOrd="3" destOrd="0" presId="urn:microsoft.com/office/officeart/2008/layout/HexagonCluster"/>
    <dgm:cxn modelId="{A54C7633-472B-4075-AFDD-2BC04C5DAFC8}" type="presParOf" srcId="{1454EA7D-DDF1-48F2-B591-B8A1B3562EE0}" destId="{71A605A6-2F7D-45FF-B888-89E09FDE56FD}" srcOrd="0" destOrd="0" presId="urn:microsoft.com/office/officeart/2008/layout/HexagonCluster"/>
    <dgm:cxn modelId="{A64C3FE5-9826-4406-9E44-BF98A0286C72}" type="presParOf" srcId="{1902792B-0831-4CD1-B75A-BAF194E49F80}" destId="{373A527C-78A0-4485-8678-DE5B6CDD83BA}" srcOrd="4" destOrd="0" presId="urn:microsoft.com/office/officeart/2008/layout/HexagonCluster"/>
    <dgm:cxn modelId="{2815E918-5564-4B24-93E1-2A7238B65A99}" type="presParOf" srcId="{373A527C-78A0-4485-8678-DE5B6CDD83BA}" destId="{2F9C9299-9114-474A-B181-21A1E62E74BA}" srcOrd="0" destOrd="0" presId="urn:microsoft.com/office/officeart/2008/layout/HexagonCluster"/>
    <dgm:cxn modelId="{2AB88352-8A8B-44D0-AA64-E4CCDC86DCF6}" type="presParOf" srcId="{1902792B-0831-4CD1-B75A-BAF194E49F80}" destId="{FC7F7B84-7753-4D59-A6EF-783F300BBDAE}" srcOrd="5" destOrd="0" presId="urn:microsoft.com/office/officeart/2008/layout/HexagonCluster"/>
    <dgm:cxn modelId="{88A9F26C-76D0-4FDD-AF93-223516B33185}" type="presParOf" srcId="{FC7F7B84-7753-4D59-A6EF-783F300BBDAE}" destId="{207B46EC-C074-4BEB-AE59-3352BFEE6708}" srcOrd="0" destOrd="0" presId="urn:microsoft.com/office/officeart/2008/layout/HexagonCluster"/>
    <dgm:cxn modelId="{96E628DC-9328-4572-A8ED-07476F7581D0}" type="presParOf" srcId="{1902792B-0831-4CD1-B75A-BAF194E49F80}" destId="{E0B3B9B1-37CB-467B-A249-B02F0AF99C22}" srcOrd="6" destOrd="0" presId="urn:microsoft.com/office/officeart/2008/layout/HexagonCluster"/>
    <dgm:cxn modelId="{DFA73979-D24B-47B2-A23C-22D2E205E775}" type="presParOf" srcId="{E0B3B9B1-37CB-467B-A249-B02F0AF99C22}" destId="{0AAD59F8-7277-419D-AC52-CFFAC941EE46}" srcOrd="0" destOrd="0" presId="urn:microsoft.com/office/officeart/2008/layout/HexagonCluster"/>
    <dgm:cxn modelId="{A1C386D0-71C2-4785-B89C-813E385A9C47}" type="presParOf" srcId="{1902792B-0831-4CD1-B75A-BAF194E49F80}" destId="{B9162B35-3A61-449F-9A93-BEAA6235678C}" srcOrd="7" destOrd="0" presId="urn:microsoft.com/office/officeart/2008/layout/HexagonCluster"/>
    <dgm:cxn modelId="{F1F205AF-976F-4AFA-8EB8-5F64DCD53379}" type="presParOf" srcId="{B9162B35-3A61-449F-9A93-BEAA6235678C}" destId="{2EA3345B-2F54-4E39-A080-9020E79D912D}" srcOrd="0" destOrd="0" presId="urn:microsoft.com/office/officeart/2008/layout/HexagonCluster"/>
    <dgm:cxn modelId="{703F77B0-3A84-4AF8-A4F6-2165F3FDF639}" type="presParOf" srcId="{1902792B-0831-4CD1-B75A-BAF194E49F80}" destId="{9BD1126A-B7A7-421A-940C-FF4265102291}" srcOrd="8" destOrd="0" presId="urn:microsoft.com/office/officeart/2008/layout/HexagonCluster"/>
    <dgm:cxn modelId="{F52EF3D0-C855-436A-80E2-B307757C2CEC}" type="presParOf" srcId="{9BD1126A-B7A7-421A-940C-FF4265102291}" destId="{5A614F08-5177-4FCF-91D1-3BC9F4E9B601}" srcOrd="0" destOrd="0" presId="urn:microsoft.com/office/officeart/2008/layout/HexagonCluster"/>
    <dgm:cxn modelId="{5D25177C-A9C1-43E6-BB2B-B5CAB6EA351B}" type="presParOf" srcId="{1902792B-0831-4CD1-B75A-BAF194E49F80}" destId="{DED166B3-7AA8-4F82-8F58-943EF553A11A}" srcOrd="9" destOrd="0" presId="urn:microsoft.com/office/officeart/2008/layout/HexagonCluster"/>
    <dgm:cxn modelId="{AAC86A86-8689-4FA1-AE6A-2D90FCAE804D}" type="presParOf" srcId="{DED166B3-7AA8-4F82-8F58-943EF553A11A}" destId="{5984CC54-CB8D-4CC9-B370-8ADC8DDBD69B}" srcOrd="0" destOrd="0" presId="urn:microsoft.com/office/officeart/2008/layout/HexagonCluster"/>
    <dgm:cxn modelId="{3BC65694-1CBC-4853-8B97-4FB684694937}" type="presParOf" srcId="{1902792B-0831-4CD1-B75A-BAF194E49F80}" destId="{A45C08EB-00DC-4E5D-B0B6-B9435F639553}" srcOrd="10" destOrd="0" presId="urn:microsoft.com/office/officeart/2008/layout/HexagonCluster"/>
    <dgm:cxn modelId="{6F23CB40-7220-4372-9CAA-5D304370100B}" type="presParOf" srcId="{A45C08EB-00DC-4E5D-B0B6-B9435F639553}" destId="{0E11DF4F-7ED0-44D0-BF7A-1B6D5FE39F30}" srcOrd="0" destOrd="0" presId="urn:microsoft.com/office/officeart/2008/layout/HexagonCluster"/>
    <dgm:cxn modelId="{9A7853C2-8649-4E12-A996-EBB41E57A133}" type="presParOf" srcId="{1902792B-0831-4CD1-B75A-BAF194E49F80}" destId="{D5893E6E-F247-4B79-8AC9-F2BB24D44F00}" srcOrd="11" destOrd="0" presId="urn:microsoft.com/office/officeart/2008/layout/HexagonCluster"/>
    <dgm:cxn modelId="{CB7AA6B2-CE2C-46C6-9FB9-D5D2E84290C3}" type="presParOf" srcId="{D5893E6E-F247-4B79-8AC9-F2BB24D44F00}" destId="{D6D09458-6D5C-44C5-97EB-581C03F5FF05}" srcOrd="0" destOrd="0" presId="urn:microsoft.com/office/officeart/2008/layout/HexagonCluster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F12494B-D1BA-4D4A-A023-83332BC81D74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D165FDE-2238-422E-9C57-8FFD8CB4EC18}">
      <dgm:prSet phldrT="[Texto]"/>
      <dgm:spPr>
        <a:solidFill>
          <a:srgbClr val="5A6F8C"/>
        </a:solidFill>
        <a:ln>
          <a:noFill/>
        </a:ln>
      </dgm:spPr>
      <dgm:t>
        <a:bodyPr/>
        <a:lstStyle/>
        <a:p>
          <a:r>
            <a:rPr lang="pt-BR" dirty="0"/>
            <a:t>Orador</a:t>
          </a:r>
        </a:p>
      </dgm:t>
    </dgm:pt>
    <dgm:pt modelId="{C45EEF88-73B3-4EAA-9F12-B1EF9A980304}" type="parTrans" cxnId="{CB11A841-B4BF-4741-A90F-DBC91CD56A42}">
      <dgm:prSet/>
      <dgm:spPr/>
      <dgm:t>
        <a:bodyPr/>
        <a:lstStyle/>
        <a:p>
          <a:endParaRPr lang="pt-BR"/>
        </a:p>
      </dgm:t>
    </dgm:pt>
    <dgm:pt modelId="{387CBB92-8678-4649-8378-C34329CD8BAD}" type="sibTrans" cxnId="{CB11A841-B4BF-4741-A90F-DBC91CD56A42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B6152A8-BF6C-480E-A164-E82A4A4A0352}">
      <dgm:prSet phldrT="[Texto]"/>
      <dgm:spPr>
        <a:solidFill>
          <a:srgbClr val="5A6F8C"/>
        </a:solidFill>
        <a:ln>
          <a:noFill/>
        </a:ln>
      </dgm:spPr>
      <dgm:t>
        <a:bodyPr/>
        <a:lstStyle/>
        <a:p>
          <a:r>
            <a:rPr lang="pt-BR" dirty="0"/>
            <a:t>Mensagem</a:t>
          </a:r>
        </a:p>
      </dgm:t>
    </dgm:pt>
    <dgm:pt modelId="{207607D2-56DF-419B-9008-3CA597034C19}" type="parTrans" cxnId="{3E2EFC3C-FF2D-42E9-841B-97C48588D05F}">
      <dgm:prSet/>
      <dgm:spPr/>
      <dgm:t>
        <a:bodyPr/>
        <a:lstStyle/>
        <a:p>
          <a:endParaRPr lang="pt-BR"/>
        </a:p>
      </dgm:t>
    </dgm:pt>
    <dgm:pt modelId="{7ED7DAB7-3FB3-4932-8848-85D5ACCC4CA1}" type="sibTrans" cxnId="{3E2EFC3C-FF2D-42E9-841B-97C48588D05F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48AB61D8-8115-48BE-87EC-FC232D112222}">
      <dgm:prSet phldrT="[Texto]"/>
      <dgm:spPr>
        <a:solidFill>
          <a:srgbClr val="5A6F8C"/>
        </a:solidFill>
        <a:ln>
          <a:noFill/>
        </a:ln>
      </dgm:spPr>
      <dgm:t>
        <a:bodyPr/>
        <a:lstStyle/>
        <a:p>
          <a:r>
            <a:rPr lang="pt-BR" dirty="0"/>
            <a:t>Público</a:t>
          </a:r>
        </a:p>
      </dgm:t>
    </dgm:pt>
    <dgm:pt modelId="{C5DD5578-16EA-405E-9A7E-3E0E58FD81A7}" type="parTrans" cxnId="{C9F109BC-274C-4225-A569-7B4AB45B99DB}">
      <dgm:prSet/>
      <dgm:spPr/>
      <dgm:t>
        <a:bodyPr/>
        <a:lstStyle/>
        <a:p>
          <a:endParaRPr lang="pt-BR"/>
        </a:p>
      </dgm:t>
    </dgm:pt>
    <dgm:pt modelId="{FAC680C5-D110-493A-8194-694C791758B0}" type="sibTrans" cxnId="{C9F109BC-274C-4225-A569-7B4AB45B99DB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1902792B-0831-4CD1-B75A-BAF194E49F80}" type="pres">
      <dgm:prSet presAssocID="{2F12494B-D1BA-4D4A-A023-83332BC81D74}" presName="Name0" presStyleCnt="0">
        <dgm:presLayoutVars>
          <dgm:chMax val="21"/>
          <dgm:chPref val="21"/>
        </dgm:presLayoutVars>
      </dgm:prSet>
      <dgm:spPr/>
    </dgm:pt>
    <dgm:pt modelId="{EEE66280-15CD-4D21-8564-ED4FF57029D5}" type="pres">
      <dgm:prSet presAssocID="{FD165FDE-2238-422E-9C57-8FFD8CB4EC18}" presName="text1" presStyleCnt="0"/>
      <dgm:spPr/>
    </dgm:pt>
    <dgm:pt modelId="{E69A0858-A002-4531-B82B-D5BA97FCFCBD}" type="pres">
      <dgm:prSet presAssocID="{FD165FDE-2238-422E-9C57-8FFD8CB4EC1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68D88-048F-4006-A22F-51F0A4C82008}" type="pres">
      <dgm:prSet presAssocID="{FD165FDE-2238-422E-9C57-8FFD8CB4EC18}" presName="textaccent1" presStyleCnt="0"/>
      <dgm:spPr/>
    </dgm:pt>
    <dgm:pt modelId="{8FC0B0B5-28A2-4447-8FF9-8E79FCD62A46}" type="pres">
      <dgm:prSet presAssocID="{FD165FDE-2238-422E-9C57-8FFD8CB4EC18}" presName="accentRepeatNode" presStyleLbl="solidAlignAcc1" presStyleIdx="0" presStyleCnt="6" custScaleX="523208" custScaleY="416001" custLinFactX="-100000" custLinFactY="100000" custLinFactNeighborX="-164106" custLinFactNeighborY="128043"/>
      <dgm:spPr>
        <a:noFill/>
        <a:ln>
          <a:noFill/>
        </a:ln>
      </dgm:spPr>
    </dgm:pt>
    <dgm:pt modelId="{40E0D540-EF4C-4533-8BBF-3200F6AD60CC}" type="pres">
      <dgm:prSet presAssocID="{387CBB92-8678-4649-8378-C34329CD8BAD}" presName="image1" presStyleCnt="0"/>
      <dgm:spPr/>
    </dgm:pt>
    <dgm:pt modelId="{19E3FEBC-3127-41B5-B034-88F9FF24254C}" type="pres">
      <dgm:prSet presAssocID="{387CBB92-8678-4649-8378-C34329CD8BAD}" presName="imageRepeatNode" presStyleLbl="alignAcc1" presStyleIdx="0" presStyleCnt="3"/>
      <dgm:spPr/>
    </dgm:pt>
    <dgm:pt modelId="{1454EA7D-DDF1-48F2-B591-B8A1B3562EE0}" type="pres">
      <dgm:prSet presAssocID="{387CBB92-8678-4649-8378-C34329CD8BAD}" presName="imageaccent1" presStyleCnt="0"/>
      <dgm:spPr/>
    </dgm:pt>
    <dgm:pt modelId="{71A605A6-2F7D-45FF-B888-89E09FDE56FD}" type="pres">
      <dgm:prSet presAssocID="{387CBB92-8678-4649-8378-C34329CD8BAD}" presName="accentRepeatNode" presStyleLbl="solidAlignAcc1" presStyleIdx="1" presStyleCnt="6"/>
      <dgm:spPr>
        <a:noFill/>
        <a:ln>
          <a:noFill/>
        </a:ln>
      </dgm:spPr>
    </dgm:pt>
    <dgm:pt modelId="{373A527C-78A0-4485-8678-DE5B6CDD83BA}" type="pres">
      <dgm:prSet presAssocID="{0B6152A8-BF6C-480E-A164-E82A4A4A0352}" presName="text2" presStyleCnt="0"/>
      <dgm:spPr/>
    </dgm:pt>
    <dgm:pt modelId="{2F9C9299-9114-474A-B181-21A1E62E74BA}" type="pres">
      <dgm:prSet presAssocID="{0B6152A8-BF6C-480E-A164-E82A4A4A0352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7F7B84-7753-4D59-A6EF-783F300BBDAE}" type="pres">
      <dgm:prSet presAssocID="{0B6152A8-BF6C-480E-A164-E82A4A4A0352}" presName="textaccent2" presStyleCnt="0"/>
      <dgm:spPr/>
    </dgm:pt>
    <dgm:pt modelId="{207B46EC-C074-4BEB-AE59-3352BFEE6708}" type="pres">
      <dgm:prSet presAssocID="{0B6152A8-BF6C-480E-A164-E82A4A4A0352}" presName="accentRepeatNode" presStyleLbl="solidAlignAcc1" presStyleIdx="2" presStyleCnt="6" custLinFactX="-41266" custLinFactY="100000" custLinFactNeighborX="-100000" custLinFactNeighborY="192180"/>
      <dgm:spPr>
        <a:noFill/>
        <a:ln>
          <a:noFill/>
        </a:ln>
      </dgm:spPr>
    </dgm:pt>
    <dgm:pt modelId="{E0B3B9B1-37CB-467B-A249-B02F0AF99C22}" type="pres">
      <dgm:prSet presAssocID="{7ED7DAB7-3FB3-4932-8848-85D5ACCC4CA1}" presName="image2" presStyleCnt="0"/>
      <dgm:spPr/>
    </dgm:pt>
    <dgm:pt modelId="{0AAD59F8-7277-419D-AC52-CFFAC941EE46}" type="pres">
      <dgm:prSet presAssocID="{7ED7DAB7-3FB3-4932-8848-85D5ACCC4CA1}" presName="imageRepeatNode" presStyleLbl="alignAcc1" presStyleIdx="1" presStyleCnt="3" custLinFactX="-100000" custLinFactY="-64313" custLinFactNeighborX="-156725" custLinFactNeighborY="-100000"/>
      <dgm:spPr/>
    </dgm:pt>
    <dgm:pt modelId="{B9162B35-3A61-449F-9A93-BEAA6235678C}" type="pres">
      <dgm:prSet presAssocID="{7ED7DAB7-3FB3-4932-8848-85D5ACCC4CA1}" presName="imageaccent2" presStyleCnt="0"/>
      <dgm:spPr/>
    </dgm:pt>
    <dgm:pt modelId="{2EA3345B-2F54-4E39-A080-9020E79D912D}" type="pres">
      <dgm:prSet presAssocID="{7ED7DAB7-3FB3-4932-8848-85D5ACCC4CA1}" presName="accentRepeatNode" presStyleLbl="solidAlignAcc1" presStyleIdx="3" presStyleCnt="6" custLinFactX="200000" custLinFactY="-398151" custLinFactNeighborX="297502" custLinFactNeighborY="-400000"/>
      <dgm:spPr>
        <a:noFill/>
        <a:ln>
          <a:noFill/>
        </a:ln>
      </dgm:spPr>
    </dgm:pt>
    <dgm:pt modelId="{9BD1126A-B7A7-421A-940C-FF4265102291}" type="pres">
      <dgm:prSet presAssocID="{48AB61D8-8115-48BE-87EC-FC232D112222}" presName="text3" presStyleCnt="0"/>
      <dgm:spPr/>
    </dgm:pt>
    <dgm:pt modelId="{5A614F08-5177-4FCF-91D1-3BC9F4E9B601}" type="pres">
      <dgm:prSet presAssocID="{48AB61D8-8115-48BE-87EC-FC232D11222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ED166B3-7AA8-4F82-8F58-943EF553A11A}" type="pres">
      <dgm:prSet presAssocID="{48AB61D8-8115-48BE-87EC-FC232D112222}" presName="textaccent3" presStyleCnt="0"/>
      <dgm:spPr/>
    </dgm:pt>
    <dgm:pt modelId="{5984CC54-CB8D-4CC9-B370-8ADC8DDBD69B}" type="pres">
      <dgm:prSet presAssocID="{48AB61D8-8115-48BE-87EC-FC232D112222}" presName="accentRepeatNode" presStyleLbl="solidAlignAcc1" presStyleIdx="4" presStyleCnt="6" custLinFactY="-78159" custLinFactNeighborX="-55278" custLinFactNeighborY="-100000"/>
      <dgm:spPr>
        <a:noFill/>
        <a:ln>
          <a:noFill/>
        </a:ln>
      </dgm:spPr>
    </dgm:pt>
    <dgm:pt modelId="{A45C08EB-00DC-4E5D-B0B6-B9435F639553}" type="pres">
      <dgm:prSet presAssocID="{FAC680C5-D110-493A-8194-694C791758B0}" presName="image3" presStyleCnt="0"/>
      <dgm:spPr/>
    </dgm:pt>
    <dgm:pt modelId="{0E11DF4F-7ED0-44D0-BF7A-1B6D5FE39F30}" type="pres">
      <dgm:prSet presAssocID="{FAC680C5-D110-493A-8194-694C791758B0}" presName="imageRepeatNode" presStyleLbl="alignAcc1" presStyleIdx="2" presStyleCnt="3"/>
      <dgm:spPr/>
    </dgm:pt>
    <dgm:pt modelId="{D5893E6E-F247-4B79-8AC9-F2BB24D44F00}" type="pres">
      <dgm:prSet presAssocID="{FAC680C5-D110-493A-8194-694C791758B0}" presName="imageaccent3" presStyleCnt="0"/>
      <dgm:spPr/>
    </dgm:pt>
    <dgm:pt modelId="{D6D09458-6D5C-44C5-97EB-581C03F5FF05}" type="pres">
      <dgm:prSet presAssocID="{FAC680C5-D110-493A-8194-694C791758B0}" presName="accentRepeatNode" presStyleLbl="solidAlignAcc1" presStyleIdx="5" presStyleCnt="6" custLinFactX="-100000" custLinFactNeighborX="-114971" custLinFactNeighborY="-92642"/>
      <dgm:spPr>
        <a:noFill/>
        <a:ln>
          <a:noFill/>
        </a:ln>
      </dgm:spPr>
    </dgm:pt>
  </dgm:ptLst>
  <dgm:cxnLst>
    <dgm:cxn modelId="{2368B907-7CE2-475C-8C86-15953EEBF70F}" type="presOf" srcId="{387CBB92-8678-4649-8378-C34329CD8BAD}" destId="{19E3FEBC-3127-41B5-B034-88F9FF24254C}" srcOrd="0" destOrd="0" presId="urn:microsoft.com/office/officeart/2008/layout/HexagonCluster"/>
    <dgm:cxn modelId="{837A8631-1E55-4982-878C-960D7EFDD062}" type="presOf" srcId="{7ED7DAB7-3FB3-4932-8848-85D5ACCC4CA1}" destId="{0AAD59F8-7277-419D-AC52-CFFAC941EE46}" srcOrd="0" destOrd="0" presId="urn:microsoft.com/office/officeart/2008/layout/HexagonCluster"/>
    <dgm:cxn modelId="{3E2EFC3C-FF2D-42E9-841B-97C48588D05F}" srcId="{2F12494B-D1BA-4D4A-A023-83332BC81D74}" destId="{0B6152A8-BF6C-480E-A164-E82A4A4A0352}" srcOrd="1" destOrd="0" parTransId="{207607D2-56DF-419B-9008-3CA597034C19}" sibTransId="{7ED7DAB7-3FB3-4932-8848-85D5ACCC4CA1}"/>
    <dgm:cxn modelId="{CB11A841-B4BF-4741-A90F-DBC91CD56A42}" srcId="{2F12494B-D1BA-4D4A-A023-83332BC81D74}" destId="{FD165FDE-2238-422E-9C57-8FFD8CB4EC18}" srcOrd="0" destOrd="0" parTransId="{C45EEF88-73B3-4EAA-9F12-B1EF9A980304}" sibTransId="{387CBB92-8678-4649-8378-C34329CD8BAD}"/>
    <dgm:cxn modelId="{C46C9C9A-4051-4507-8EA8-0CE8FB043DF8}" type="presOf" srcId="{FAC680C5-D110-493A-8194-694C791758B0}" destId="{0E11DF4F-7ED0-44D0-BF7A-1B6D5FE39F30}" srcOrd="0" destOrd="0" presId="urn:microsoft.com/office/officeart/2008/layout/HexagonCluster"/>
    <dgm:cxn modelId="{650906A5-879D-4ECA-A54F-F89A5229B5BB}" type="presOf" srcId="{0B6152A8-BF6C-480E-A164-E82A4A4A0352}" destId="{2F9C9299-9114-474A-B181-21A1E62E74BA}" srcOrd="0" destOrd="0" presId="urn:microsoft.com/office/officeart/2008/layout/HexagonCluster"/>
    <dgm:cxn modelId="{C9F109BC-274C-4225-A569-7B4AB45B99DB}" srcId="{2F12494B-D1BA-4D4A-A023-83332BC81D74}" destId="{48AB61D8-8115-48BE-87EC-FC232D112222}" srcOrd="2" destOrd="0" parTransId="{C5DD5578-16EA-405E-9A7E-3E0E58FD81A7}" sibTransId="{FAC680C5-D110-493A-8194-694C791758B0}"/>
    <dgm:cxn modelId="{110C49FD-0A2F-4E21-A407-88F4137B6BE8}" type="presOf" srcId="{FD165FDE-2238-422E-9C57-8FFD8CB4EC18}" destId="{E69A0858-A002-4531-B82B-D5BA97FCFCBD}" srcOrd="0" destOrd="0" presId="urn:microsoft.com/office/officeart/2008/layout/HexagonCluster"/>
    <dgm:cxn modelId="{F990CDFD-EB42-4A57-81E2-3C1CA319D9E5}" type="presOf" srcId="{2F12494B-D1BA-4D4A-A023-83332BC81D74}" destId="{1902792B-0831-4CD1-B75A-BAF194E49F80}" srcOrd="0" destOrd="0" presId="urn:microsoft.com/office/officeart/2008/layout/HexagonCluster"/>
    <dgm:cxn modelId="{79D766FE-A0E8-4FE2-8BC5-E9B8B8FDFD5E}" type="presOf" srcId="{48AB61D8-8115-48BE-87EC-FC232D112222}" destId="{5A614F08-5177-4FCF-91D1-3BC9F4E9B601}" srcOrd="0" destOrd="0" presId="urn:microsoft.com/office/officeart/2008/layout/HexagonCluster"/>
    <dgm:cxn modelId="{D2CBC11E-F5BD-485C-A5DF-3D5745909D0A}" type="presParOf" srcId="{1902792B-0831-4CD1-B75A-BAF194E49F80}" destId="{EEE66280-15CD-4D21-8564-ED4FF57029D5}" srcOrd="0" destOrd="0" presId="urn:microsoft.com/office/officeart/2008/layout/HexagonCluster"/>
    <dgm:cxn modelId="{B32D7DCB-24E6-43B6-944F-49D4C7F33DC5}" type="presParOf" srcId="{EEE66280-15CD-4D21-8564-ED4FF57029D5}" destId="{E69A0858-A002-4531-B82B-D5BA97FCFCBD}" srcOrd="0" destOrd="0" presId="urn:microsoft.com/office/officeart/2008/layout/HexagonCluster"/>
    <dgm:cxn modelId="{95DD84E9-0892-459C-9768-8147D495F1C1}" type="presParOf" srcId="{1902792B-0831-4CD1-B75A-BAF194E49F80}" destId="{75768D88-048F-4006-A22F-51F0A4C82008}" srcOrd="1" destOrd="0" presId="urn:microsoft.com/office/officeart/2008/layout/HexagonCluster"/>
    <dgm:cxn modelId="{2B1A9ED3-4B90-419B-B07B-C129655BE74D}" type="presParOf" srcId="{75768D88-048F-4006-A22F-51F0A4C82008}" destId="{8FC0B0B5-28A2-4447-8FF9-8E79FCD62A46}" srcOrd="0" destOrd="0" presId="urn:microsoft.com/office/officeart/2008/layout/HexagonCluster"/>
    <dgm:cxn modelId="{8FED3E4E-2BF5-4DEF-868E-753983E41262}" type="presParOf" srcId="{1902792B-0831-4CD1-B75A-BAF194E49F80}" destId="{40E0D540-EF4C-4533-8BBF-3200F6AD60CC}" srcOrd="2" destOrd="0" presId="urn:microsoft.com/office/officeart/2008/layout/HexagonCluster"/>
    <dgm:cxn modelId="{1306E0B2-F344-4458-B675-C07650C80E57}" type="presParOf" srcId="{40E0D540-EF4C-4533-8BBF-3200F6AD60CC}" destId="{19E3FEBC-3127-41B5-B034-88F9FF24254C}" srcOrd="0" destOrd="0" presId="urn:microsoft.com/office/officeart/2008/layout/HexagonCluster"/>
    <dgm:cxn modelId="{F6554E5B-9716-4B72-80F6-DBBC8DC64CEF}" type="presParOf" srcId="{1902792B-0831-4CD1-B75A-BAF194E49F80}" destId="{1454EA7D-DDF1-48F2-B591-B8A1B3562EE0}" srcOrd="3" destOrd="0" presId="urn:microsoft.com/office/officeart/2008/layout/HexagonCluster"/>
    <dgm:cxn modelId="{A54C7633-472B-4075-AFDD-2BC04C5DAFC8}" type="presParOf" srcId="{1454EA7D-DDF1-48F2-B591-B8A1B3562EE0}" destId="{71A605A6-2F7D-45FF-B888-89E09FDE56FD}" srcOrd="0" destOrd="0" presId="urn:microsoft.com/office/officeart/2008/layout/HexagonCluster"/>
    <dgm:cxn modelId="{A64C3FE5-9826-4406-9E44-BF98A0286C72}" type="presParOf" srcId="{1902792B-0831-4CD1-B75A-BAF194E49F80}" destId="{373A527C-78A0-4485-8678-DE5B6CDD83BA}" srcOrd="4" destOrd="0" presId="urn:microsoft.com/office/officeart/2008/layout/HexagonCluster"/>
    <dgm:cxn modelId="{2815E918-5564-4B24-93E1-2A7238B65A99}" type="presParOf" srcId="{373A527C-78A0-4485-8678-DE5B6CDD83BA}" destId="{2F9C9299-9114-474A-B181-21A1E62E74BA}" srcOrd="0" destOrd="0" presId="urn:microsoft.com/office/officeart/2008/layout/HexagonCluster"/>
    <dgm:cxn modelId="{2AB88352-8A8B-44D0-AA64-E4CCDC86DCF6}" type="presParOf" srcId="{1902792B-0831-4CD1-B75A-BAF194E49F80}" destId="{FC7F7B84-7753-4D59-A6EF-783F300BBDAE}" srcOrd="5" destOrd="0" presId="urn:microsoft.com/office/officeart/2008/layout/HexagonCluster"/>
    <dgm:cxn modelId="{88A9F26C-76D0-4FDD-AF93-223516B33185}" type="presParOf" srcId="{FC7F7B84-7753-4D59-A6EF-783F300BBDAE}" destId="{207B46EC-C074-4BEB-AE59-3352BFEE6708}" srcOrd="0" destOrd="0" presId="urn:microsoft.com/office/officeart/2008/layout/HexagonCluster"/>
    <dgm:cxn modelId="{96E628DC-9328-4572-A8ED-07476F7581D0}" type="presParOf" srcId="{1902792B-0831-4CD1-B75A-BAF194E49F80}" destId="{E0B3B9B1-37CB-467B-A249-B02F0AF99C22}" srcOrd="6" destOrd="0" presId="urn:microsoft.com/office/officeart/2008/layout/HexagonCluster"/>
    <dgm:cxn modelId="{DFA73979-D24B-47B2-A23C-22D2E205E775}" type="presParOf" srcId="{E0B3B9B1-37CB-467B-A249-B02F0AF99C22}" destId="{0AAD59F8-7277-419D-AC52-CFFAC941EE46}" srcOrd="0" destOrd="0" presId="urn:microsoft.com/office/officeart/2008/layout/HexagonCluster"/>
    <dgm:cxn modelId="{A1C386D0-71C2-4785-B89C-813E385A9C47}" type="presParOf" srcId="{1902792B-0831-4CD1-B75A-BAF194E49F80}" destId="{B9162B35-3A61-449F-9A93-BEAA6235678C}" srcOrd="7" destOrd="0" presId="urn:microsoft.com/office/officeart/2008/layout/HexagonCluster"/>
    <dgm:cxn modelId="{F1F205AF-976F-4AFA-8EB8-5F64DCD53379}" type="presParOf" srcId="{B9162B35-3A61-449F-9A93-BEAA6235678C}" destId="{2EA3345B-2F54-4E39-A080-9020E79D912D}" srcOrd="0" destOrd="0" presId="urn:microsoft.com/office/officeart/2008/layout/HexagonCluster"/>
    <dgm:cxn modelId="{703F77B0-3A84-4AF8-A4F6-2165F3FDF639}" type="presParOf" srcId="{1902792B-0831-4CD1-B75A-BAF194E49F80}" destId="{9BD1126A-B7A7-421A-940C-FF4265102291}" srcOrd="8" destOrd="0" presId="urn:microsoft.com/office/officeart/2008/layout/HexagonCluster"/>
    <dgm:cxn modelId="{F52EF3D0-C855-436A-80E2-B307757C2CEC}" type="presParOf" srcId="{9BD1126A-B7A7-421A-940C-FF4265102291}" destId="{5A614F08-5177-4FCF-91D1-3BC9F4E9B601}" srcOrd="0" destOrd="0" presId="urn:microsoft.com/office/officeart/2008/layout/HexagonCluster"/>
    <dgm:cxn modelId="{5D25177C-A9C1-43E6-BB2B-B5CAB6EA351B}" type="presParOf" srcId="{1902792B-0831-4CD1-B75A-BAF194E49F80}" destId="{DED166B3-7AA8-4F82-8F58-943EF553A11A}" srcOrd="9" destOrd="0" presId="urn:microsoft.com/office/officeart/2008/layout/HexagonCluster"/>
    <dgm:cxn modelId="{AAC86A86-8689-4FA1-AE6A-2D90FCAE804D}" type="presParOf" srcId="{DED166B3-7AA8-4F82-8F58-943EF553A11A}" destId="{5984CC54-CB8D-4CC9-B370-8ADC8DDBD69B}" srcOrd="0" destOrd="0" presId="urn:microsoft.com/office/officeart/2008/layout/HexagonCluster"/>
    <dgm:cxn modelId="{3BC65694-1CBC-4853-8B97-4FB684694937}" type="presParOf" srcId="{1902792B-0831-4CD1-B75A-BAF194E49F80}" destId="{A45C08EB-00DC-4E5D-B0B6-B9435F639553}" srcOrd="10" destOrd="0" presId="urn:microsoft.com/office/officeart/2008/layout/HexagonCluster"/>
    <dgm:cxn modelId="{6F23CB40-7220-4372-9CAA-5D304370100B}" type="presParOf" srcId="{A45C08EB-00DC-4E5D-B0B6-B9435F639553}" destId="{0E11DF4F-7ED0-44D0-BF7A-1B6D5FE39F30}" srcOrd="0" destOrd="0" presId="urn:microsoft.com/office/officeart/2008/layout/HexagonCluster"/>
    <dgm:cxn modelId="{9A7853C2-8649-4E12-A996-EBB41E57A133}" type="presParOf" srcId="{1902792B-0831-4CD1-B75A-BAF194E49F80}" destId="{D5893E6E-F247-4B79-8AC9-F2BB24D44F00}" srcOrd="11" destOrd="0" presId="urn:microsoft.com/office/officeart/2008/layout/HexagonCluster"/>
    <dgm:cxn modelId="{CB7AA6B2-CE2C-46C6-9FB9-D5D2E84290C3}" type="presParOf" srcId="{D5893E6E-F247-4B79-8AC9-F2BB24D44F00}" destId="{D6D09458-6D5C-44C5-97EB-581C03F5FF05}" srcOrd="0" destOrd="0" presId="urn:microsoft.com/office/officeart/2008/layout/Hexagon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2CAA3D-C07A-4B37-B002-4C4D6ED3D4DC}" type="doc">
      <dgm:prSet loTypeId="urn:microsoft.com/office/officeart/2005/8/layout/pyramid4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2CCBB424-081D-4F50-9FE4-693EF2D2F173}">
      <dgm:prSet phldrT="[Texto]" custT="1"/>
      <dgm:spPr>
        <a:solidFill>
          <a:schemeClr val="bg1"/>
        </a:solidFill>
      </dgm:spPr>
      <dgm:t>
        <a:bodyPr/>
        <a:lstStyle/>
        <a:p>
          <a:r>
            <a:rPr lang="pt-BR" sz="1700" dirty="0"/>
            <a:t>LINHA MESTRA</a:t>
          </a:r>
        </a:p>
      </dgm:t>
    </dgm:pt>
    <dgm:pt modelId="{C559141F-8BA3-4698-970F-15A84BBCE027}" type="parTrans" cxnId="{57D0FDFB-BCE2-438C-AA79-6AE4353E3F68}">
      <dgm:prSet/>
      <dgm:spPr/>
      <dgm:t>
        <a:bodyPr/>
        <a:lstStyle/>
        <a:p>
          <a:endParaRPr lang="pt-BR" sz="1700"/>
        </a:p>
      </dgm:t>
    </dgm:pt>
    <dgm:pt modelId="{19341BDE-701F-4126-A822-4CCA5BD6B2D8}" type="sibTrans" cxnId="{57D0FDFB-BCE2-438C-AA79-6AE4353E3F68}">
      <dgm:prSet/>
      <dgm:spPr/>
      <dgm:t>
        <a:bodyPr/>
        <a:lstStyle/>
        <a:p>
          <a:endParaRPr lang="pt-BR" sz="1700"/>
        </a:p>
      </dgm:t>
    </dgm:pt>
    <dgm:pt modelId="{C553D52C-3D34-4E30-B03E-5D891DC720BF}">
      <dgm:prSet phldrT="[Texto]" custT="1"/>
      <dgm:spPr/>
      <dgm:t>
        <a:bodyPr/>
        <a:lstStyle/>
        <a:p>
          <a:r>
            <a:rPr lang="pt-BR" sz="1700" dirty="0"/>
            <a:t>PALES TRANTE</a:t>
          </a:r>
        </a:p>
      </dgm:t>
    </dgm:pt>
    <dgm:pt modelId="{2E9F4786-7A18-4934-BDA9-33F048B31781}" type="parTrans" cxnId="{4560057B-128A-47DF-A23B-9150E8FB0FB4}">
      <dgm:prSet/>
      <dgm:spPr/>
      <dgm:t>
        <a:bodyPr/>
        <a:lstStyle/>
        <a:p>
          <a:endParaRPr lang="pt-BR" sz="1700"/>
        </a:p>
      </dgm:t>
    </dgm:pt>
    <dgm:pt modelId="{47E4ECD4-0807-4B48-A503-391E3DA553E8}" type="sibTrans" cxnId="{4560057B-128A-47DF-A23B-9150E8FB0FB4}">
      <dgm:prSet/>
      <dgm:spPr/>
      <dgm:t>
        <a:bodyPr/>
        <a:lstStyle/>
        <a:p>
          <a:endParaRPr lang="pt-BR" sz="1700"/>
        </a:p>
      </dgm:t>
    </dgm:pt>
    <dgm:pt modelId="{6C5E3D0A-DCFA-4478-BD04-02EDD84ED113}">
      <dgm:prSet phldrT="[Texto]" custT="1"/>
      <dgm:spPr/>
      <dgm:t>
        <a:bodyPr/>
        <a:lstStyle/>
        <a:p>
          <a:r>
            <a:rPr lang="pt-BR" sz="1700" dirty="0"/>
            <a:t>PALESTRA</a:t>
          </a:r>
        </a:p>
      </dgm:t>
    </dgm:pt>
    <dgm:pt modelId="{D42ACC09-25B0-44C8-AECD-E18CF498D013}" type="parTrans" cxnId="{5F432B71-52DF-4E16-A5E6-37AAB83852D3}">
      <dgm:prSet/>
      <dgm:spPr/>
      <dgm:t>
        <a:bodyPr/>
        <a:lstStyle/>
        <a:p>
          <a:endParaRPr lang="pt-BR" sz="1700"/>
        </a:p>
      </dgm:t>
    </dgm:pt>
    <dgm:pt modelId="{44AFF4A8-AD6B-4162-A16C-636796F4AC9D}" type="sibTrans" cxnId="{5F432B71-52DF-4E16-A5E6-37AAB83852D3}">
      <dgm:prSet/>
      <dgm:spPr/>
      <dgm:t>
        <a:bodyPr/>
        <a:lstStyle/>
        <a:p>
          <a:endParaRPr lang="pt-BR" sz="1700"/>
        </a:p>
      </dgm:t>
    </dgm:pt>
    <dgm:pt modelId="{97CAB374-BFDA-4250-A3DA-69E30BCCAD3A}">
      <dgm:prSet phldrT="[Texto]" custT="1"/>
      <dgm:spPr/>
      <dgm:t>
        <a:bodyPr/>
        <a:lstStyle/>
        <a:p>
          <a:r>
            <a:rPr lang="pt-BR" sz="1700" dirty="0"/>
            <a:t>PÚBLICO</a:t>
          </a:r>
        </a:p>
      </dgm:t>
    </dgm:pt>
    <dgm:pt modelId="{FA17A173-A82A-496C-ABDE-8D83C3B74687}" type="parTrans" cxnId="{62FEAF49-F01D-4A8C-81FE-61C5481D3D4C}">
      <dgm:prSet/>
      <dgm:spPr/>
      <dgm:t>
        <a:bodyPr/>
        <a:lstStyle/>
        <a:p>
          <a:endParaRPr lang="pt-BR" sz="1700"/>
        </a:p>
      </dgm:t>
    </dgm:pt>
    <dgm:pt modelId="{5B5660B0-51CC-4C7C-B896-0E9A993614AF}" type="sibTrans" cxnId="{62FEAF49-F01D-4A8C-81FE-61C5481D3D4C}">
      <dgm:prSet/>
      <dgm:spPr/>
      <dgm:t>
        <a:bodyPr/>
        <a:lstStyle/>
        <a:p>
          <a:endParaRPr lang="pt-BR" sz="1700"/>
        </a:p>
      </dgm:t>
    </dgm:pt>
    <dgm:pt modelId="{6D7830B4-9CA2-400D-9488-7B8B9C870011}" type="pres">
      <dgm:prSet presAssocID="{F52CAA3D-C07A-4B37-B002-4C4D6ED3D4DC}" presName="compositeShape" presStyleCnt="0">
        <dgm:presLayoutVars>
          <dgm:chMax val="9"/>
          <dgm:dir/>
          <dgm:resizeHandles val="exact"/>
        </dgm:presLayoutVars>
      </dgm:prSet>
      <dgm:spPr/>
    </dgm:pt>
    <dgm:pt modelId="{FDD210B0-FD44-47B5-A3DE-FFDAA45EBD4F}" type="pres">
      <dgm:prSet presAssocID="{F52CAA3D-C07A-4B37-B002-4C4D6ED3D4DC}" presName="triangle1" presStyleLbl="node1" presStyleIdx="0" presStyleCnt="4">
        <dgm:presLayoutVars>
          <dgm:bulletEnabled val="1"/>
        </dgm:presLayoutVars>
      </dgm:prSet>
      <dgm:spPr/>
    </dgm:pt>
    <dgm:pt modelId="{32232CC5-D7F8-4329-A6D2-A7A7DF45CDCD}" type="pres">
      <dgm:prSet presAssocID="{F52CAA3D-C07A-4B37-B002-4C4D6ED3D4DC}" presName="triangle2" presStyleLbl="node1" presStyleIdx="1" presStyleCnt="4">
        <dgm:presLayoutVars>
          <dgm:bulletEnabled val="1"/>
        </dgm:presLayoutVars>
      </dgm:prSet>
      <dgm:spPr/>
    </dgm:pt>
    <dgm:pt modelId="{B525321C-4596-4A24-A738-8B37C15C0CC2}" type="pres">
      <dgm:prSet presAssocID="{F52CAA3D-C07A-4B37-B002-4C4D6ED3D4DC}" presName="triangle3" presStyleLbl="node1" presStyleIdx="2" presStyleCnt="4">
        <dgm:presLayoutVars>
          <dgm:bulletEnabled val="1"/>
        </dgm:presLayoutVars>
      </dgm:prSet>
      <dgm:spPr/>
    </dgm:pt>
    <dgm:pt modelId="{4FD352BF-85A8-4CA1-861F-926494CBD4A0}" type="pres">
      <dgm:prSet presAssocID="{F52CAA3D-C07A-4B37-B002-4C4D6ED3D4DC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B002500C-07AA-4097-971C-AF6A03373912}" type="presOf" srcId="{C553D52C-3D34-4E30-B03E-5D891DC720BF}" destId="{32232CC5-D7F8-4329-A6D2-A7A7DF45CDCD}" srcOrd="0" destOrd="0" presId="urn:microsoft.com/office/officeart/2005/8/layout/pyramid4"/>
    <dgm:cxn modelId="{6E44CB47-1EB1-4567-9320-DF53C443BC91}" type="presOf" srcId="{97CAB374-BFDA-4250-A3DA-69E30BCCAD3A}" destId="{4FD352BF-85A8-4CA1-861F-926494CBD4A0}" srcOrd="0" destOrd="0" presId="urn:microsoft.com/office/officeart/2005/8/layout/pyramid4"/>
    <dgm:cxn modelId="{62FEAF49-F01D-4A8C-81FE-61C5481D3D4C}" srcId="{F52CAA3D-C07A-4B37-B002-4C4D6ED3D4DC}" destId="{97CAB374-BFDA-4250-A3DA-69E30BCCAD3A}" srcOrd="3" destOrd="0" parTransId="{FA17A173-A82A-496C-ABDE-8D83C3B74687}" sibTransId="{5B5660B0-51CC-4C7C-B896-0E9A993614AF}"/>
    <dgm:cxn modelId="{5F432B71-52DF-4E16-A5E6-37AAB83852D3}" srcId="{F52CAA3D-C07A-4B37-B002-4C4D6ED3D4DC}" destId="{6C5E3D0A-DCFA-4478-BD04-02EDD84ED113}" srcOrd="2" destOrd="0" parTransId="{D42ACC09-25B0-44C8-AECD-E18CF498D013}" sibTransId="{44AFF4A8-AD6B-4162-A16C-636796F4AC9D}"/>
    <dgm:cxn modelId="{C1F49857-C222-4043-A651-C372CBA81B0E}" type="presOf" srcId="{6C5E3D0A-DCFA-4478-BD04-02EDD84ED113}" destId="{B525321C-4596-4A24-A738-8B37C15C0CC2}" srcOrd="0" destOrd="0" presId="urn:microsoft.com/office/officeart/2005/8/layout/pyramid4"/>
    <dgm:cxn modelId="{4560057B-128A-47DF-A23B-9150E8FB0FB4}" srcId="{F52CAA3D-C07A-4B37-B002-4C4D6ED3D4DC}" destId="{C553D52C-3D34-4E30-B03E-5D891DC720BF}" srcOrd="1" destOrd="0" parTransId="{2E9F4786-7A18-4934-BDA9-33F048B31781}" sibTransId="{47E4ECD4-0807-4B48-A503-391E3DA553E8}"/>
    <dgm:cxn modelId="{CBA4EA9F-55B2-4019-BAB0-EB7A7035393D}" type="presOf" srcId="{2CCBB424-081D-4F50-9FE4-693EF2D2F173}" destId="{FDD210B0-FD44-47B5-A3DE-FFDAA45EBD4F}" srcOrd="0" destOrd="0" presId="urn:microsoft.com/office/officeart/2005/8/layout/pyramid4"/>
    <dgm:cxn modelId="{FDDADCBF-B53A-4679-AB6E-7A476A8056BD}" type="presOf" srcId="{F52CAA3D-C07A-4B37-B002-4C4D6ED3D4DC}" destId="{6D7830B4-9CA2-400D-9488-7B8B9C870011}" srcOrd="0" destOrd="0" presId="urn:microsoft.com/office/officeart/2005/8/layout/pyramid4"/>
    <dgm:cxn modelId="{57D0FDFB-BCE2-438C-AA79-6AE4353E3F68}" srcId="{F52CAA3D-C07A-4B37-B002-4C4D6ED3D4DC}" destId="{2CCBB424-081D-4F50-9FE4-693EF2D2F173}" srcOrd="0" destOrd="0" parTransId="{C559141F-8BA3-4698-970F-15A84BBCE027}" sibTransId="{19341BDE-701F-4126-A822-4CCA5BD6B2D8}"/>
    <dgm:cxn modelId="{6ADD7080-3C4A-416B-8D06-64091B6159B5}" type="presParOf" srcId="{6D7830B4-9CA2-400D-9488-7B8B9C870011}" destId="{FDD210B0-FD44-47B5-A3DE-FFDAA45EBD4F}" srcOrd="0" destOrd="0" presId="urn:microsoft.com/office/officeart/2005/8/layout/pyramid4"/>
    <dgm:cxn modelId="{DB6DAA42-5ECF-418F-A379-D99578D7A14B}" type="presParOf" srcId="{6D7830B4-9CA2-400D-9488-7B8B9C870011}" destId="{32232CC5-D7F8-4329-A6D2-A7A7DF45CDCD}" srcOrd="1" destOrd="0" presId="urn:microsoft.com/office/officeart/2005/8/layout/pyramid4"/>
    <dgm:cxn modelId="{49FE9D09-7B35-49E3-87C1-4CF3856E7A4E}" type="presParOf" srcId="{6D7830B4-9CA2-400D-9488-7B8B9C870011}" destId="{B525321C-4596-4A24-A738-8B37C15C0CC2}" srcOrd="2" destOrd="0" presId="urn:microsoft.com/office/officeart/2005/8/layout/pyramid4"/>
    <dgm:cxn modelId="{FB9218A4-BE03-4C4E-A460-20C11F111BCA}" type="presParOf" srcId="{6D7830B4-9CA2-400D-9488-7B8B9C870011}" destId="{4FD352BF-85A8-4CA1-861F-926494CBD4A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F12494B-D1BA-4D4A-A023-83332BC81D74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D165FDE-2238-422E-9C57-8FFD8CB4EC18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Qual o efeito?</a:t>
          </a:r>
        </a:p>
      </dgm:t>
    </dgm:pt>
    <dgm:pt modelId="{C45EEF88-73B3-4EAA-9F12-B1EF9A980304}" type="parTrans" cxnId="{CB11A841-B4BF-4741-A90F-DBC91CD56A42}">
      <dgm:prSet/>
      <dgm:spPr/>
      <dgm:t>
        <a:bodyPr/>
        <a:lstStyle/>
        <a:p>
          <a:endParaRPr lang="pt-BR" sz="2000"/>
        </a:p>
      </dgm:t>
    </dgm:pt>
    <dgm:pt modelId="{387CBB92-8678-4649-8378-C34329CD8BAD}" type="sibTrans" cxnId="{CB11A841-B4BF-4741-A90F-DBC91CD56A42}">
      <dgm:prSet/>
      <dgm:spPr>
        <a:ln>
          <a:noFill/>
        </a:ln>
      </dgm:spPr>
      <dgm:t>
        <a:bodyPr/>
        <a:lstStyle/>
        <a:p>
          <a:endParaRPr lang="pt-BR" sz="2000"/>
        </a:p>
      </dgm:t>
    </dgm:pt>
    <dgm:pt modelId="{0B6152A8-BF6C-480E-A164-E82A4A4A0352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Como falar?</a:t>
          </a:r>
        </a:p>
      </dgm:t>
    </dgm:pt>
    <dgm:pt modelId="{207607D2-56DF-419B-9008-3CA597034C19}" type="parTrans" cxnId="{3E2EFC3C-FF2D-42E9-841B-97C48588D05F}">
      <dgm:prSet/>
      <dgm:spPr/>
      <dgm:t>
        <a:bodyPr/>
        <a:lstStyle/>
        <a:p>
          <a:endParaRPr lang="pt-BR" sz="2000"/>
        </a:p>
      </dgm:t>
    </dgm:pt>
    <dgm:pt modelId="{7ED7DAB7-3FB3-4932-8848-85D5ACCC4CA1}" type="sibTrans" cxnId="{3E2EFC3C-FF2D-42E9-841B-97C48588D05F}">
      <dgm:prSet/>
      <dgm:spPr>
        <a:ln>
          <a:noFill/>
        </a:ln>
      </dgm:spPr>
      <dgm:t>
        <a:bodyPr/>
        <a:lstStyle/>
        <a:p>
          <a:endParaRPr lang="pt-BR" sz="2000"/>
        </a:p>
      </dgm:t>
    </dgm:pt>
    <dgm:pt modelId="{48AB61D8-8115-48BE-87EC-FC232D112222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O que falar?</a:t>
          </a:r>
        </a:p>
      </dgm:t>
    </dgm:pt>
    <dgm:pt modelId="{C5DD5578-16EA-405E-9A7E-3E0E58FD81A7}" type="parTrans" cxnId="{C9F109BC-274C-4225-A569-7B4AB45B99DB}">
      <dgm:prSet/>
      <dgm:spPr/>
      <dgm:t>
        <a:bodyPr/>
        <a:lstStyle/>
        <a:p>
          <a:endParaRPr lang="pt-BR" sz="2000"/>
        </a:p>
      </dgm:t>
    </dgm:pt>
    <dgm:pt modelId="{FAC680C5-D110-493A-8194-694C791758B0}" type="sibTrans" cxnId="{C9F109BC-274C-4225-A569-7B4AB45B99DB}">
      <dgm:prSet/>
      <dgm:spPr>
        <a:noFill/>
        <a:ln>
          <a:noFill/>
        </a:ln>
      </dgm:spPr>
      <dgm:t>
        <a:bodyPr/>
        <a:lstStyle/>
        <a:p>
          <a:endParaRPr lang="pt-BR" sz="2000"/>
        </a:p>
      </dgm:t>
    </dgm:pt>
    <dgm:pt modelId="{1902792B-0831-4CD1-B75A-BAF194E49F80}" type="pres">
      <dgm:prSet presAssocID="{2F12494B-D1BA-4D4A-A023-83332BC81D74}" presName="Name0" presStyleCnt="0">
        <dgm:presLayoutVars>
          <dgm:chMax val="21"/>
          <dgm:chPref val="21"/>
        </dgm:presLayoutVars>
      </dgm:prSet>
      <dgm:spPr/>
    </dgm:pt>
    <dgm:pt modelId="{EEE66280-15CD-4D21-8564-ED4FF57029D5}" type="pres">
      <dgm:prSet presAssocID="{FD165FDE-2238-422E-9C57-8FFD8CB4EC18}" presName="text1" presStyleCnt="0"/>
      <dgm:spPr/>
    </dgm:pt>
    <dgm:pt modelId="{E69A0858-A002-4531-B82B-D5BA97FCFCBD}" type="pres">
      <dgm:prSet presAssocID="{FD165FDE-2238-422E-9C57-8FFD8CB4EC1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68D88-048F-4006-A22F-51F0A4C82008}" type="pres">
      <dgm:prSet presAssocID="{FD165FDE-2238-422E-9C57-8FFD8CB4EC18}" presName="textaccent1" presStyleCnt="0"/>
      <dgm:spPr/>
    </dgm:pt>
    <dgm:pt modelId="{8FC0B0B5-28A2-4447-8FF9-8E79FCD62A46}" type="pres">
      <dgm:prSet presAssocID="{FD165FDE-2238-422E-9C57-8FFD8CB4EC18}" presName="accentRepeatNode" presStyleLbl="solidAlignAcc1" presStyleIdx="0" presStyleCnt="6" custScaleX="523208" custScaleY="416001" custLinFactX="-100000" custLinFactY="100000" custLinFactNeighborX="-164106" custLinFactNeighborY="128043"/>
      <dgm:spPr>
        <a:noFill/>
        <a:ln>
          <a:noFill/>
        </a:ln>
      </dgm:spPr>
    </dgm:pt>
    <dgm:pt modelId="{40E0D540-EF4C-4533-8BBF-3200F6AD60CC}" type="pres">
      <dgm:prSet presAssocID="{387CBB92-8678-4649-8378-C34329CD8BAD}" presName="image1" presStyleCnt="0"/>
      <dgm:spPr/>
    </dgm:pt>
    <dgm:pt modelId="{19E3FEBC-3127-41B5-B034-88F9FF24254C}" type="pres">
      <dgm:prSet presAssocID="{387CBB92-8678-4649-8378-C34329CD8BAD}" presName="imageRepeatNode" presStyleLbl="alignAcc1" presStyleIdx="0" presStyleCnt="3" custLinFactY="-8622" custLinFactNeighborX="2168" custLinFactNeighborY="-100000"/>
      <dgm:spPr/>
    </dgm:pt>
    <dgm:pt modelId="{1454EA7D-DDF1-48F2-B591-B8A1B3562EE0}" type="pres">
      <dgm:prSet presAssocID="{387CBB92-8678-4649-8378-C34329CD8BAD}" presName="imageaccent1" presStyleCnt="0"/>
      <dgm:spPr/>
    </dgm:pt>
    <dgm:pt modelId="{71A605A6-2F7D-45FF-B888-89E09FDE56FD}" type="pres">
      <dgm:prSet presAssocID="{387CBB92-8678-4649-8378-C34329CD8BAD}" presName="accentRepeatNode" presStyleLbl="solidAlignAcc1" presStyleIdx="1" presStyleCnt="6"/>
      <dgm:spPr>
        <a:noFill/>
        <a:ln>
          <a:noFill/>
        </a:ln>
      </dgm:spPr>
    </dgm:pt>
    <dgm:pt modelId="{373A527C-78A0-4485-8678-DE5B6CDD83BA}" type="pres">
      <dgm:prSet presAssocID="{0B6152A8-BF6C-480E-A164-E82A4A4A0352}" presName="text2" presStyleCnt="0"/>
      <dgm:spPr/>
    </dgm:pt>
    <dgm:pt modelId="{2F9C9299-9114-474A-B181-21A1E62E74BA}" type="pres">
      <dgm:prSet presAssocID="{0B6152A8-BF6C-480E-A164-E82A4A4A0352}" presName="textRepeatNode" presStyleLbl="alignNode1" presStyleIdx="1" presStyleCnt="3" custLinFactNeighborX="-83660" custLinFactNeighborY="-53504">
        <dgm:presLayoutVars>
          <dgm:chMax val="0"/>
          <dgm:chPref val="0"/>
          <dgm:bulletEnabled val="1"/>
        </dgm:presLayoutVars>
      </dgm:prSet>
      <dgm:spPr/>
    </dgm:pt>
    <dgm:pt modelId="{FC7F7B84-7753-4D59-A6EF-783F300BBDAE}" type="pres">
      <dgm:prSet presAssocID="{0B6152A8-BF6C-480E-A164-E82A4A4A0352}" presName="textaccent2" presStyleCnt="0"/>
      <dgm:spPr/>
    </dgm:pt>
    <dgm:pt modelId="{207B46EC-C074-4BEB-AE59-3352BFEE6708}" type="pres">
      <dgm:prSet presAssocID="{0B6152A8-BF6C-480E-A164-E82A4A4A0352}" presName="accentRepeatNode" presStyleLbl="solidAlignAcc1" presStyleIdx="2" presStyleCnt="6" custLinFactX="-41266" custLinFactY="100000" custLinFactNeighborX="-100000" custLinFactNeighborY="192180"/>
      <dgm:spPr>
        <a:noFill/>
        <a:ln>
          <a:noFill/>
        </a:ln>
      </dgm:spPr>
    </dgm:pt>
    <dgm:pt modelId="{E0B3B9B1-37CB-467B-A249-B02F0AF99C22}" type="pres">
      <dgm:prSet presAssocID="{7ED7DAB7-3FB3-4932-8848-85D5ACCC4CA1}" presName="image2" presStyleCnt="0"/>
      <dgm:spPr/>
    </dgm:pt>
    <dgm:pt modelId="{0AAD59F8-7277-419D-AC52-CFFAC941EE46}" type="pres">
      <dgm:prSet presAssocID="{7ED7DAB7-3FB3-4932-8848-85D5ACCC4CA1}" presName="imageRepeatNode" presStyleLbl="alignAcc1" presStyleIdx="1" presStyleCnt="3" custLinFactNeighborX="-82643" custLinFactNeighborY="-54103"/>
      <dgm:spPr/>
    </dgm:pt>
    <dgm:pt modelId="{B9162B35-3A61-449F-9A93-BEAA6235678C}" type="pres">
      <dgm:prSet presAssocID="{7ED7DAB7-3FB3-4932-8848-85D5ACCC4CA1}" presName="imageaccent2" presStyleCnt="0"/>
      <dgm:spPr/>
    </dgm:pt>
    <dgm:pt modelId="{2EA3345B-2F54-4E39-A080-9020E79D912D}" type="pres">
      <dgm:prSet presAssocID="{7ED7DAB7-3FB3-4932-8848-85D5ACCC4CA1}" presName="accentRepeatNode" presStyleLbl="solidAlignAcc1" presStyleIdx="3" presStyleCnt="6" custLinFactX="200000" custLinFactY="-398151" custLinFactNeighborX="297502" custLinFactNeighborY="-400000"/>
      <dgm:spPr>
        <a:noFill/>
        <a:ln>
          <a:noFill/>
        </a:ln>
      </dgm:spPr>
    </dgm:pt>
    <dgm:pt modelId="{9BD1126A-B7A7-421A-940C-FF4265102291}" type="pres">
      <dgm:prSet presAssocID="{48AB61D8-8115-48BE-87EC-FC232D112222}" presName="text3" presStyleCnt="0"/>
      <dgm:spPr/>
    </dgm:pt>
    <dgm:pt modelId="{5A614F08-5177-4FCF-91D1-3BC9F4E9B601}" type="pres">
      <dgm:prSet presAssocID="{48AB61D8-8115-48BE-87EC-FC232D112222}" presName="textRepeatNode" presStyleLbl="alignNode1" presStyleIdx="2" presStyleCnt="3" custLinFactNeighborX="-83313" custLinFactNeighborY="54411">
        <dgm:presLayoutVars>
          <dgm:chMax val="0"/>
          <dgm:chPref val="0"/>
          <dgm:bulletEnabled val="1"/>
        </dgm:presLayoutVars>
      </dgm:prSet>
      <dgm:spPr/>
    </dgm:pt>
    <dgm:pt modelId="{DED166B3-7AA8-4F82-8F58-943EF553A11A}" type="pres">
      <dgm:prSet presAssocID="{48AB61D8-8115-48BE-87EC-FC232D112222}" presName="textaccent3" presStyleCnt="0"/>
      <dgm:spPr/>
    </dgm:pt>
    <dgm:pt modelId="{5984CC54-CB8D-4CC9-B370-8ADC8DDBD69B}" type="pres">
      <dgm:prSet presAssocID="{48AB61D8-8115-48BE-87EC-FC232D112222}" presName="accentRepeatNode" presStyleLbl="solidAlignAcc1" presStyleIdx="4" presStyleCnt="6" custLinFactY="-78159" custLinFactNeighborX="-55278" custLinFactNeighborY="-100000"/>
      <dgm:spPr>
        <a:noFill/>
        <a:ln>
          <a:noFill/>
        </a:ln>
      </dgm:spPr>
    </dgm:pt>
    <dgm:pt modelId="{A45C08EB-00DC-4E5D-B0B6-B9435F639553}" type="pres">
      <dgm:prSet presAssocID="{FAC680C5-D110-493A-8194-694C791758B0}" presName="image3" presStyleCnt="0"/>
      <dgm:spPr/>
    </dgm:pt>
    <dgm:pt modelId="{0E11DF4F-7ED0-44D0-BF7A-1B6D5FE39F30}" type="pres">
      <dgm:prSet presAssocID="{FAC680C5-D110-493A-8194-694C791758B0}" presName="imageRepeatNode" presStyleLbl="alignAcc1" presStyleIdx="2" presStyleCnt="3"/>
      <dgm:spPr/>
    </dgm:pt>
    <dgm:pt modelId="{D5893E6E-F247-4B79-8AC9-F2BB24D44F00}" type="pres">
      <dgm:prSet presAssocID="{FAC680C5-D110-493A-8194-694C791758B0}" presName="imageaccent3" presStyleCnt="0"/>
      <dgm:spPr/>
    </dgm:pt>
    <dgm:pt modelId="{D6D09458-6D5C-44C5-97EB-581C03F5FF05}" type="pres">
      <dgm:prSet presAssocID="{FAC680C5-D110-493A-8194-694C791758B0}" presName="accentRepeatNode" presStyleLbl="solidAlignAcc1" presStyleIdx="5" presStyleCnt="6" custLinFactX="-200000" custLinFactY="-200000" custLinFactNeighborX="-248699" custLinFactNeighborY="-202568"/>
      <dgm:spPr>
        <a:noFill/>
        <a:ln>
          <a:noFill/>
        </a:ln>
      </dgm:spPr>
    </dgm:pt>
  </dgm:ptLst>
  <dgm:cxnLst>
    <dgm:cxn modelId="{2368B907-7CE2-475C-8C86-15953EEBF70F}" type="presOf" srcId="{387CBB92-8678-4649-8378-C34329CD8BAD}" destId="{19E3FEBC-3127-41B5-B034-88F9FF24254C}" srcOrd="0" destOrd="0" presId="urn:microsoft.com/office/officeart/2008/layout/HexagonCluster"/>
    <dgm:cxn modelId="{837A8631-1E55-4982-878C-960D7EFDD062}" type="presOf" srcId="{7ED7DAB7-3FB3-4932-8848-85D5ACCC4CA1}" destId="{0AAD59F8-7277-419D-AC52-CFFAC941EE46}" srcOrd="0" destOrd="0" presId="urn:microsoft.com/office/officeart/2008/layout/HexagonCluster"/>
    <dgm:cxn modelId="{3E2EFC3C-FF2D-42E9-841B-97C48588D05F}" srcId="{2F12494B-D1BA-4D4A-A023-83332BC81D74}" destId="{0B6152A8-BF6C-480E-A164-E82A4A4A0352}" srcOrd="1" destOrd="0" parTransId="{207607D2-56DF-419B-9008-3CA597034C19}" sibTransId="{7ED7DAB7-3FB3-4932-8848-85D5ACCC4CA1}"/>
    <dgm:cxn modelId="{CB11A841-B4BF-4741-A90F-DBC91CD56A42}" srcId="{2F12494B-D1BA-4D4A-A023-83332BC81D74}" destId="{FD165FDE-2238-422E-9C57-8FFD8CB4EC18}" srcOrd="0" destOrd="0" parTransId="{C45EEF88-73B3-4EAA-9F12-B1EF9A980304}" sibTransId="{387CBB92-8678-4649-8378-C34329CD8BAD}"/>
    <dgm:cxn modelId="{C46C9C9A-4051-4507-8EA8-0CE8FB043DF8}" type="presOf" srcId="{FAC680C5-D110-493A-8194-694C791758B0}" destId="{0E11DF4F-7ED0-44D0-BF7A-1B6D5FE39F30}" srcOrd="0" destOrd="0" presId="urn:microsoft.com/office/officeart/2008/layout/HexagonCluster"/>
    <dgm:cxn modelId="{650906A5-879D-4ECA-A54F-F89A5229B5BB}" type="presOf" srcId="{0B6152A8-BF6C-480E-A164-E82A4A4A0352}" destId="{2F9C9299-9114-474A-B181-21A1E62E74BA}" srcOrd="0" destOrd="0" presId="urn:microsoft.com/office/officeart/2008/layout/HexagonCluster"/>
    <dgm:cxn modelId="{C9F109BC-274C-4225-A569-7B4AB45B99DB}" srcId="{2F12494B-D1BA-4D4A-A023-83332BC81D74}" destId="{48AB61D8-8115-48BE-87EC-FC232D112222}" srcOrd="2" destOrd="0" parTransId="{C5DD5578-16EA-405E-9A7E-3E0E58FD81A7}" sibTransId="{FAC680C5-D110-493A-8194-694C791758B0}"/>
    <dgm:cxn modelId="{110C49FD-0A2F-4E21-A407-88F4137B6BE8}" type="presOf" srcId="{FD165FDE-2238-422E-9C57-8FFD8CB4EC18}" destId="{E69A0858-A002-4531-B82B-D5BA97FCFCBD}" srcOrd="0" destOrd="0" presId="urn:microsoft.com/office/officeart/2008/layout/HexagonCluster"/>
    <dgm:cxn modelId="{F990CDFD-EB42-4A57-81E2-3C1CA319D9E5}" type="presOf" srcId="{2F12494B-D1BA-4D4A-A023-83332BC81D74}" destId="{1902792B-0831-4CD1-B75A-BAF194E49F80}" srcOrd="0" destOrd="0" presId="urn:microsoft.com/office/officeart/2008/layout/HexagonCluster"/>
    <dgm:cxn modelId="{79D766FE-A0E8-4FE2-8BC5-E9B8B8FDFD5E}" type="presOf" srcId="{48AB61D8-8115-48BE-87EC-FC232D112222}" destId="{5A614F08-5177-4FCF-91D1-3BC9F4E9B601}" srcOrd="0" destOrd="0" presId="urn:microsoft.com/office/officeart/2008/layout/HexagonCluster"/>
    <dgm:cxn modelId="{D2CBC11E-F5BD-485C-A5DF-3D5745909D0A}" type="presParOf" srcId="{1902792B-0831-4CD1-B75A-BAF194E49F80}" destId="{EEE66280-15CD-4D21-8564-ED4FF57029D5}" srcOrd="0" destOrd="0" presId="urn:microsoft.com/office/officeart/2008/layout/HexagonCluster"/>
    <dgm:cxn modelId="{B32D7DCB-24E6-43B6-944F-49D4C7F33DC5}" type="presParOf" srcId="{EEE66280-15CD-4D21-8564-ED4FF57029D5}" destId="{E69A0858-A002-4531-B82B-D5BA97FCFCBD}" srcOrd="0" destOrd="0" presId="urn:microsoft.com/office/officeart/2008/layout/HexagonCluster"/>
    <dgm:cxn modelId="{95DD84E9-0892-459C-9768-8147D495F1C1}" type="presParOf" srcId="{1902792B-0831-4CD1-B75A-BAF194E49F80}" destId="{75768D88-048F-4006-A22F-51F0A4C82008}" srcOrd="1" destOrd="0" presId="urn:microsoft.com/office/officeart/2008/layout/HexagonCluster"/>
    <dgm:cxn modelId="{2B1A9ED3-4B90-419B-B07B-C129655BE74D}" type="presParOf" srcId="{75768D88-048F-4006-A22F-51F0A4C82008}" destId="{8FC0B0B5-28A2-4447-8FF9-8E79FCD62A46}" srcOrd="0" destOrd="0" presId="urn:microsoft.com/office/officeart/2008/layout/HexagonCluster"/>
    <dgm:cxn modelId="{8FED3E4E-2BF5-4DEF-868E-753983E41262}" type="presParOf" srcId="{1902792B-0831-4CD1-B75A-BAF194E49F80}" destId="{40E0D540-EF4C-4533-8BBF-3200F6AD60CC}" srcOrd="2" destOrd="0" presId="urn:microsoft.com/office/officeart/2008/layout/HexagonCluster"/>
    <dgm:cxn modelId="{1306E0B2-F344-4458-B675-C07650C80E57}" type="presParOf" srcId="{40E0D540-EF4C-4533-8BBF-3200F6AD60CC}" destId="{19E3FEBC-3127-41B5-B034-88F9FF24254C}" srcOrd="0" destOrd="0" presId="urn:microsoft.com/office/officeart/2008/layout/HexagonCluster"/>
    <dgm:cxn modelId="{F6554E5B-9716-4B72-80F6-DBBC8DC64CEF}" type="presParOf" srcId="{1902792B-0831-4CD1-B75A-BAF194E49F80}" destId="{1454EA7D-DDF1-48F2-B591-B8A1B3562EE0}" srcOrd="3" destOrd="0" presId="urn:microsoft.com/office/officeart/2008/layout/HexagonCluster"/>
    <dgm:cxn modelId="{A54C7633-472B-4075-AFDD-2BC04C5DAFC8}" type="presParOf" srcId="{1454EA7D-DDF1-48F2-B591-B8A1B3562EE0}" destId="{71A605A6-2F7D-45FF-B888-89E09FDE56FD}" srcOrd="0" destOrd="0" presId="urn:microsoft.com/office/officeart/2008/layout/HexagonCluster"/>
    <dgm:cxn modelId="{A64C3FE5-9826-4406-9E44-BF98A0286C72}" type="presParOf" srcId="{1902792B-0831-4CD1-B75A-BAF194E49F80}" destId="{373A527C-78A0-4485-8678-DE5B6CDD83BA}" srcOrd="4" destOrd="0" presId="urn:microsoft.com/office/officeart/2008/layout/HexagonCluster"/>
    <dgm:cxn modelId="{2815E918-5564-4B24-93E1-2A7238B65A99}" type="presParOf" srcId="{373A527C-78A0-4485-8678-DE5B6CDD83BA}" destId="{2F9C9299-9114-474A-B181-21A1E62E74BA}" srcOrd="0" destOrd="0" presId="urn:microsoft.com/office/officeart/2008/layout/HexagonCluster"/>
    <dgm:cxn modelId="{2AB88352-8A8B-44D0-AA64-E4CCDC86DCF6}" type="presParOf" srcId="{1902792B-0831-4CD1-B75A-BAF194E49F80}" destId="{FC7F7B84-7753-4D59-A6EF-783F300BBDAE}" srcOrd="5" destOrd="0" presId="urn:microsoft.com/office/officeart/2008/layout/HexagonCluster"/>
    <dgm:cxn modelId="{88A9F26C-76D0-4FDD-AF93-223516B33185}" type="presParOf" srcId="{FC7F7B84-7753-4D59-A6EF-783F300BBDAE}" destId="{207B46EC-C074-4BEB-AE59-3352BFEE6708}" srcOrd="0" destOrd="0" presId="urn:microsoft.com/office/officeart/2008/layout/HexagonCluster"/>
    <dgm:cxn modelId="{96E628DC-9328-4572-A8ED-07476F7581D0}" type="presParOf" srcId="{1902792B-0831-4CD1-B75A-BAF194E49F80}" destId="{E0B3B9B1-37CB-467B-A249-B02F0AF99C22}" srcOrd="6" destOrd="0" presId="urn:microsoft.com/office/officeart/2008/layout/HexagonCluster"/>
    <dgm:cxn modelId="{DFA73979-D24B-47B2-A23C-22D2E205E775}" type="presParOf" srcId="{E0B3B9B1-37CB-467B-A249-B02F0AF99C22}" destId="{0AAD59F8-7277-419D-AC52-CFFAC941EE46}" srcOrd="0" destOrd="0" presId="urn:microsoft.com/office/officeart/2008/layout/HexagonCluster"/>
    <dgm:cxn modelId="{A1C386D0-71C2-4785-B89C-813E385A9C47}" type="presParOf" srcId="{1902792B-0831-4CD1-B75A-BAF194E49F80}" destId="{B9162B35-3A61-449F-9A93-BEAA6235678C}" srcOrd="7" destOrd="0" presId="urn:microsoft.com/office/officeart/2008/layout/HexagonCluster"/>
    <dgm:cxn modelId="{F1F205AF-976F-4AFA-8EB8-5F64DCD53379}" type="presParOf" srcId="{B9162B35-3A61-449F-9A93-BEAA6235678C}" destId="{2EA3345B-2F54-4E39-A080-9020E79D912D}" srcOrd="0" destOrd="0" presId="urn:microsoft.com/office/officeart/2008/layout/HexagonCluster"/>
    <dgm:cxn modelId="{703F77B0-3A84-4AF8-A4F6-2165F3FDF639}" type="presParOf" srcId="{1902792B-0831-4CD1-B75A-BAF194E49F80}" destId="{9BD1126A-B7A7-421A-940C-FF4265102291}" srcOrd="8" destOrd="0" presId="urn:microsoft.com/office/officeart/2008/layout/HexagonCluster"/>
    <dgm:cxn modelId="{F52EF3D0-C855-436A-80E2-B307757C2CEC}" type="presParOf" srcId="{9BD1126A-B7A7-421A-940C-FF4265102291}" destId="{5A614F08-5177-4FCF-91D1-3BC9F4E9B601}" srcOrd="0" destOrd="0" presId="urn:microsoft.com/office/officeart/2008/layout/HexagonCluster"/>
    <dgm:cxn modelId="{5D25177C-A9C1-43E6-BB2B-B5CAB6EA351B}" type="presParOf" srcId="{1902792B-0831-4CD1-B75A-BAF194E49F80}" destId="{DED166B3-7AA8-4F82-8F58-943EF553A11A}" srcOrd="9" destOrd="0" presId="urn:microsoft.com/office/officeart/2008/layout/HexagonCluster"/>
    <dgm:cxn modelId="{AAC86A86-8689-4FA1-AE6A-2D90FCAE804D}" type="presParOf" srcId="{DED166B3-7AA8-4F82-8F58-943EF553A11A}" destId="{5984CC54-CB8D-4CC9-B370-8ADC8DDBD69B}" srcOrd="0" destOrd="0" presId="urn:microsoft.com/office/officeart/2008/layout/HexagonCluster"/>
    <dgm:cxn modelId="{3BC65694-1CBC-4853-8B97-4FB684694937}" type="presParOf" srcId="{1902792B-0831-4CD1-B75A-BAF194E49F80}" destId="{A45C08EB-00DC-4E5D-B0B6-B9435F639553}" srcOrd="10" destOrd="0" presId="urn:microsoft.com/office/officeart/2008/layout/HexagonCluster"/>
    <dgm:cxn modelId="{6F23CB40-7220-4372-9CAA-5D304370100B}" type="presParOf" srcId="{A45C08EB-00DC-4E5D-B0B6-B9435F639553}" destId="{0E11DF4F-7ED0-44D0-BF7A-1B6D5FE39F30}" srcOrd="0" destOrd="0" presId="urn:microsoft.com/office/officeart/2008/layout/HexagonCluster"/>
    <dgm:cxn modelId="{9A7853C2-8649-4E12-A996-EBB41E57A133}" type="presParOf" srcId="{1902792B-0831-4CD1-B75A-BAF194E49F80}" destId="{D5893E6E-F247-4B79-8AC9-F2BB24D44F00}" srcOrd="11" destOrd="0" presId="urn:microsoft.com/office/officeart/2008/layout/HexagonCluster"/>
    <dgm:cxn modelId="{CB7AA6B2-CE2C-46C6-9FB9-D5D2E84290C3}" type="presParOf" srcId="{D5893E6E-F247-4B79-8AC9-F2BB24D44F00}" destId="{D6D09458-6D5C-44C5-97EB-581C03F5FF05}" srcOrd="0" destOrd="0" presId="urn:microsoft.com/office/officeart/2008/layout/HexagonCluster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F12494B-D1BA-4D4A-A023-83332BC81D74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D165FDE-2238-422E-9C57-8FFD8CB4EC18}">
      <dgm:prSet phldrT="[Texto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pt-BR" dirty="0"/>
            <a:t>Orador</a:t>
          </a:r>
        </a:p>
      </dgm:t>
    </dgm:pt>
    <dgm:pt modelId="{C45EEF88-73B3-4EAA-9F12-B1EF9A980304}" type="parTrans" cxnId="{CB11A841-B4BF-4741-A90F-DBC91CD56A42}">
      <dgm:prSet/>
      <dgm:spPr/>
      <dgm:t>
        <a:bodyPr/>
        <a:lstStyle/>
        <a:p>
          <a:endParaRPr lang="pt-BR"/>
        </a:p>
      </dgm:t>
    </dgm:pt>
    <dgm:pt modelId="{387CBB92-8678-4649-8378-C34329CD8BAD}" type="sibTrans" cxnId="{CB11A841-B4BF-4741-A90F-DBC91CD56A42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B6152A8-BF6C-480E-A164-E82A4A4A0352}">
      <dgm:prSet phldrT="[Texto]"/>
      <dgm:spPr>
        <a:solidFill>
          <a:srgbClr val="5A6F8C"/>
        </a:solidFill>
        <a:ln>
          <a:noFill/>
        </a:ln>
      </dgm:spPr>
      <dgm:t>
        <a:bodyPr/>
        <a:lstStyle/>
        <a:p>
          <a:r>
            <a:rPr lang="pt-BR" dirty="0"/>
            <a:t>Mensagem</a:t>
          </a:r>
        </a:p>
      </dgm:t>
    </dgm:pt>
    <dgm:pt modelId="{207607D2-56DF-419B-9008-3CA597034C19}" type="parTrans" cxnId="{3E2EFC3C-FF2D-42E9-841B-97C48588D05F}">
      <dgm:prSet/>
      <dgm:spPr/>
      <dgm:t>
        <a:bodyPr/>
        <a:lstStyle/>
        <a:p>
          <a:endParaRPr lang="pt-BR"/>
        </a:p>
      </dgm:t>
    </dgm:pt>
    <dgm:pt modelId="{7ED7DAB7-3FB3-4932-8848-85D5ACCC4CA1}" type="sibTrans" cxnId="{3E2EFC3C-FF2D-42E9-841B-97C48588D05F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48AB61D8-8115-48BE-87EC-FC232D112222}">
      <dgm:prSet phldrT="[Texto]"/>
      <dgm:spPr>
        <a:solidFill>
          <a:srgbClr val="5A6F8C"/>
        </a:solidFill>
        <a:ln>
          <a:noFill/>
        </a:ln>
      </dgm:spPr>
      <dgm:t>
        <a:bodyPr/>
        <a:lstStyle/>
        <a:p>
          <a:r>
            <a:rPr lang="pt-BR" dirty="0"/>
            <a:t>Público</a:t>
          </a:r>
        </a:p>
      </dgm:t>
    </dgm:pt>
    <dgm:pt modelId="{C5DD5578-16EA-405E-9A7E-3E0E58FD81A7}" type="parTrans" cxnId="{C9F109BC-274C-4225-A569-7B4AB45B99DB}">
      <dgm:prSet/>
      <dgm:spPr/>
      <dgm:t>
        <a:bodyPr/>
        <a:lstStyle/>
        <a:p>
          <a:endParaRPr lang="pt-BR"/>
        </a:p>
      </dgm:t>
    </dgm:pt>
    <dgm:pt modelId="{FAC680C5-D110-493A-8194-694C791758B0}" type="sibTrans" cxnId="{C9F109BC-274C-4225-A569-7B4AB45B99DB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1902792B-0831-4CD1-B75A-BAF194E49F80}" type="pres">
      <dgm:prSet presAssocID="{2F12494B-D1BA-4D4A-A023-83332BC81D74}" presName="Name0" presStyleCnt="0">
        <dgm:presLayoutVars>
          <dgm:chMax val="21"/>
          <dgm:chPref val="21"/>
        </dgm:presLayoutVars>
      </dgm:prSet>
      <dgm:spPr/>
    </dgm:pt>
    <dgm:pt modelId="{EEE66280-15CD-4D21-8564-ED4FF57029D5}" type="pres">
      <dgm:prSet presAssocID="{FD165FDE-2238-422E-9C57-8FFD8CB4EC18}" presName="text1" presStyleCnt="0"/>
      <dgm:spPr/>
    </dgm:pt>
    <dgm:pt modelId="{E69A0858-A002-4531-B82B-D5BA97FCFCBD}" type="pres">
      <dgm:prSet presAssocID="{FD165FDE-2238-422E-9C57-8FFD8CB4EC1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68D88-048F-4006-A22F-51F0A4C82008}" type="pres">
      <dgm:prSet presAssocID="{FD165FDE-2238-422E-9C57-8FFD8CB4EC18}" presName="textaccent1" presStyleCnt="0"/>
      <dgm:spPr/>
    </dgm:pt>
    <dgm:pt modelId="{8FC0B0B5-28A2-4447-8FF9-8E79FCD62A46}" type="pres">
      <dgm:prSet presAssocID="{FD165FDE-2238-422E-9C57-8FFD8CB4EC18}" presName="accentRepeatNode" presStyleLbl="solidAlignAcc1" presStyleIdx="0" presStyleCnt="6" custScaleX="523208" custScaleY="416001" custLinFactX="-100000" custLinFactY="100000" custLinFactNeighborX="-164106" custLinFactNeighborY="128043"/>
      <dgm:spPr>
        <a:noFill/>
        <a:ln>
          <a:noFill/>
        </a:ln>
      </dgm:spPr>
    </dgm:pt>
    <dgm:pt modelId="{40E0D540-EF4C-4533-8BBF-3200F6AD60CC}" type="pres">
      <dgm:prSet presAssocID="{387CBB92-8678-4649-8378-C34329CD8BAD}" presName="image1" presStyleCnt="0"/>
      <dgm:spPr/>
    </dgm:pt>
    <dgm:pt modelId="{19E3FEBC-3127-41B5-B034-88F9FF24254C}" type="pres">
      <dgm:prSet presAssocID="{387CBB92-8678-4649-8378-C34329CD8BAD}" presName="imageRepeatNode" presStyleLbl="alignAcc1" presStyleIdx="0" presStyleCnt="3"/>
      <dgm:spPr/>
    </dgm:pt>
    <dgm:pt modelId="{1454EA7D-DDF1-48F2-B591-B8A1B3562EE0}" type="pres">
      <dgm:prSet presAssocID="{387CBB92-8678-4649-8378-C34329CD8BAD}" presName="imageaccent1" presStyleCnt="0"/>
      <dgm:spPr/>
    </dgm:pt>
    <dgm:pt modelId="{71A605A6-2F7D-45FF-B888-89E09FDE56FD}" type="pres">
      <dgm:prSet presAssocID="{387CBB92-8678-4649-8378-C34329CD8BAD}" presName="accentRepeatNode" presStyleLbl="solidAlignAcc1" presStyleIdx="1" presStyleCnt="6"/>
      <dgm:spPr>
        <a:noFill/>
        <a:ln>
          <a:noFill/>
        </a:ln>
      </dgm:spPr>
    </dgm:pt>
    <dgm:pt modelId="{373A527C-78A0-4485-8678-DE5B6CDD83BA}" type="pres">
      <dgm:prSet presAssocID="{0B6152A8-BF6C-480E-A164-E82A4A4A0352}" presName="text2" presStyleCnt="0"/>
      <dgm:spPr/>
    </dgm:pt>
    <dgm:pt modelId="{2F9C9299-9114-474A-B181-21A1E62E74BA}" type="pres">
      <dgm:prSet presAssocID="{0B6152A8-BF6C-480E-A164-E82A4A4A0352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7F7B84-7753-4D59-A6EF-783F300BBDAE}" type="pres">
      <dgm:prSet presAssocID="{0B6152A8-BF6C-480E-A164-E82A4A4A0352}" presName="textaccent2" presStyleCnt="0"/>
      <dgm:spPr/>
    </dgm:pt>
    <dgm:pt modelId="{207B46EC-C074-4BEB-AE59-3352BFEE6708}" type="pres">
      <dgm:prSet presAssocID="{0B6152A8-BF6C-480E-A164-E82A4A4A0352}" presName="accentRepeatNode" presStyleLbl="solidAlignAcc1" presStyleIdx="2" presStyleCnt="6" custLinFactX="-41266" custLinFactY="100000" custLinFactNeighborX="-100000" custLinFactNeighborY="192180"/>
      <dgm:spPr>
        <a:noFill/>
        <a:ln>
          <a:noFill/>
        </a:ln>
      </dgm:spPr>
    </dgm:pt>
    <dgm:pt modelId="{E0B3B9B1-37CB-467B-A249-B02F0AF99C22}" type="pres">
      <dgm:prSet presAssocID="{7ED7DAB7-3FB3-4932-8848-85D5ACCC4CA1}" presName="image2" presStyleCnt="0"/>
      <dgm:spPr/>
    </dgm:pt>
    <dgm:pt modelId="{0AAD59F8-7277-419D-AC52-CFFAC941EE46}" type="pres">
      <dgm:prSet presAssocID="{7ED7DAB7-3FB3-4932-8848-85D5ACCC4CA1}" presName="imageRepeatNode" presStyleLbl="alignAcc1" presStyleIdx="1" presStyleCnt="3" custLinFactX="-100000" custLinFactY="-64313" custLinFactNeighborX="-156725" custLinFactNeighborY="-100000"/>
      <dgm:spPr/>
    </dgm:pt>
    <dgm:pt modelId="{B9162B35-3A61-449F-9A93-BEAA6235678C}" type="pres">
      <dgm:prSet presAssocID="{7ED7DAB7-3FB3-4932-8848-85D5ACCC4CA1}" presName="imageaccent2" presStyleCnt="0"/>
      <dgm:spPr/>
    </dgm:pt>
    <dgm:pt modelId="{2EA3345B-2F54-4E39-A080-9020E79D912D}" type="pres">
      <dgm:prSet presAssocID="{7ED7DAB7-3FB3-4932-8848-85D5ACCC4CA1}" presName="accentRepeatNode" presStyleLbl="solidAlignAcc1" presStyleIdx="3" presStyleCnt="6" custLinFactX="200000" custLinFactY="-398151" custLinFactNeighborX="297502" custLinFactNeighborY="-400000"/>
      <dgm:spPr>
        <a:noFill/>
        <a:ln>
          <a:noFill/>
        </a:ln>
      </dgm:spPr>
    </dgm:pt>
    <dgm:pt modelId="{9BD1126A-B7A7-421A-940C-FF4265102291}" type="pres">
      <dgm:prSet presAssocID="{48AB61D8-8115-48BE-87EC-FC232D112222}" presName="text3" presStyleCnt="0"/>
      <dgm:spPr/>
    </dgm:pt>
    <dgm:pt modelId="{5A614F08-5177-4FCF-91D1-3BC9F4E9B601}" type="pres">
      <dgm:prSet presAssocID="{48AB61D8-8115-48BE-87EC-FC232D11222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ED166B3-7AA8-4F82-8F58-943EF553A11A}" type="pres">
      <dgm:prSet presAssocID="{48AB61D8-8115-48BE-87EC-FC232D112222}" presName="textaccent3" presStyleCnt="0"/>
      <dgm:spPr/>
    </dgm:pt>
    <dgm:pt modelId="{5984CC54-CB8D-4CC9-B370-8ADC8DDBD69B}" type="pres">
      <dgm:prSet presAssocID="{48AB61D8-8115-48BE-87EC-FC232D112222}" presName="accentRepeatNode" presStyleLbl="solidAlignAcc1" presStyleIdx="4" presStyleCnt="6" custLinFactY="-78159" custLinFactNeighborX="-55278" custLinFactNeighborY="-100000"/>
      <dgm:spPr>
        <a:noFill/>
        <a:ln>
          <a:noFill/>
        </a:ln>
      </dgm:spPr>
    </dgm:pt>
    <dgm:pt modelId="{A45C08EB-00DC-4E5D-B0B6-B9435F639553}" type="pres">
      <dgm:prSet presAssocID="{FAC680C5-D110-493A-8194-694C791758B0}" presName="image3" presStyleCnt="0"/>
      <dgm:spPr/>
    </dgm:pt>
    <dgm:pt modelId="{0E11DF4F-7ED0-44D0-BF7A-1B6D5FE39F30}" type="pres">
      <dgm:prSet presAssocID="{FAC680C5-D110-493A-8194-694C791758B0}" presName="imageRepeatNode" presStyleLbl="alignAcc1" presStyleIdx="2" presStyleCnt="3"/>
      <dgm:spPr/>
    </dgm:pt>
    <dgm:pt modelId="{D5893E6E-F247-4B79-8AC9-F2BB24D44F00}" type="pres">
      <dgm:prSet presAssocID="{FAC680C5-D110-493A-8194-694C791758B0}" presName="imageaccent3" presStyleCnt="0"/>
      <dgm:spPr/>
    </dgm:pt>
    <dgm:pt modelId="{D6D09458-6D5C-44C5-97EB-581C03F5FF05}" type="pres">
      <dgm:prSet presAssocID="{FAC680C5-D110-493A-8194-694C791758B0}" presName="accentRepeatNode" presStyleLbl="solidAlignAcc1" presStyleIdx="5" presStyleCnt="6" custLinFactX="-100000" custLinFactNeighborX="-114971" custLinFactNeighborY="-92642"/>
      <dgm:spPr>
        <a:noFill/>
        <a:ln>
          <a:noFill/>
        </a:ln>
      </dgm:spPr>
    </dgm:pt>
  </dgm:ptLst>
  <dgm:cxnLst>
    <dgm:cxn modelId="{2368B907-7CE2-475C-8C86-15953EEBF70F}" type="presOf" srcId="{387CBB92-8678-4649-8378-C34329CD8BAD}" destId="{19E3FEBC-3127-41B5-B034-88F9FF24254C}" srcOrd="0" destOrd="0" presId="urn:microsoft.com/office/officeart/2008/layout/HexagonCluster"/>
    <dgm:cxn modelId="{837A8631-1E55-4982-878C-960D7EFDD062}" type="presOf" srcId="{7ED7DAB7-3FB3-4932-8848-85D5ACCC4CA1}" destId="{0AAD59F8-7277-419D-AC52-CFFAC941EE46}" srcOrd="0" destOrd="0" presId="urn:microsoft.com/office/officeart/2008/layout/HexagonCluster"/>
    <dgm:cxn modelId="{3E2EFC3C-FF2D-42E9-841B-97C48588D05F}" srcId="{2F12494B-D1BA-4D4A-A023-83332BC81D74}" destId="{0B6152A8-BF6C-480E-A164-E82A4A4A0352}" srcOrd="1" destOrd="0" parTransId="{207607D2-56DF-419B-9008-3CA597034C19}" sibTransId="{7ED7DAB7-3FB3-4932-8848-85D5ACCC4CA1}"/>
    <dgm:cxn modelId="{CB11A841-B4BF-4741-A90F-DBC91CD56A42}" srcId="{2F12494B-D1BA-4D4A-A023-83332BC81D74}" destId="{FD165FDE-2238-422E-9C57-8FFD8CB4EC18}" srcOrd="0" destOrd="0" parTransId="{C45EEF88-73B3-4EAA-9F12-B1EF9A980304}" sibTransId="{387CBB92-8678-4649-8378-C34329CD8BAD}"/>
    <dgm:cxn modelId="{C46C9C9A-4051-4507-8EA8-0CE8FB043DF8}" type="presOf" srcId="{FAC680C5-D110-493A-8194-694C791758B0}" destId="{0E11DF4F-7ED0-44D0-BF7A-1B6D5FE39F30}" srcOrd="0" destOrd="0" presId="urn:microsoft.com/office/officeart/2008/layout/HexagonCluster"/>
    <dgm:cxn modelId="{650906A5-879D-4ECA-A54F-F89A5229B5BB}" type="presOf" srcId="{0B6152A8-BF6C-480E-A164-E82A4A4A0352}" destId="{2F9C9299-9114-474A-B181-21A1E62E74BA}" srcOrd="0" destOrd="0" presId="urn:microsoft.com/office/officeart/2008/layout/HexagonCluster"/>
    <dgm:cxn modelId="{C9F109BC-274C-4225-A569-7B4AB45B99DB}" srcId="{2F12494B-D1BA-4D4A-A023-83332BC81D74}" destId="{48AB61D8-8115-48BE-87EC-FC232D112222}" srcOrd="2" destOrd="0" parTransId="{C5DD5578-16EA-405E-9A7E-3E0E58FD81A7}" sibTransId="{FAC680C5-D110-493A-8194-694C791758B0}"/>
    <dgm:cxn modelId="{110C49FD-0A2F-4E21-A407-88F4137B6BE8}" type="presOf" srcId="{FD165FDE-2238-422E-9C57-8FFD8CB4EC18}" destId="{E69A0858-A002-4531-B82B-D5BA97FCFCBD}" srcOrd="0" destOrd="0" presId="urn:microsoft.com/office/officeart/2008/layout/HexagonCluster"/>
    <dgm:cxn modelId="{F990CDFD-EB42-4A57-81E2-3C1CA319D9E5}" type="presOf" srcId="{2F12494B-D1BA-4D4A-A023-83332BC81D74}" destId="{1902792B-0831-4CD1-B75A-BAF194E49F80}" srcOrd="0" destOrd="0" presId="urn:microsoft.com/office/officeart/2008/layout/HexagonCluster"/>
    <dgm:cxn modelId="{79D766FE-A0E8-4FE2-8BC5-E9B8B8FDFD5E}" type="presOf" srcId="{48AB61D8-8115-48BE-87EC-FC232D112222}" destId="{5A614F08-5177-4FCF-91D1-3BC9F4E9B601}" srcOrd="0" destOrd="0" presId="urn:microsoft.com/office/officeart/2008/layout/HexagonCluster"/>
    <dgm:cxn modelId="{D2CBC11E-F5BD-485C-A5DF-3D5745909D0A}" type="presParOf" srcId="{1902792B-0831-4CD1-B75A-BAF194E49F80}" destId="{EEE66280-15CD-4D21-8564-ED4FF57029D5}" srcOrd="0" destOrd="0" presId="urn:microsoft.com/office/officeart/2008/layout/HexagonCluster"/>
    <dgm:cxn modelId="{B32D7DCB-24E6-43B6-944F-49D4C7F33DC5}" type="presParOf" srcId="{EEE66280-15CD-4D21-8564-ED4FF57029D5}" destId="{E69A0858-A002-4531-B82B-D5BA97FCFCBD}" srcOrd="0" destOrd="0" presId="urn:microsoft.com/office/officeart/2008/layout/HexagonCluster"/>
    <dgm:cxn modelId="{95DD84E9-0892-459C-9768-8147D495F1C1}" type="presParOf" srcId="{1902792B-0831-4CD1-B75A-BAF194E49F80}" destId="{75768D88-048F-4006-A22F-51F0A4C82008}" srcOrd="1" destOrd="0" presId="urn:microsoft.com/office/officeart/2008/layout/HexagonCluster"/>
    <dgm:cxn modelId="{2B1A9ED3-4B90-419B-B07B-C129655BE74D}" type="presParOf" srcId="{75768D88-048F-4006-A22F-51F0A4C82008}" destId="{8FC0B0B5-28A2-4447-8FF9-8E79FCD62A46}" srcOrd="0" destOrd="0" presId="urn:microsoft.com/office/officeart/2008/layout/HexagonCluster"/>
    <dgm:cxn modelId="{8FED3E4E-2BF5-4DEF-868E-753983E41262}" type="presParOf" srcId="{1902792B-0831-4CD1-B75A-BAF194E49F80}" destId="{40E0D540-EF4C-4533-8BBF-3200F6AD60CC}" srcOrd="2" destOrd="0" presId="urn:microsoft.com/office/officeart/2008/layout/HexagonCluster"/>
    <dgm:cxn modelId="{1306E0B2-F344-4458-B675-C07650C80E57}" type="presParOf" srcId="{40E0D540-EF4C-4533-8BBF-3200F6AD60CC}" destId="{19E3FEBC-3127-41B5-B034-88F9FF24254C}" srcOrd="0" destOrd="0" presId="urn:microsoft.com/office/officeart/2008/layout/HexagonCluster"/>
    <dgm:cxn modelId="{F6554E5B-9716-4B72-80F6-DBBC8DC64CEF}" type="presParOf" srcId="{1902792B-0831-4CD1-B75A-BAF194E49F80}" destId="{1454EA7D-DDF1-48F2-B591-B8A1B3562EE0}" srcOrd="3" destOrd="0" presId="urn:microsoft.com/office/officeart/2008/layout/HexagonCluster"/>
    <dgm:cxn modelId="{A54C7633-472B-4075-AFDD-2BC04C5DAFC8}" type="presParOf" srcId="{1454EA7D-DDF1-48F2-B591-B8A1B3562EE0}" destId="{71A605A6-2F7D-45FF-B888-89E09FDE56FD}" srcOrd="0" destOrd="0" presId="urn:microsoft.com/office/officeart/2008/layout/HexagonCluster"/>
    <dgm:cxn modelId="{A64C3FE5-9826-4406-9E44-BF98A0286C72}" type="presParOf" srcId="{1902792B-0831-4CD1-B75A-BAF194E49F80}" destId="{373A527C-78A0-4485-8678-DE5B6CDD83BA}" srcOrd="4" destOrd="0" presId="urn:microsoft.com/office/officeart/2008/layout/HexagonCluster"/>
    <dgm:cxn modelId="{2815E918-5564-4B24-93E1-2A7238B65A99}" type="presParOf" srcId="{373A527C-78A0-4485-8678-DE5B6CDD83BA}" destId="{2F9C9299-9114-474A-B181-21A1E62E74BA}" srcOrd="0" destOrd="0" presId="urn:microsoft.com/office/officeart/2008/layout/HexagonCluster"/>
    <dgm:cxn modelId="{2AB88352-8A8B-44D0-AA64-E4CCDC86DCF6}" type="presParOf" srcId="{1902792B-0831-4CD1-B75A-BAF194E49F80}" destId="{FC7F7B84-7753-4D59-A6EF-783F300BBDAE}" srcOrd="5" destOrd="0" presId="urn:microsoft.com/office/officeart/2008/layout/HexagonCluster"/>
    <dgm:cxn modelId="{88A9F26C-76D0-4FDD-AF93-223516B33185}" type="presParOf" srcId="{FC7F7B84-7753-4D59-A6EF-783F300BBDAE}" destId="{207B46EC-C074-4BEB-AE59-3352BFEE6708}" srcOrd="0" destOrd="0" presId="urn:microsoft.com/office/officeart/2008/layout/HexagonCluster"/>
    <dgm:cxn modelId="{96E628DC-9328-4572-A8ED-07476F7581D0}" type="presParOf" srcId="{1902792B-0831-4CD1-B75A-BAF194E49F80}" destId="{E0B3B9B1-37CB-467B-A249-B02F0AF99C22}" srcOrd="6" destOrd="0" presId="urn:microsoft.com/office/officeart/2008/layout/HexagonCluster"/>
    <dgm:cxn modelId="{DFA73979-D24B-47B2-A23C-22D2E205E775}" type="presParOf" srcId="{E0B3B9B1-37CB-467B-A249-B02F0AF99C22}" destId="{0AAD59F8-7277-419D-AC52-CFFAC941EE46}" srcOrd="0" destOrd="0" presId="urn:microsoft.com/office/officeart/2008/layout/HexagonCluster"/>
    <dgm:cxn modelId="{A1C386D0-71C2-4785-B89C-813E385A9C47}" type="presParOf" srcId="{1902792B-0831-4CD1-B75A-BAF194E49F80}" destId="{B9162B35-3A61-449F-9A93-BEAA6235678C}" srcOrd="7" destOrd="0" presId="urn:microsoft.com/office/officeart/2008/layout/HexagonCluster"/>
    <dgm:cxn modelId="{F1F205AF-976F-4AFA-8EB8-5F64DCD53379}" type="presParOf" srcId="{B9162B35-3A61-449F-9A93-BEAA6235678C}" destId="{2EA3345B-2F54-4E39-A080-9020E79D912D}" srcOrd="0" destOrd="0" presId="urn:microsoft.com/office/officeart/2008/layout/HexagonCluster"/>
    <dgm:cxn modelId="{703F77B0-3A84-4AF8-A4F6-2165F3FDF639}" type="presParOf" srcId="{1902792B-0831-4CD1-B75A-BAF194E49F80}" destId="{9BD1126A-B7A7-421A-940C-FF4265102291}" srcOrd="8" destOrd="0" presId="urn:microsoft.com/office/officeart/2008/layout/HexagonCluster"/>
    <dgm:cxn modelId="{F52EF3D0-C855-436A-80E2-B307757C2CEC}" type="presParOf" srcId="{9BD1126A-B7A7-421A-940C-FF4265102291}" destId="{5A614F08-5177-4FCF-91D1-3BC9F4E9B601}" srcOrd="0" destOrd="0" presId="urn:microsoft.com/office/officeart/2008/layout/HexagonCluster"/>
    <dgm:cxn modelId="{5D25177C-A9C1-43E6-BB2B-B5CAB6EA351B}" type="presParOf" srcId="{1902792B-0831-4CD1-B75A-BAF194E49F80}" destId="{DED166B3-7AA8-4F82-8F58-943EF553A11A}" srcOrd="9" destOrd="0" presId="urn:microsoft.com/office/officeart/2008/layout/HexagonCluster"/>
    <dgm:cxn modelId="{AAC86A86-8689-4FA1-AE6A-2D90FCAE804D}" type="presParOf" srcId="{DED166B3-7AA8-4F82-8F58-943EF553A11A}" destId="{5984CC54-CB8D-4CC9-B370-8ADC8DDBD69B}" srcOrd="0" destOrd="0" presId="urn:microsoft.com/office/officeart/2008/layout/HexagonCluster"/>
    <dgm:cxn modelId="{3BC65694-1CBC-4853-8B97-4FB684694937}" type="presParOf" srcId="{1902792B-0831-4CD1-B75A-BAF194E49F80}" destId="{A45C08EB-00DC-4E5D-B0B6-B9435F639553}" srcOrd="10" destOrd="0" presId="urn:microsoft.com/office/officeart/2008/layout/HexagonCluster"/>
    <dgm:cxn modelId="{6F23CB40-7220-4372-9CAA-5D304370100B}" type="presParOf" srcId="{A45C08EB-00DC-4E5D-B0B6-B9435F639553}" destId="{0E11DF4F-7ED0-44D0-BF7A-1B6D5FE39F30}" srcOrd="0" destOrd="0" presId="urn:microsoft.com/office/officeart/2008/layout/HexagonCluster"/>
    <dgm:cxn modelId="{9A7853C2-8649-4E12-A996-EBB41E57A133}" type="presParOf" srcId="{1902792B-0831-4CD1-B75A-BAF194E49F80}" destId="{D5893E6E-F247-4B79-8AC9-F2BB24D44F00}" srcOrd="11" destOrd="0" presId="urn:microsoft.com/office/officeart/2008/layout/HexagonCluster"/>
    <dgm:cxn modelId="{CB7AA6B2-CE2C-46C6-9FB9-D5D2E84290C3}" type="presParOf" srcId="{D5893E6E-F247-4B79-8AC9-F2BB24D44F00}" destId="{D6D09458-6D5C-44C5-97EB-581C03F5FF05}" srcOrd="0" destOrd="0" presId="urn:microsoft.com/office/officeart/2008/layout/Hexagon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F12494B-D1BA-4D4A-A023-83332BC81D74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D165FDE-2238-422E-9C57-8FFD8CB4EC18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Qual o efeito?</a:t>
          </a:r>
        </a:p>
      </dgm:t>
    </dgm:pt>
    <dgm:pt modelId="{C45EEF88-73B3-4EAA-9F12-B1EF9A980304}" type="parTrans" cxnId="{CB11A841-B4BF-4741-A90F-DBC91CD56A42}">
      <dgm:prSet/>
      <dgm:spPr/>
      <dgm:t>
        <a:bodyPr/>
        <a:lstStyle/>
        <a:p>
          <a:endParaRPr lang="pt-BR" sz="2000"/>
        </a:p>
      </dgm:t>
    </dgm:pt>
    <dgm:pt modelId="{387CBB92-8678-4649-8378-C34329CD8BAD}" type="sibTrans" cxnId="{CB11A841-B4BF-4741-A90F-DBC91CD56A42}">
      <dgm:prSet/>
      <dgm:spPr>
        <a:ln>
          <a:noFill/>
        </a:ln>
      </dgm:spPr>
      <dgm:t>
        <a:bodyPr/>
        <a:lstStyle/>
        <a:p>
          <a:endParaRPr lang="pt-BR" sz="2000"/>
        </a:p>
      </dgm:t>
    </dgm:pt>
    <dgm:pt modelId="{0B6152A8-BF6C-480E-A164-E82A4A4A0352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Como falar?</a:t>
          </a:r>
        </a:p>
      </dgm:t>
    </dgm:pt>
    <dgm:pt modelId="{207607D2-56DF-419B-9008-3CA597034C19}" type="parTrans" cxnId="{3E2EFC3C-FF2D-42E9-841B-97C48588D05F}">
      <dgm:prSet/>
      <dgm:spPr/>
      <dgm:t>
        <a:bodyPr/>
        <a:lstStyle/>
        <a:p>
          <a:endParaRPr lang="pt-BR" sz="2000"/>
        </a:p>
      </dgm:t>
    </dgm:pt>
    <dgm:pt modelId="{7ED7DAB7-3FB3-4932-8848-85D5ACCC4CA1}" type="sibTrans" cxnId="{3E2EFC3C-FF2D-42E9-841B-97C48588D05F}">
      <dgm:prSet/>
      <dgm:spPr>
        <a:ln>
          <a:noFill/>
        </a:ln>
      </dgm:spPr>
      <dgm:t>
        <a:bodyPr/>
        <a:lstStyle/>
        <a:p>
          <a:endParaRPr lang="pt-BR" sz="2000"/>
        </a:p>
      </dgm:t>
    </dgm:pt>
    <dgm:pt modelId="{48AB61D8-8115-48BE-87EC-FC232D112222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O que falar?</a:t>
          </a:r>
        </a:p>
      </dgm:t>
    </dgm:pt>
    <dgm:pt modelId="{C5DD5578-16EA-405E-9A7E-3E0E58FD81A7}" type="parTrans" cxnId="{C9F109BC-274C-4225-A569-7B4AB45B99DB}">
      <dgm:prSet/>
      <dgm:spPr/>
      <dgm:t>
        <a:bodyPr/>
        <a:lstStyle/>
        <a:p>
          <a:endParaRPr lang="pt-BR" sz="2000"/>
        </a:p>
      </dgm:t>
    </dgm:pt>
    <dgm:pt modelId="{FAC680C5-D110-493A-8194-694C791758B0}" type="sibTrans" cxnId="{C9F109BC-274C-4225-A569-7B4AB45B99DB}">
      <dgm:prSet/>
      <dgm:spPr>
        <a:noFill/>
        <a:ln>
          <a:noFill/>
        </a:ln>
      </dgm:spPr>
      <dgm:t>
        <a:bodyPr/>
        <a:lstStyle/>
        <a:p>
          <a:endParaRPr lang="pt-BR" sz="2000"/>
        </a:p>
      </dgm:t>
    </dgm:pt>
    <dgm:pt modelId="{1902792B-0831-4CD1-B75A-BAF194E49F80}" type="pres">
      <dgm:prSet presAssocID="{2F12494B-D1BA-4D4A-A023-83332BC81D74}" presName="Name0" presStyleCnt="0">
        <dgm:presLayoutVars>
          <dgm:chMax val="21"/>
          <dgm:chPref val="21"/>
        </dgm:presLayoutVars>
      </dgm:prSet>
      <dgm:spPr/>
    </dgm:pt>
    <dgm:pt modelId="{EEE66280-15CD-4D21-8564-ED4FF57029D5}" type="pres">
      <dgm:prSet presAssocID="{FD165FDE-2238-422E-9C57-8FFD8CB4EC18}" presName="text1" presStyleCnt="0"/>
      <dgm:spPr/>
    </dgm:pt>
    <dgm:pt modelId="{E69A0858-A002-4531-B82B-D5BA97FCFCBD}" type="pres">
      <dgm:prSet presAssocID="{FD165FDE-2238-422E-9C57-8FFD8CB4EC1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68D88-048F-4006-A22F-51F0A4C82008}" type="pres">
      <dgm:prSet presAssocID="{FD165FDE-2238-422E-9C57-8FFD8CB4EC18}" presName="textaccent1" presStyleCnt="0"/>
      <dgm:spPr/>
    </dgm:pt>
    <dgm:pt modelId="{8FC0B0B5-28A2-4447-8FF9-8E79FCD62A46}" type="pres">
      <dgm:prSet presAssocID="{FD165FDE-2238-422E-9C57-8FFD8CB4EC18}" presName="accentRepeatNode" presStyleLbl="solidAlignAcc1" presStyleIdx="0" presStyleCnt="6" custScaleX="523208" custScaleY="416001" custLinFactX="-100000" custLinFactY="100000" custLinFactNeighborX="-164106" custLinFactNeighborY="128043"/>
      <dgm:spPr>
        <a:noFill/>
        <a:ln>
          <a:noFill/>
        </a:ln>
      </dgm:spPr>
    </dgm:pt>
    <dgm:pt modelId="{40E0D540-EF4C-4533-8BBF-3200F6AD60CC}" type="pres">
      <dgm:prSet presAssocID="{387CBB92-8678-4649-8378-C34329CD8BAD}" presName="image1" presStyleCnt="0"/>
      <dgm:spPr/>
    </dgm:pt>
    <dgm:pt modelId="{19E3FEBC-3127-41B5-B034-88F9FF24254C}" type="pres">
      <dgm:prSet presAssocID="{387CBB92-8678-4649-8378-C34329CD8BAD}" presName="imageRepeatNode" presStyleLbl="alignAcc1" presStyleIdx="0" presStyleCnt="3" custLinFactY="-8622" custLinFactNeighborX="2168" custLinFactNeighborY="-100000"/>
      <dgm:spPr/>
    </dgm:pt>
    <dgm:pt modelId="{1454EA7D-DDF1-48F2-B591-B8A1B3562EE0}" type="pres">
      <dgm:prSet presAssocID="{387CBB92-8678-4649-8378-C34329CD8BAD}" presName="imageaccent1" presStyleCnt="0"/>
      <dgm:spPr/>
    </dgm:pt>
    <dgm:pt modelId="{71A605A6-2F7D-45FF-B888-89E09FDE56FD}" type="pres">
      <dgm:prSet presAssocID="{387CBB92-8678-4649-8378-C34329CD8BAD}" presName="accentRepeatNode" presStyleLbl="solidAlignAcc1" presStyleIdx="1" presStyleCnt="6"/>
      <dgm:spPr>
        <a:noFill/>
        <a:ln>
          <a:noFill/>
        </a:ln>
      </dgm:spPr>
    </dgm:pt>
    <dgm:pt modelId="{373A527C-78A0-4485-8678-DE5B6CDD83BA}" type="pres">
      <dgm:prSet presAssocID="{0B6152A8-BF6C-480E-A164-E82A4A4A0352}" presName="text2" presStyleCnt="0"/>
      <dgm:spPr/>
    </dgm:pt>
    <dgm:pt modelId="{2F9C9299-9114-474A-B181-21A1E62E74BA}" type="pres">
      <dgm:prSet presAssocID="{0B6152A8-BF6C-480E-A164-E82A4A4A0352}" presName="textRepeatNode" presStyleLbl="alignNode1" presStyleIdx="1" presStyleCnt="3" custLinFactNeighborX="-83660" custLinFactNeighborY="-53504">
        <dgm:presLayoutVars>
          <dgm:chMax val="0"/>
          <dgm:chPref val="0"/>
          <dgm:bulletEnabled val="1"/>
        </dgm:presLayoutVars>
      </dgm:prSet>
      <dgm:spPr/>
    </dgm:pt>
    <dgm:pt modelId="{FC7F7B84-7753-4D59-A6EF-783F300BBDAE}" type="pres">
      <dgm:prSet presAssocID="{0B6152A8-BF6C-480E-A164-E82A4A4A0352}" presName="textaccent2" presStyleCnt="0"/>
      <dgm:spPr/>
    </dgm:pt>
    <dgm:pt modelId="{207B46EC-C074-4BEB-AE59-3352BFEE6708}" type="pres">
      <dgm:prSet presAssocID="{0B6152A8-BF6C-480E-A164-E82A4A4A0352}" presName="accentRepeatNode" presStyleLbl="solidAlignAcc1" presStyleIdx="2" presStyleCnt="6" custLinFactX="-41266" custLinFactY="100000" custLinFactNeighborX="-100000" custLinFactNeighborY="192180"/>
      <dgm:spPr>
        <a:noFill/>
        <a:ln>
          <a:noFill/>
        </a:ln>
      </dgm:spPr>
    </dgm:pt>
    <dgm:pt modelId="{E0B3B9B1-37CB-467B-A249-B02F0AF99C22}" type="pres">
      <dgm:prSet presAssocID="{7ED7DAB7-3FB3-4932-8848-85D5ACCC4CA1}" presName="image2" presStyleCnt="0"/>
      <dgm:spPr/>
    </dgm:pt>
    <dgm:pt modelId="{0AAD59F8-7277-419D-AC52-CFFAC941EE46}" type="pres">
      <dgm:prSet presAssocID="{7ED7DAB7-3FB3-4932-8848-85D5ACCC4CA1}" presName="imageRepeatNode" presStyleLbl="alignAcc1" presStyleIdx="1" presStyleCnt="3" custLinFactNeighborX="-82643" custLinFactNeighborY="-54103"/>
      <dgm:spPr/>
    </dgm:pt>
    <dgm:pt modelId="{B9162B35-3A61-449F-9A93-BEAA6235678C}" type="pres">
      <dgm:prSet presAssocID="{7ED7DAB7-3FB3-4932-8848-85D5ACCC4CA1}" presName="imageaccent2" presStyleCnt="0"/>
      <dgm:spPr/>
    </dgm:pt>
    <dgm:pt modelId="{2EA3345B-2F54-4E39-A080-9020E79D912D}" type="pres">
      <dgm:prSet presAssocID="{7ED7DAB7-3FB3-4932-8848-85D5ACCC4CA1}" presName="accentRepeatNode" presStyleLbl="solidAlignAcc1" presStyleIdx="3" presStyleCnt="6" custLinFactX="200000" custLinFactY="-398151" custLinFactNeighborX="297502" custLinFactNeighborY="-400000"/>
      <dgm:spPr>
        <a:noFill/>
        <a:ln>
          <a:noFill/>
        </a:ln>
      </dgm:spPr>
    </dgm:pt>
    <dgm:pt modelId="{9BD1126A-B7A7-421A-940C-FF4265102291}" type="pres">
      <dgm:prSet presAssocID="{48AB61D8-8115-48BE-87EC-FC232D112222}" presName="text3" presStyleCnt="0"/>
      <dgm:spPr/>
    </dgm:pt>
    <dgm:pt modelId="{5A614F08-5177-4FCF-91D1-3BC9F4E9B601}" type="pres">
      <dgm:prSet presAssocID="{48AB61D8-8115-48BE-87EC-FC232D112222}" presName="textRepeatNode" presStyleLbl="alignNode1" presStyleIdx="2" presStyleCnt="3" custLinFactNeighborX="-83313" custLinFactNeighborY="54411">
        <dgm:presLayoutVars>
          <dgm:chMax val="0"/>
          <dgm:chPref val="0"/>
          <dgm:bulletEnabled val="1"/>
        </dgm:presLayoutVars>
      </dgm:prSet>
      <dgm:spPr/>
    </dgm:pt>
    <dgm:pt modelId="{DED166B3-7AA8-4F82-8F58-943EF553A11A}" type="pres">
      <dgm:prSet presAssocID="{48AB61D8-8115-48BE-87EC-FC232D112222}" presName="textaccent3" presStyleCnt="0"/>
      <dgm:spPr/>
    </dgm:pt>
    <dgm:pt modelId="{5984CC54-CB8D-4CC9-B370-8ADC8DDBD69B}" type="pres">
      <dgm:prSet presAssocID="{48AB61D8-8115-48BE-87EC-FC232D112222}" presName="accentRepeatNode" presStyleLbl="solidAlignAcc1" presStyleIdx="4" presStyleCnt="6" custLinFactY="-78159" custLinFactNeighborX="-55278" custLinFactNeighborY="-100000"/>
      <dgm:spPr>
        <a:noFill/>
        <a:ln>
          <a:noFill/>
        </a:ln>
      </dgm:spPr>
    </dgm:pt>
    <dgm:pt modelId="{A45C08EB-00DC-4E5D-B0B6-B9435F639553}" type="pres">
      <dgm:prSet presAssocID="{FAC680C5-D110-493A-8194-694C791758B0}" presName="image3" presStyleCnt="0"/>
      <dgm:spPr/>
    </dgm:pt>
    <dgm:pt modelId="{0E11DF4F-7ED0-44D0-BF7A-1B6D5FE39F30}" type="pres">
      <dgm:prSet presAssocID="{FAC680C5-D110-493A-8194-694C791758B0}" presName="imageRepeatNode" presStyleLbl="alignAcc1" presStyleIdx="2" presStyleCnt="3"/>
      <dgm:spPr/>
    </dgm:pt>
    <dgm:pt modelId="{D5893E6E-F247-4B79-8AC9-F2BB24D44F00}" type="pres">
      <dgm:prSet presAssocID="{FAC680C5-D110-493A-8194-694C791758B0}" presName="imageaccent3" presStyleCnt="0"/>
      <dgm:spPr/>
    </dgm:pt>
    <dgm:pt modelId="{D6D09458-6D5C-44C5-97EB-581C03F5FF05}" type="pres">
      <dgm:prSet presAssocID="{FAC680C5-D110-493A-8194-694C791758B0}" presName="accentRepeatNode" presStyleLbl="solidAlignAcc1" presStyleIdx="5" presStyleCnt="6" custLinFactX="-200000" custLinFactY="-200000" custLinFactNeighborX="-248699" custLinFactNeighborY="-202568"/>
      <dgm:spPr>
        <a:noFill/>
        <a:ln>
          <a:noFill/>
        </a:ln>
      </dgm:spPr>
    </dgm:pt>
  </dgm:ptLst>
  <dgm:cxnLst>
    <dgm:cxn modelId="{2368B907-7CE2-475C-8C86-15953EEBF70F}" type="presOf" srcId="{387CBB92-8678-4649-8378-C34329CD8BAD}" destId="{19E3FEBC-3127-41B5-B034-88F9FF24254C}" srcOrd="0" destOrd="0" presId="urn:microsoft.com/office/officeart/2008/layout/HexagonCluster"/>
    <dgm:cxn modelId="{837A8631-1E55-4982-878C-960D7EFDD062}" type="presOf" srcId="{7ED7DAB7-3FB3-4932-8848-85D5ACCC4CA1}" destId="{0AAD59F8-7277-419D-AC52-CFFAC941EE46}" srcOrd="0" destOrd="0" presId="urn:microsoft.com/office/officeart/2008/layout/HexagonCluster"/>
    <dgm:cxn modelId="{3E2EFC3C-FF2D-42E9-841B-97C48588D05F}" srcId="{2F12494B-D1BA-4D4A-A023-83332BC81D74}" destId="{0B6152A8-BF6C-480E-A164-E82A4A4A0352}" srcOrd="1" destOrd="0" parTransId="{207607D2-56DF-419B-9008-3CA597034C19}" sibTransId="{7ED7DAB7-3FB3-4932-8848-85D5ACCC4CA1}"/>
    <dgm:cxn modelId="{CB11A841-B4BF-4741-A90F-DBC91CD56A42}" srcId="{2F12494B-D1BA-4D4A-A023-83332BC81D74}" destId="{FD165FDE-2238-422E-9C57-8FFD8CB4EC18}" srcOrd="0" destOrd="0" parTransId="{C45EEF88-73B3-4EAA-9F12-B1EF9A980304}" sibTransId="{387CBB92-8678-4649-8378-C34329CD8BAD}"/>
    <dgm:cxn modelId="{C46C9C9A-4051-4507-8EA8-0CE8FB043DF8}" type="presOf" srcId="{FAC680C5-D110-493A-8194-694C791758B0}" destId="{0E11DF4F-7ED0-44D0-BF7A-1B6D5FE39F30}" srcOrd="0" destOrd="0" presId="urn:microsoft.com/office/officeart/2008/layout/HexagonCluster"/>
    <dgm:cxn modelId="{650906A5-879D-4ECA-A54F-F89A5229B5BB}" type="presOf" srcId="{0B6152A8-BF6C-480E-A164-E82A4A4A0352}" destId="{2F9C9299-9114-474A-B181-21A1E62E74BA}" srcOrd="0" destOrd="0" presId="urn:microsoft.com/office/officeart/2008/layout/HexagonCluster"/>
    <dgm:cxn modelId="{C9F109BC-274C-4225-A569-7B4AB45B99DB}" srcId="{2F12494B-D1BA-4D4A-A023-83332BC81D74}" destId="{48AB61D8-8115-48BE-87EC-FC232D112222}" srcOrd="2" destOrd="0" parTransId="{C5DD5578-16EA-405E-9A7E-3E0E58FD81A7}" sibTransId="{FAC680C5-D110-493A-8194-694C791758B0}"/>
    <dgm:cxn modelId="{110C49FD-0A2F-4E21-A407-88F4137B6BE8}" type="presOf" srcId="{FD165FDE-2238-422E-9C57-8FFD8CB4EC18}" destId="{E69A0858-A002-4531-B82B-D5BA97FCFCBD}" srcOrd="0" destOrd="0" presId="urn:microsoft.com/office/officeart/2008/layout/HexagonCluster"/>
    <dgm:cxn modelId="{F990CDFD-EB42-4A57-81E2-3C1CA319D9E5}" type="presOf" srcId="{2F12494B-D1BA-4D4A-A023-83332BC81D74}" destId="{1902792B-0831-4CD1-B75A-BAF194E49F80}" srcOrd="0" destOrd="0" presId="urn:microsoft.com/office/officeart/2008/layout/HexagonCluster"/>
    <dgm:cxn modelId="{79D766FE-A0E8-4FE2-8BC5-E9B8B8FDFD5E}" type="presOf" srcId="{48AB61D8-8115-48BE-87EC-FC232D112222}" destId="{5A614F08-5177-4FCF-91D1-3BC9F4E9B601}" srcOrd="0" destOrd="0" presId="urn:microsoft.com/office/officeart/2008/layout/HexagonCluster"/>
    <dgm:cxn modelId="{D2CBC11E-F5BD-485C-A5DF-3D5745909D0A}" type="presParOf" srcId="{1902792B-0831-4CD1-B75A-BAF194E49F80}" destId="{EEE66280-15CD-4D21-8564-ED4FF57029D5}" srcOrd="0" destOrd="0" presId="urn:microsoft.com/office/officeart/2008/layout/HexagonCluster"/>
    <dgm:cxn modelId="{B32D7DCB-24E6-43B6-944F-49D4C7F33DC5}" type="presParOf" srcId="{EEE66280-15CD-4D21-8564-ED4FF57029D5}" destId="{E69A0858-A002-4531-B82B-D5BA97FCFCBD}" srcOrd="0" destOrd="0" presId="urn:microsoft.com/office/officeart/2008/layout/HexagonCluster"/>
    <dgm:cxn modelId="{95DD84E9-0892-459C-9768-8147D495F1C1}" type="presParOf" srcId="{1902792B-0831-4CD1-B75A-BAF194E49F80}" destId="{75768D88-048F-4006-A22F-51F0A4C82008}" srcOrd="1" destOrd="0" presId="urn:microsoft.com/office/officeart/2008/layout/HexagonCluster"/>
    <dgm:cxn modelId="{2B1A9ED3-4B90-419B-B07B-C129655BE74D}" type="presParOf" srcId="{75768D88-048F-4006-A22F-51F0A4C82008}" destId="{8FC0B0B5-28A2-4447-8FF9-8E79FCD62A46}" srcOrd="0" destOrd="0" presId="urn:microsoft.com/office/officeart/2008/layout/HexagonCluster"/>
    <dgm:cxn modelId="{8FED3E4E-2BF5-4DEF-868E-753983E41262}" type="presParOf" srcId="{1902792B-0831-4CD1-B75A-BAF194E49F80}" destId="{40E0D540-EF4C-4533-8BBF-3200F6AD60CC}" srcOrd="2" destOrd="0" presId="urn:microsoft.com/office/officeart/2008/layout/HexagonCluster"/>
    <dgm:cxn modelId="{1306E0B2-F344-4458-B675-C07650C80E57}" type="presParOf" srcId="{40E0D540-EF4C-4533-8BBF-3200F6AD60CC}" destId="{19E3FEBC-3127-41B5-B034-88F9FF24254C}" srcOrd="0" destOrd="0" presId="urn:microsoft.com/office/officeart/2008/layout/HexagonCluster"/>
    <dgm:cxn modelId="{F6554E5B-9716-4B72-80F6-DBBC8DC64CEF}" type="presParOf" srcId="{1902792B-0831-4CD1-B75A-BAF194E49F80}" destId="{1454EA7D-DDF1-48F2-B591-B8A1B3562EE0}" srcOrd="3" destOrd="0" presId="urn:microsoft.com/office/officeart/2008/layout/HexagonCluster"/>
    <dgm:cxn modelId="{A54C7633-472B-4075-AFDD-2BC04C5DAFC8}" type="presParOf" srcId="{1454EA7D-DDF1-48F2-B591-B8A1B3562EE0}" destId="{71A605A6-2F7D-45FF-B888-89E09FDE56FD}" srcOrd="0" destOrd="0" presId="urn:microsoft.com/office/officeart/2008/layout/HexagonCluster"/>
    <dgm:cxn modelId="{A64C3FE5-9826-4406-9E44-BF98A0286C72}" type="presParOf" srcId="{1902792B-0831-4CD1-B75A-BAF194E49F80}" destId="{373A527C-78A0-4485-8678-DE5B6CDD83BA}" srcOrd="4" destOrd="0" presId="urn:microsoft.com/office/officeart/2008/layout/HexagonCluster"/>
    <dgm:cxn modelId="{2815E918-5564-4B24-93E1-2A7238B65A99}" type="presParOf" srcId="{373A527C-78A0-4485-8678-DE5B6CDD83BA}" destId="{2F9C9299-9114-474A-B181-21A1E62E74BA}" srcOrd="0" destOrd="0" presId="urn:microsoft.com/office/officeart/2008/layout/HexagonCluster"/>
    <dgm:cxn modelId="{2AB88352-8A8B-44D0-AA64-E4CCDC86DCF6}" type="presParOf" srcId="{1902792B-0831-4CD1-B75A-BAF194E49F80}" destId="{FC7F7B84-7753-4D59-A6EF-783F300BBDAE}" srcOrd="5" destOrd="0" presId="urn:microsoft.com/office/officeart/2008/layout/HexagonCluster"/>
    <dgm:cxn modelId="{88A9F26C-76D0-4FDD-AF93-223516B33185}" type="presParOf" srcId="{FC7F7B84-7753-4D59-A6EF-783F300BBDAE}" destId="{207B46EC-C074-4BEB-AE59-3352BFEE6708}" srcOrd="0" destOrd="0" presId="urn:microsoft.com/office/officeart/2008/layout/HexagonCluster"/>
    <dgm:cxn modelId="{96E628DC-9328-4572-A8ED-07476F7581D0}" type="presParOf" srcId="{1902792B-0831-4CD1-B75A-BAF194E49F80}" destId="{E0B3B9B1-37CB-467B-A249-B02F0AF99C22}" srcOrd="6" destOrd="0" presId="urn:microsoft.com/office/officeart/2008/layout/HexagonCluster"/>
    <dgm:cxn modelId="{DFA73979-D24B-47B2-A23C-22D2E205E775}" type="presParOf" srcId="{E0B3B9B1-37CB-467B-A249-B02F0AF99C22}" destId="{0AAD59F8-7277-419D-AC52-CFFAC941EE46}" srcOrd="0" destOrd="0" presId="urn:microsoft.com/office/officeart/2008/layout/HexagonCluster"/>
    <dgm:cxn modelId="{A1C386D0-71C2-4785-B89C-813E385A9C47}" type="presParOf" srcId="{1902792B-0831-4CD1-B75A-BAF194E49F80}" destId="{B9162B35-3A61-449F-9A93-BEAA6235678C}" srcOrd="7" destOrd="0" presId="urn:microsoft.com/office/officeart/2008/layout/HexagonCluster"/>
    <dgm:cxn modelId="{F1F205AF-976F-4AFA-8EB8-5F64DCD53379}" type="presParOf" srcId="{B9162B35-3A61-449F-9A93-BEAA6235678C}" destId="{2EA3345B-2F54-4E39-A080-9020E79D912D}" srcOrd="0" destOrd="0" presId="urn:microsoft.com/office/officeart/2008/layout/HexagonCluster"/>
    <dgm:cxn modelId="{703F77B0-3A84-4AF8-A4F6-2165F3FDF639}" type="presParOf" srcId="{1902792B-0831-4CD1-B75A-BAF194E49F80}" destId="{9BD1126A-B7A7-421A-940C-FF4265102291}" srcOrd="8" destOrd="0" presId="urn:microsoft.com/office/officeart/2008/layout/HexagonCluster"/>
    <dgm:cxn modelId="{F52EF3D0-C855-436A-80E2-B307757C2CEC}" type="presParOf" srcId="{9BD1126A-B7A7-421A-940C-FF4265102291}" destId="{5A614F08-5177-4FCF-91D1-3BC9F4E9B601}" srcOrd="0" destOrd="0" presId="urn:microsoft.com/office/officeart/2008/layout/HexagonCluster"/>
    <dgm:cxn modelId="{5D25177C-A9C1-43E6-BB2B-B5CAB6EA351B}" type="presParOf" srcId="{1902792B-0831-4CD1-B75A-BAF194E49F80}" destId="{DED166B3-7AA8-4F82-8F58-943EF553A11A}" srcOrd="9" destOrd="0" presId="urn:microsoft.com/office/officeart/2008/layout/HexagonCluster"/>
    <dgm:cxn modelId="{AAC86A86-8689-4FA1-AE6A-2D90FCAE804D}" type="presParOf" srcId="{DED166B3-7AA8-4F82-8F58-943EF553A11A}" destId="{5984CC54-CB8D-4CC9-B370-8ADC8DDBD69B}" srcOrd="0" destOrd="0" presId="urn:microsoft.com/office/officeart/2008/layout/HexagonCluster"/>
    <dgm:cxn modelId="{3BC65694-1CBC-4853-8B97-4FB684694937}" type="presParOf" srcId="{1902792B-0831-4CD1-B75A-BAF194E49F80}" destId="{A45C08EB-00DC-4E5D-B0B6-B9435F639553}" srcOrd="10" destOrd="0" presId="urn:microsoft.com/office/officeart/2008/layout/HexagonCluster"/>
    <dgm:cxn modelId="{6F23CB40-7220-4372-9CAA-5D304370100B}" type="presParOf" srcId="{A45C08EB-00DC-4E5D-B0B6-B9435F639553}" destId="{0E11DF4F-7ED0-44D0-BF7A-1B6D5FE39F30}" srcOrd="0" destOrd="0" presId="urn:microsoft.com/office/officeart/2008/layout/HexagonCluster"/>
    <dgm:cxn modelId="{9A7853C2-8649-4E12-A996-EBB41E57A133}" type="presParOf" srcId="{1902792B-0831-4CD1-B75A-BAF194E49F80}" destId="{D5893E6E-F247-4B79-8AC9-F2BB24D44F00}" srcOrd="11" destOrd="0" presId="urn:microsoft.com/office/officeart/2008/layout/HexagonCluster"/>
    <dgm:cxn modelId="{CB7AA6B2-CE2C-46C6-9FB9-D5D2E84290C3}" type="presParOf" srcId="{D5893E6E-F247-4B79-8AC9-F2BB24D44F00}" destId="{D6D09458-6D5C-44C5-97EB-581C03F5FF05}" srcOrd="0" destOrd="0" presId="urn:microsoft.com/office/officeart/2008/layout/HexagonCluster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F12494B-D1BA-4D4A-A023-83332BC81D74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D165FDE-2238-422E-9C57-8FFD8CB4EC18}">
      <dgm:prSet phldrT="[Texto]" custT="1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pt-BR" sz="1900" dirty="0"/>
            <a:t>Orador</a:t>
          </a:r>
        </a:p>
      </dgm:t>
    </dgm:pt>
    <dgm:pt modelId="{C45EEF88-73B3-4EAA-9F12-B1EF9A980304}" type="parTrans" cxnId="{CB11A841-B4BF-4741-A90F-DBC91CD56A42}">
      <dgm:prSet/>
      <dgm:spPr/>
      <dgm:t>
        <a:bodyPr/>
        <a:lstStyle/>
        <a:p>
          <a:endParaRPr lang="pt-BR"/>
        </a:p>
      </dgm:t>
    </dgm:pt>
    <dgm:pt modelId="{387CBB92-8678-4649-8378-C34329CD8BAD}" type="sibTrans" cxnId="{CB11A841-B4BF-4741-A90F-DBC91CD56A42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B6152A8-BF6C-480E-A164-E82A4A4A0352}">
      <dgm:prSet phldrT="[Texto]" custT="1"/>
      <dgm:spPr>
        <a:solidFill>
          <a:srgbClr val="FFC000">
            <a:lumMod val="75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0" tIns="24130" rIns="0" bIns="2413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Mensagem</a:t>
          </a:r>
        </a:p>
      </dgm:t>
    </dgm:pt>
    <dgm:pt modelId="{207607D2-56DF-419B-9008-3CA597034C19}" type="parTrans" cxnId="{3E2EFC3C-FF2D-42E9-841B-97C48588D05F}">
      <dgm:prSet/>
      <dgm:spPr/>
      <dgm:t>
        <a:bodyPr/>
        <a:lstStyle/>
        <a:p>
          <a:endParaRPr lang="pt-BR"/>
        </a:p>
      </dgm:t>
    </dgm:pt>
    <dgm:pt modelId="{7ED7DAB7-3FB3-4932-8848-85D5ACCC4CA1}" type="sibTrans" cxnId="{3E2EFC3C-FF2D-42E9-841B-97C48588D05F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48AB61D8-8115-48BE-87EC-FC232D112222}">
      <dgm:prSet phldrT="[Texto]" custT="1"/>
      <dgm:spPr>
        <a:solidFill>
          <a:srgbClr val="FFC000">
            <a:lumMod val="75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0" tIns="24130" rIns="0" bIns="2413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Público</a:t>
          </a:r>
        </a:p>
      </dgm:t>
    </dgm:pt>
    <dgm:pt modelId="{C5DD5578-16EA-405E-9A7E-3E0E58FD81A7}" type="parTrans" cxnId="{C9F109BC-274C-4225-A569-7B4AB45B99DB}">
      <dgm:prSet/>
      <dgm:spPr/>
      <dgm:t>
        <a:bodyPr/>
        <a:lstStyle/>
        <a:p>
          <a:endParaRPr lang="pt-BR"/>
        </a:p>
      </dgm:t>
    </dgm:pt>
    <dgm:pt modelId="{FAC680C5-D110-493A-8194-694C791758B0}" type="sibTrans" cxnId="{C9F109BC-274C-4225-A569-7B4AB45B99DB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1902792B-0831-4CD1-B75A-BAF194E49F80}" type="pres">
      <dgm:prSet presAssocID="{2F12494B-D1BA-4D4A-A023-83332BC81D74}" presName="Name0" presStyleCnt="0">
        <dgm:presLayoutVars>
          <dgm:chMax val="21"/>
          <dgm:chPref val="21"/>
        </dgm:presLayoutVars>
      </dgm:prSet>
      <dgm:spPr/>
    </dgm:pt>
    <dgm:pt modelId="{EEE66280-15CD-4D21-8564-ED4FF57029D5}" type="pres">
      <dgm:prSet presAssocID="{FD165FDE-2238-422E-9C57-8FFD8CB4EC18}" presName="text1" presStyleCnt="0"/>
      <dgm:spPr/>
    </dgm:pt>
    <dgm:pt modelId="{E69A0858-A002-4531-B82B-D5BA97FCFCBD}" type="pres">
      <dgm:prSet presAssocID="{FD165FDE-2238-422E-9C57-8FFD8CB4EC1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68D88-048F-4006-A22F-51F0A4C82008}" type="pres">
      <dgm:prSet presAssocID="{FD165FDE-2238-422E-9C57-8FFD8CB4EC18}" presName="textaccent1" presStyleCnt="0"/>
      <dgm:spPr/>
    </dgm:pt>
    <dgm:pt modelId="{8FC0B0B5-28A2-4447-8FF9-8E79FCD62A46}" type="pres">
      <dgm:prSet presAssocID="{FD165FDE-2238-422E-9C57-8FFD8CB4EC18}" presName="accentRepeatNode" presStyleLbl="solidAlignAcc1" presStyleIdx="0" presStyleCnt="6" custScaleX="523208" custScaleY="416001" custLinFactX="-100000" custLinFactY="100000" custLinFactNeighborX="-164106" custLinFactNeighborY="128043"/>
      <dgm:spPr>
        <a:noFill/>
        <a:ln>
          <a:noFill/>
        </a:ln>
      </dgm:spPr>
    </dgm:pt>
    <dgm:pt modelId="{40E0D540-EF4C-4533-8BBF-3200F6AD60CC}" type="pres">
      <dgm:prSet presAssocID="{387CBB92-8678-4649-8378-C34329CD8BAD}" presName="image1" presStyleCnt="0"/>
      <dgm:spPr/>
    </dgm:pt>
    <dgm:pt modelId="{19E3FEBC-3127-41B5-B034-88F9FF24254C}" type="pres">
      <dgm:prSet presAssocID="{387CBB92-8678-4649-8378-C34329CD8BAD}" presName="imageRepeatNode" presStyleLbl="alignAcc1" presStyleIdx="0" presStyleCnt="3"/>
      <dgm:spPr/>
    </dgm:pt>
    <dgm:pt modelId="{1454EA7D-DDF1-48F2-B591-B8A1B3562EE0}" type="pres">
      <dgm:prSet presAssocID="{387CBB92-8678-4649-8378-C34329CD8BAD}" presName="imageaccent1" presStyleCnt="0"/>
      <dgm:spPr/>
    </dgm:pt>
    <dgm:pt modelId="{71A605A6-2F7D-45FF-B888-89E09FDE56FD}" type="pres">
      <dgm:prSet presAssocID="{387CBB92-8678-4649-8378-C34329CD8BAD}" presName="accentRepeatNode" presStyleLbl="solidAlignAcc1" presStyleIdx="1" presStyleCnt="6"/>
      <dgm:spPr>
        <a:noFill/>
        <a:ln>
          <a:noFill/>
        </a:ln>
      </dgm:spPr>
    </dgm:pt>
    <dgm:pt modelId="{373A527C-78A0-4485-8678-DE5B6CDD83BA}" type="pres">
      <dgm:prSet presAssocID="{0B6152A8-BF6C-480E-A164-E82A4A4A0352}" presName="text2" presStyleCnt="0"/>
      <dgm:spPr/>
    </dgm:pt>
    <dgm:pt modelId="{2F9C9299-9114-474A-B181-21A1E62E74BA}" type="pres">
      <dgm:prSet presAssocID="{0B6152A8-BF6C-480E-A164-E82A4A4A0352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>
        <a:xfrm>
          <a:off x="3138347" y="1489319"/>
          <a:ext cx="1580422" cy="1362600"/>
        </a:xfrm>
        <a:prstGeom prst="hexagon">
          <a:avLst>
            <a:gd name="adj" fmla="val 25000"/>
            <a:gd name="vf" fmla="val 115470"/>
          </a:avLst>
        </a:prstGeom>
      </dgm:spPr>
    </dgm:pt>
    <dgm:pt modelId="{FC7F7B84-7753-4D59-A6EF-783F300BBDAE}" type="pres">
      <dgm:prSet presAssocID="{0B6152A8-BF6C-480E-A164-E82A4A4A0352}" presName="textaccent2" presStyleCnt="0"/>
      <dgm:spPr/>
    </dgm:pt>
    <dgm:pt modelId="{207B46EC-C074-4BEB-AE59-3352BFEE6708}" type="pres">
      <dgm:prSet presAssocID="{0B6152A8-BF6C-480E-A164-E82A4A4A0352}" presName="accentRepeatNode" presStyleLbl="solidAlignAcc1" presStyleIdx="2" presStyleCnt="6" custLinFactX="-41266" custLinFactY="100000" custLinFactNeighborX="-100000" custLinFactNeighborY="192180"/>
      <dgm:spPr>
        <a:noFill/>
        <a:ln>
          <a:noFill/>
        </a:ln>
      </dgm:spPr>
    </dgm:pt>
    <dgm:pt modelId="{E0B3B9B1-37CB-467B-A249-B02F0AF99C22}" type="pres">
      <dgm:prSet presAssocID="{7ED7DAB7-3FB3-4932-8848-85D5ACCC4CA1}" presName="image2" presStyleCnt="0"/>
      <dgm:spPr/>
    </dgm:pt>
    <dgm:pt modelId="{0AAD59F8-7277-419D-AC52-CFFAC941EE46}" type="pres">
      <dgm:prSet presAssocID="{7ED7DAB7-3FB3-4932-8848-85D5ACCC4CA1}" presName="imageRepeatNode" presStyleLbl="alignAcc1" presStyleIdx="1" presStyleCnt="3" custLinFactX="-100000" custLinFactY="-64313" custLinFactNeighborX="-156725" custLinFactNeighborY="-100000"/>
      <dgm:spPr/>
    </dgm:pt>
    <dgm:pt modelId="{B9162B35-3A61-449F-9A93-BEAA6235678C}" type="pres">
      <dgm:prSet presAssocID="{7ED7DAB7-3FB3-4932-8848-85D5ACCC4CA1}" presName="imageaccent2" presStyleCnt="0"/>
      <dgm:spPr/>
    </dgm:pt>
    <dgm:pt modelId="{2EA3345B-2F54-4E39-A080-9020E79D912D}" type="pres">
      <dgm:prSet presAssocID="{7ED7DAB7-3FB3-4932-8848-85D5ACCC4CA1}" presName="accentRepeatNode" presStyleLbl="solidAlignAcc1" presStyleIdx="3" presStyleCnt="6" custLinFactX="200000" custLinFactY="-398151" custLinFactNeighborX="297502" custLinFactNeighborY="-400000"/>
      <dgm:spPr>
        <a:noFill/>
        <a:ln>
          <a:noFill/>
        </a:ln>
      </dgm:spPr>
    </dgm:pt>
    <dgm:pt modelId="{9BD1126A-B7A7-421A-940C-FF4265102291}" type="pres">
      <dgm:prSet presAssocID="{48AB61D8-8115-48BE-87EC-FC232D112222}" presName="text3" presStyleCnt="0"/>
      <dgm:spPr/>
    </dgm:pt>
    <dgm:pt modelId="{5A614F08-5177-4FCF-91D1-3BC9F4E9B601}" type="pres">
      <dgm:prSet presAssocID="{48AB61D8-8115-48BE-87EC-FC232D11222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>
        <a:xfrm>
          <a:off x="1791894" y="744479"/>
          <a:ext cx="1580422" cy="1362600"/>
        </a:xfrm>
        <a:prstGeom prst="hexagon">
          <a:avLst>
            <a:gd name="adj" fmla="val 25000"/>
            <a:gd name="vf" fmla="val 115470"/>
          </a:avLst>
        </a:prstGeom>
      </dgm:spPr>
    </dgm:pt>
    <dgm:pt modelId="{DED166B3-7AA8-4F82-8F58-943EF553A11A}" type="pres">
      <dgm:prSet presAssocID="{48AB61D8-8115-48BE-87EC-FC232D112222}" presName="textaccent3" presStyleCnt="0"/>
      <dgm:spPr/>
    </dgm:pt>
    <dgm:pt modelId="{5984CC54-CB8D-4CC9-B370-8ADC8DDBD69B}" type="pres">
      <dgm:prSet presAssocID="{48AB61D8-8115-48BE-87EC-FC232D112222}" presName="accentRepeatNode" presStyleLbl="solidAlignAcc1" presStyleIdx="4" presStyleCnt="6" custLinFactY="-78159" custLinFactNeighborX="-55278" custLinFactNeighborY="-100000"/>
      <dgm:spPr>
        <a:noFill/>
        <a:ln>
          <a:noFill/>
        </a:ln>
      </dgm:spPr>
    </dgm:pt>
    <dgm:pt modelId="{A45C08EB-00DC-4E5D-B0B6-B9435F639553}" type="pres">
      <dgm:prSet presAssocID="{FAC680C5-D110-493A-8194-694C791758B0}" presName="image3" presStyleCnt="0"/>
      <dgm:spPr/>
    </dgm:pt>
    <dgm:pt modelId="{0E11DF4F-7ED0-44D0-BF7A-1B6D5FE39F30}" type="pres">
      <dgm:prSet presAssocID="{FAC680C5-D110-493A-8194-694C791758B0}" presName="imageRepeatNode" presStyleLbl="alignAcc1" presStyleIdx="2" presStyleCnt="3"/>
      <dgm:spPr/>
    </dgm:pt>
    <dgm:pt modelId="{D5893E6E-F247-4B79-8AC9-F2BB24D44F00}" type="pres">
      <dgm:prSet presAssocID="{FAC680C5-D110-493A-8194-694C791758B0}" presName="imageaccent3" presStyleCnt="0"/>
      <dgm:spPr/>
    </dgm:pt>
    <dgm:pt modelId="{D6D09458-6D5C-44C5-97EB-581C03F5FF05}" type="pres">
      <dgm:prSet presAssocID="{FAC680C5-D110-493A-8194-694C791758B0}" presName="accentRepeatNode" presStyleLbl="solidAlignAcc1" presStyleIdx="5" presStyleCnt="6" custLinFactX="-100000" custLinFactNeighborX="-114971" custLinFactNeighborY="-92642"/>
      <dgm:spPr>
        <a:noFill/>
        <a:ln>
          <a:noFill/>
        </a:ln>
      </dgm:spPr>
    </dgm:pt>
  </dgm:ptLst>
  <dgm:cxnLst>
    <dgm:cxn modelId="{2368B907-7CE2-475C-8C86-15953EEBF70F}" type="presOf" srcId="{387CBB92-8678-4649-8378-C34329CD8BAD}" destId="{19E3FEBC-3127-41B5-B034-88F9FF24254C}" srcOrd="0" destOrd="0" presId="urn:microsoft.com/office/officeart/2008/layout/HexagonCluster"/>
    <dgm:cxn modelId="{837A8631-1E55-4982-878C-960D7EFDD062}" type="presOf" srcId="{7ED7DAB7-3FB3-4932-8848-85D5ACCC4CA1}" destId="{0AAD59F8-7277-419D-AC52-CFFAC941EE46}" srcOrd="0" destOrd="0" presId="urn:microsoft.com/office/officeart/2008/layout/HexagonCluster"/>
    <dgm:cxn modelId="{3E2EFC3C-FF2D-42E9-841B-97C48588D05F}" srcId="{2F12494B-D1BA-4D4A-A023-83332BC81D74}" destId="{0B6152A8-BF6C-480E-A164-E82A4A4A0352}" srcOrd="1" destOrd="0" parTransId="{207607D2-56DF-419B-9008-3CA597034C19}" sibTransId="{7ED7DAB7-3FB3-4932-8848-85D5ACCC4CA1}"/>
    <dgm:cxn modelId="{CB11A841-B4BF-4741-A90F-DBC91CD56A42}" srcId="{2F12494B-D1BA-4D4A-A023-83332BC81D74}" destId="{FD165FDE-2238-422E-9C57-8FFD8CB4EC18}" srcOrd="0" destOrd="0" parTransId="{C45EEF88-73B3-4EAA-9F12-B1EF9A980304}" sibTransId="{387CBB92-8678-4649-8378-C34329CD8BAD}"/>
    <dgm:cxn modelId="{C46C9C9A-4051-4507-8EA8-0CE8FB043DF8}" type="presOf" srcId="{FAC680C5-D110-493A-8194-694C791758B0}" destId="{0E11DF4F-7ED0-44D0-BF7A-1B6D5FE39F30}" srcOrd="0" destOrd="0" presId="urn:microsoft.com/office/officeart/2008/layout/HexagonCluster"/>
    <dgm:cxn modelId="{650906A5-879D-4ECA-A54F-F89A5229B5BB}" type="presOf" srcId="{0B6152A8-BF6C-480E-A164-E82A4A4A0352}" destId="{2F9C9299-9114-474A-B181-21A1E62E74BA}" srcOrd="0" destOrd="0" presId="urn:microsoft.com/office/officeart/2008/layout/HexagonCluster"/>
    <dgm:cxn modelId="{C9F109BC-274C-4225-A569-7B4AB45B99DB}" srcId="{2F12494B-D1BA-4D4A-A023-83332BC81D74}" destId="{48AB61D8-8115-48BE-87EC-FC232D112222}" srcOrd="2" destOrd="0" parTransId="{C5DD5578-16EA-405E-9A7E-3E0E58FD81A7}" sibTransId="{FAC680C5-D110-493A-8194-694C791758B0}"/>
    <dgm:cxn modelId="{110C49FD-0A2F-4E21-A407-88F4137B6BE8}" type="presOf" srcId="{FD165FDE-2238-422E-9C57-8FFD8CB4EC18}" destId="{E69A0858-A002-4531-B82B-D5BA97FCFCBD}" srcOrd="0" destOrd="0" presId="urn:microsoft.com/office/officeart/2008/layout/HexagonCluster"/>
    <dgm:cxn modelId="{F990CDFD-EB42-4A57-81E2-3C1CA319D9E5}" type="presOf" srcId="{2F12494B-D1BA-4D4A-A023-83332BC81D74}" destId="{1902792B-0831-4CD1-B75A-BAF194E49F80}" srcOrd="0" destOrd="0" presId="urn:microsoft.com/office/officeart/2008/layout/HexagonCluster"/>
    <dgm:cxn modelId="{79D766FE-A0E8-4FE2-8BC5-E9B8B8FDFD5E}" type="presOf" srcId="{48AB61D8-8115-48BE-87EC-FC232D112222}" destId="{5A614F08-5177-4FCF-91D1-3BC9F4E9B601}" srcOrd="0" destOrd="0" presId="urn:microsoft.com/office/officeart/2008/layout/HexagonCluster"/>
    <dgm:cxn modelId="{D2CBC11E-F5BD-485C-A5DF-3D5745909D0A}" type="presParOf" srcId="{1902792B-0831-4CD1-B75A-BAF194E49F80}" destId="{EEE66280-15CD-4D21-8564-ED4FF57029D5}" srcOrd="0" destOrd="0" presId="urn:microsoft.com/office/officeart/2008/layout/HexagonCluster"/>
    <dgm:cxn modelId="{B32D7DCB-24E6-43B6-944F-49D4C7F33DC5}" type="presParOf" srcId="{EEE66280-15CD-4D21-8564-ED4FF57029D5}" destId="{E69A0858-A002-4531-B82B-D5BA97FCFCBD}" srcOrd="0" destOrd="0" presId="urn:microsoft.com/office/officeart/2008/layout/HexagonCluster"/>
    <dgm:cxn modelId="{95DD84E9-0892-459C-9768-8147D495F1C1}" type="presParOf" srcId="{1902792B-0831-4CD1-B75A-BAF194E49F80}" destId="{75768D88-048F-4006-A22F-51F0A4C82008}" srcOrd="1" destOrd="0" presId="urn:microsoft.com/office/officeart/2008/layout/HexagonCluster"/>
    <dgm:cxn modelId="{2B1A9ED3-4B90-419B-B07B-C129655BE74D}" type="presParOf" srcId="{75768D88-048F-4006-A22F-51F0A4C82008}" destId="{8FC0B0B5-28A2-4447-8FF9-8E79FCD62A46}" srcOrd="0" destOrd="0" presId="urn:microsoft.com/office/officeart/2008/layout/HexagonCluster"/>
    <dgm:cxn modelId="{8FED3E4E-2BF5-4DEF-868E-753983E41262}" type="presParOf" srcId="{1902792B-0831-4CD1-B75A-BAF194E49F80}" destId="{40E0D540-EF4C-4533-8BBF-3200F6AD60CC}" srcOrd="2" destOrd="0" presId="urn:microsoft.com/office/officeart/2008/layout/HexagonCluster"/>
    <dgm:cxn modelId="{1306E0B2-F344-4458-B675-C07650C80E57}" type="presParOf" srcId="{40E0D540-EF4C-4533-8BBF-3200F6AD60CC}" destId="{19E3FEBC-3127-41B5-B034-88F9FF24254C}" srcOrd="0" destOrd="0" presId="urn:microsoft.com/office/officeart/2008/layout/HexagonCluster"/>
    <dgm:cxn modelId="{F6554E5B-9716-4B72-80F6-DBBC8DC64CEF}" type="presParOf" srcId="{1902792B-0831-4CD1-B75A-BAF194E49F80}" destId="{1454EA7D-DDF1-48F2-B591-B8A1B3562EE0}" srcOrd="3" destOrd="0" presId="urn:microsoft.com/office/officeart/2008/layout/HexagonCluster"/>
    <dgm:cxn modelId="{A54C7633-472B-4075-AFDD-2BC04C5DAFC8}" type="presParOf" srcId="{1454EA7D-DDF1-48F2-B591-B8A1B3562EE0}" destId="{71A605A6-2F7D-45FF-B888-89E09FDE56FD}" srcOrd="0" destOrd="0" presId="urn:microsoft.com/office/officeart/2008/layout/HexagonCluster"/>
    <dgm:cxn modelId="{A64C3FE5-9826-4406-9E44-BF98A0286C72}" type="presParOf" srcId="{1902792B-0831-4CD1-B75A-BAF194E49F80}" destId="{373A527C-78A0-4485-8678-DE5B6CDD83BA}" srcOrd="4" destOrd="0" presId="urn:microsoft.com/office/officeart/2008/layout/HexagonCluster"/>
    <dgm:cxn modelId="{2815E918-5564-4B24-93E1-2A7238B65A99}" type="presParOf" srcId="{373A527C-78A0-4485-8678-DE5B6CDD83BA}" destId="{2F9C9299-9114-474A-B181-21A1E62E74BA}" srcOrd="0" destOrd="0" presId="urn:microsoft.com/office/officeart/2008/layout/HexagonCluster"/>
    <dgm:cxn modelId="{2AB88352-8A8B-44D0-AA64-E4CCDC86DCF6}" type="presParOf" srcId="{1902792B-0831-4CD1-B75A-BAF194E49F80}" destId="{FC7F7B84-7753-4D59-A6EF-783F300BBDAE}" srcOrd="5" destOrd="0" presId="urn:microsoft.com/office/officeart/2008/layout/HexagonCluster"/>
    <dgm:cxn modelId="{88A9F26C-76D0-4FDD-AF93-223516B33185}" type="presParOf" srcId="{FC7F7B84-7753-4D59-A6EF-783F300BBDAE}" destId="{207B46EC-C074-4BEB-AE59-3352BFEE6708}" srcOrd="0" destOrd="0" presId="urn:microsoft.com/office/officeart/2008/layout/HexagonCluster"/>
    <dgm:cxn modelId="{96E628DC-9328-4572-A8ED-07476F7581D0}" type="presParOf" srcId="{1902792B-0831-4CD1-B75A-BAF194E49F80}" destId="{E0B3B9B1-37CB-467B-A249-B02F0AF99C22}" srcOrd="6" destOrd="0" presId="urn:microsoft.com/office/officeart/2008/layout/HexagonCluster"/>
    <dgm:cxn modelId="{DFA73979-D24B-47B2-A23C-22D2E205E775}" type="presParOf" srcId="{E0B3B9B1-37CB-467B-A249-B02F0AF99C22}" destId="{0AAD59F8-7277-419D-AC52-CFFAC941EE46}" srcOrd="0" destOrd="0" presId="urn:microsoft.com/office/officeart/2008/layout/HexagonCluster"/>
    <dgm:cxn modelId="{A1C386D0-71C2-4785-B89C-813E385A9C47}" type="presParOf" srcId="{1902792B-0831-4CD1-B75A-BAF194E49F80}" destId="{B9162B35-3A61-449F-9A93-BEAA6235678C}" srcOrd="7" destOrd="0" presId="urn:microsoft.com/office/officeart/2008/layout/HexagonCluster"/>
    <dgm:cxn modelId="{F1F205AF-976F-4AFA-8EB8-5F64DCD53379}" type="presParOf" srcId="{B9162B35-3A61-449F-9A93-BEAA6235678C}" destId="{2EA3345B-2F54-4E39-A080-9020E79D912D}" srcOrd="0" destOrd="0" presId="urn:microsoft.com/office/officeart/2008/layout/HexagonCluster"/>
    <dgm:cxn modelId="{703F77B0-3A84-4AF8-A4F6-2165F3FDF639}" type="presParOf" srcId="{1902792B-0831-4CD1-B75A-BAF194E49F80}" destId="{9BD1126A-B7A7-421A-940C-FF4265102291}" srcOrd="8" destOrd="0" presId="urn:microsoft.com/office/officeart/2008/layout/HexagonCluster"/>
    <dgm:cxn modelId="{F52EF3D0-C855-436A-80E2-B307757C2CEC}" type="presParOf" srcId="{9BD1126A-B7A7-421A-940C-FF4265102291}" destId="{5A614F08-5177-4FCF-91D1-3BC9F4E9B601}" srcOrd="0" destOrd="0" presId="urn:microsoft.com/office/officeart/2008/layout/HexagonCluster"/>
    <dgm:cxn modelId="{5D25177C-A9C1-43E6-BB2B-B5CAB6EA351B}" type="presParOf" srcId="{1902792B-0831-4CD1-B75A-BAF194E49F80}" destId="{DED166B3-7AA8-4F82-8F58-943EF553A11A}" srcOrd="9" destOrd="0" presId="urn:microsoft.com/office/officeart/2008/layout/HexagonCluster"/>
    <dgm:cxn modelId="{AAC86A86-8689-4FA1-AE6A-2D90FCAE804D}" type="presParOf" srcId="{DED166B3-7AA8-4F82-8F58-943EF553A11A}" destId="{5984CC54-CB8D-4CC9-B370-8ADC8DDBD69B}" srcOrd="0" destOrd="0" presId="urn:microsoft.com/office/officeart/2008/layout/HexagonCluster"/>
    <dgm:cxn modelId="{3BC65694-1CBC-4853-8B97-4FB684694937}" type="presParOf" srcId="{1902792B-0831-4CD1-B75A-BAF194E49F80}" destId="{A45C08EB-00DC-4E5D-B0B6-B9435F639553}" srcOrd="10" destOrd="0" presId="urn:microsoft.com/office/officeart/2008/layout/HexagonCluster"/>
    <dgm:cxn modelId="{6F23CB40-7220-4372-9CAA-5D304370100B}" type="presParOf" srcId="{A45C08EB-00DC-4E5D-B0B6-B9435F639553}" destId="{0E11DF4F-7ED0-44D0-BF7A-1B6D5FE39F30}" srcOrd="0" destOrd="0" presId="urn:microsoft.com/office/officeart/2008/layout/HexagonCluster"/>
    <dgm:cxn modelId="{9A7853C2-8649-4E12-A996-EBB41E57A133}" type="presParOf" srcId="{1902792B-0831-4CD1-B75A-BAF194E49F80}" destId="{D5893E6E-F247-4B79-8AC9-F2BB24D44F00}" srcOrd="11" destOrd="0" presId="urn:microsoft.com/office/officeart/2008/layout/HexagonCluster"/>
    <dgm:cxn modelId="{CB7AA6B2-CE2C-46C6-9FB9-D5D2E84290C3}" type="presParOf" srcId="{D5893E6E-F247-4B79-8AC9-F2BB24D44F00}" destId="{D6D09458-6D5C-44C5-97EB-581C03F5FF05}" srcOrd="0" destOrd="0" presId="urn:microsoft.com/office/officeart/2008/layout/Hexagon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F12494B-D1BA-4D4A-A023-83332BC81D74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D165FDE-2238-422E-9C57-8FFD8CB4EC18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Qual o efeito?</a:t>
          </a:r>
        </a:p>
      </dgm:t>
    </dgm:pt>
    <dgm:pt modelId="{C45EEF88-73B3-4EAA-9F12-B1EF9A980304}" type="parTrans" cxnId="{CB11A841-B4BF-4741-A90F-DBC91CD56A42}">
      <dgm:prSet/>
      <dgm:spPr/>
      <dgm:t>
        <a:bodyPr/>
        <a:lstStyle/>
        <a:p>
          <a:endParaRPr lang="pt-BR" sz="2000"/>
        </a:p>
      </dgm:t>
    </dgm:pt>
    <dgm:pt modelId="{387CBB92-8678-4649-8378-C34329CD8BAD}" type="sibTrans" cxnId="{CB11A841-B4BF-4741-A90F-DBC91CD56A42}">
      <dgm:prSet/>
      <dgm:spPr>
        <a:ln>
          <a:noFill/>
        </a:ln>
      </dgm:spPr>
      <dgm:t>
        <a:bodyPr/>
        <a:lstStyle/>
        <a:p>
          <a:endParaRPr lang="pt-BR" sz="2000"/>
        </a:p>
      </dgm:t>
    </dgm:pt>
    <dgm:pt modelId="{0B6152A8-BF6C-480E-A164-E82A4A4A0352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Como falar?</a:t>
          </a:r>
        </a:p>
      </dgm:t>
    </dgm:pt>
    <dgm:pt modelId="{207607D2-56DF-419B-9008-3CA597034C19}" type="parTrans" cxnId="{3E2EFC3C-FF2D-42E9-841B-97C48588D05F}">
      <dgm:prSet/>
      <dgm:spPr/>
      <dgm:t>
        <a:bodyPr/>
        <a:lstStyle/>
        <a:p>
          <a:endParaRPr lang="pt-BR" sz="2000"/>
        </a:p>
      </dgm:t>
    </dgm:pt>
    <dgm:pt modelId="{7ED7DAB7-3FB3-4932-8848-85D5ACCC4CA1}" type="sibTrans" cxnId="{3E2EFC3C-FF2D-42E9-841B-97C48588D05F}">
      <dgm:prSet/>
      <dgm:spPr>
        <a:ln>
          <a:noFill/>
        </a:ln>
      </dgm:spPr>
      <dgm:t>
        <a:bodyPr/>
        <a:lstStyle/>
        <a:p>
          <a:endParaRPr lang="pt-BR" sz="2000"/>
        </a:p>
      </dgm:t>
    </dgm:pt>
    <dgm:pt modelId="{48AB61D8-8115-48BE-87EC-FC232D112222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O que falar?</a:t>
          </a:r>
        </a:p>
      </dgm:t>
    </dgm:pt>
    <dgm:pt modelId="{C5DD5578-16EA-405E-9A7E-3E0E58FD81A7}" type="parTrans" cxnId="{C9F109BC-274C-4225-A569-7B4AB45B99DB}">
      <dgm:prSet/>
      <dgm:spPr/>
      <dgm:t>
        <a:bodyPr/>
        <a:lstStyle/>
        <a:p>
          <a:endParaRPr lang="pt-BR" sz="2000"/>
        </a:p>
      </dgm:t>
    </dgm:pt>
    <dgm:pt modelId="{FAC680C5-D110-493A-8194-694C791758B0}" type="sibTrans" cxnId="{C9F109BC-274C-4225-A569-7B4AB45B99DB}">
      <dgm:prSet/>
      <dgm:spPr>
        <a:noFill/>
        <a:ln>
          <a:noFill/>
        </a:ln>
      </dgm:spPr>
      <dgm:t>
        <a:bodyPr/>
        <a:lstStyle/>
        <a:p>
          <a:endParaRPr lang="pt-BR" sz="2000"/>
        </a:p>
      </dgm:t>
    </dgm:pt>
    <dgm:pt modelId="{1902792B-0831-4CD1-B75A-BAF194E49F80}" type="pres">
      <dgm:prSet presAssocID="{2F12494B-D1BA-4D4A-A023-83332BC81D74}" presName="Name0" presStyleCnt="0">
        <dgm:presLayoutVars>
          <dgm:chMax val="21"/>
          <dgm:chPref val="21"/>
        </dgm:presLayoutVars>
      </dgm:prSet>
      <dgm:spPr/>
    </dgm:pt>
    <dgm:pt modelId="{EEE66280-15CD-4D21-8564-ED4FF57029D5}" type="pres">
      <dgm:prSet presAssocID="{FD165FDE-2238-422E-9C57-8FFD8CB4EC18}" presName="text1" presStyleCnt="0"/>
      <dgm:spPr/>
    </dgm:pt>
    <dgm:pt modelId="{E69A0858-A002-4531-B82B-D5BA97FCFCBD}" type="pres">
      <dgm:prSet presAssocID="{FD165FDE-2238-422E-9C57-8FFD8CB4EC1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68D88-048F-4006-A22F-51F0A4C82008}" type="pres">
      <dgm:prSet presAssocID="{FD165FDE-2238-422E-9C57-8FFD8CB4EC18}" presName="textaccent1" presStyleCnt="0"/>
      <dgm:spPr/>
    </dgm:pt>
    <dgm:pt modelId="{8FC0B0B5-28A2-4447-8FF9-8E79FCD62A46}" type="pres">
      <dgm:prSet presAssocID="{FD165FDE-2238-422E-9C57-8FFD8CB4EC18}" presName="accentRepeatNode" presStyleLbl="solidAlignAcc1" presStyleIdx="0" presStyleCnt="6" custScaleX="523208" custScaleY="416001" custLinFactX="-100000" custLinFactY="100000" custLinFactNeighborX="-164106" custLinFactNeighborY="128043"/>
      <dgm:spPr>
        <a:noFill/>
        <a:ln>
          <a:noFill/>
        </a:ln>
      </dgm:spPr>
    </dgm:pt>
    <dgm:pt modelId="{40E0D540-EF4C-4533-8BBF-3200F6AD60CC}" type="pres">
      <dgm:prSet presAssocID="{387CBB92-8678-4649-8378-C34329CD8BAD}" presName="image1" presStyleCnt="0"/>
      <dgm:spPr/>
    </dgm:pt>
    <dgm:pt modelId="{19E3FEBC-3127-41B5-B034-88F9FF24254C}" type="pres">
      <dgm:prSet presAssocID="{387CBB92-8678-4649-8378-C34329CD8BAD}" presName="imageRepeatNode" presStyleLbl="alignAcc1" presStyleIdx="0" presStyleCnt="3" custLinFactY="-8622" custLinFactNeighborX="2168" custLinFactNeighborY="-100000"/>
      <dgm:spPr/>
    </dgm:pt>
    <dgm:pt modelId="{1454EA7D-DDF1-48F2-B591-B8A1B3562EE0}" type="pres">
      <dgm:prSet presAssocID="{387CBB92-8678-4649-8378-C34329CD8BAD}" presName="imageaccent1" presStyleCnt="0"/>
      <dgm:spPr/>
    </dgm:pt>
    <dgm:pt modelId="{71A605A6-2F7D-45FF-B888-89E09FDE56FD}" type="pres">
      <dgm:prSet presAssocID="{387CBB92-8678-4649-8378-C34329CD8BAD}" presName="accentRepeatNode" presStyleLbl="solidAlignAcc1" presStyleIdx="1" presStyleCnt="6"/>
      <dgm:spPr>
        <a:noFill/>
        <a:ln>
          <a:noFill/>
        </a:ln>
      </dgm:spPr>
    </dgm:pt>
    <dgm:pt modelId="{373A527C-78A0-4485-8678-DE5B6CDD83BA}" type="pres">
      <dgm:prSet presAssocID="{0B6152A8-BF6C-480E-A164-E82A4A4A0352}" presName="text2" presStyleCnt="0"/>
      <dgm:spPr/>
    </dgm:pt>
    <dgm:pt modelId="{2F9C9299-9114-474A-B181-21A1E62E74BA}" type="pres">
      <dgm:prSet presAssocID="{0B6152A8-BF6C-480E-A164-E82A4A4A0352}" presName="textRepeatNode" presStyleLbl="alignNode1" presStyleIdx="1" presStyleCnt="3" custLinFactNeighborX="-83660" custLinFactNeighborY="-53504">
        <dgm:presLayoutVars>
          <dgm:chMax val="0"/>
          <dgm:chPref val="0"/>
          <dgm:bulletEnabled val="1"/>
        </dgm:presLayoutVars>
      </dgm:prSet>
      <dgm:spPr/>
    </dgm:pt>
    <dgm:pt modelId="{FC7F7B84-7753-4D59-A6EF-783F300BBDAE}" type="pres">
      <dgm:prSet presAssocID="{0B6152A8-BF6C-480E-A164-E82A4A4A0352}" presName="textaccent2" presStyleCnt="0"/>
      <dgm:spPr/>
    </dgm:pt>
    <dgm:pt modelId="{207B46EC-C074-4BEB-AE59-3352BFEE6708}" type="pres">
      <dgm:prSet presAssocID="{0B6152A8-BF6C-480E-A164-E82A4A4A0352}" presName="accentRepeatNode" presStyleLbl="solidAlignAcc1" presStyleIdx="2" presStyleCnt="6" custLinFactX="-41266" custLinFactY="100000" custLinFactNeighborX="-100000" custLinFactNeighborY="192180"/>
      <dgm:spPr>
        <a:noFill/>
        <a:ln>
          <a:noFill/>
        </a:ln>
      </dgm:spPr>
    </dgm:pt>
    <dgm:pt modelId="{E0B3B9B1-37CB-467B-A249-B02F0AF99C22}" type="pres">
      <dgm:prSet presAssocID="{7ED7DAB7-3FB3-4932-8848-85D5ACCC4CA1}" presName="image2" presStyleCnt="0"/>
      <dgm:spPr/>
    </dgm:pt>
    <dgm:pt modelId="{0AAD59F8-7277-419D-AC52-CFFAC941EE46}" type="pres">
      <dgm:prSet presAssocID="{7ED7DAB7-3FB3-4932-8848-85D5ACCC4CA1}" presName="imageRepeatNode" presStyleLbl="alignAcc1" presStyleIdx="1" presStyleCnt="3" custLinFactNeighborX="-82643" custLinFactNeighborY="-54103"/>
      <dgm:spPr/>
    </dgm:pt>
    <dgm:pt modelId="{B9162B35-3A61-449F-9A93-BEAA6235678C}" type="pres">
      <dgm:prSet presAssocID="{7ED7DAB7-3FB3-4932-8848-85D5ACCC4CA1}" presName="imageaccent2" presStyleCnt="0"/>
      <dgm:spPr/>
    </dgm:pt>
    <dgm:pt modelId="{2EA3345B-2F54-4E39-A080-9020E79D912D}" type="pres">
      <dgm:prSet presAssocID="{7ED7DAB7-3FB3-4932-8848-85D5ACCC4CA1}" presName="accentRepeatNode" presStyleLbl="solidAlignAcc1" presStyleIdx="3" presStyleCnt="6" custLinFactX="200000" custLinFactY="-398151" custLinFactNeighborX="297502" custLinFactNeighborY="-400000"/>
      <dgm:spPr>
        <a:noFill/>
        <a:ln>
          <a:noFill/>
        </a:ln>
      </dgm:spPr>
    </dgm:pt>
    <dgm:pt modelId="{9BD1126A-B7A7-421A-940C-FF4265102291}" type="pres">
      <dgm:prSet presAssocID="{48AB61D8-8115-48BE-87EC-FC232D112222}" presName="text3" presStyleCnt="0"/>
      <dgm:spPr/>
    </dgm:pt>
    <dgm:pt modelId="{5A614F08-5177-4FCF-91D1-3BC9F4E9B601}" type="pres">
      <dgm:prSet presAssocID="{48AB61D8-8115-48BE-87EC-FC232D112222}" presName="textRepeatNode" presStyleLbl="alignNode1" presStyleIdx="2" presStyleCnt="3" custLinFactNeighborX="-83313" custLinFactNeighborY="54411">
        <dgm:presLayoutVars>
          <dgm:chMax val="0"/>
          <dgm:chPref val="0"/>
          <dgm:bulletEnabled val="1"/>
        </dgm:presLayoutVars>
      </dgm:prSet>
      <dgm:spPr/>
    </dgm:pt>
    <dgm:pt modelId="{DED166B3-7AA8-4F82-8F58-943EF553A11A}" type="pres">
      <dgm:prSet presAssocID="{48AB61D8-8115-48BE-87EC-FC232D112222}" presName="textaccent3" presStyleCnt="0"/>
      <dgm:spPr/>
    </dgm:pt>
    <dgm:pt modelId="{5984CC54-CB8D-4CC9-B370-8ADC8DDBD69B}" type="pres">
      <dgm:prSet presAssocID="{48AB61D8-8115-48BE-87EC-FC232D112222}" presName="accentRepeatNode" presStyleLbl="solidAlignAcc1" presStyleIdx="4" presStyleCnt="6" custLinFactY="-78159" custLinFactNeighborX="-55278" custLinFactNeighborY="-100000"/>
      <dgm:spPr>
        <a:noFill/>
        <a:ln>
          <a:noFill/>
        </a:ln>
      </dgm:spPr>
    </dgm:pt>
    <dgm:pt modelId="{A45C08EB-00DC-4E5D-B0B6-B9435F639553}" type="pres">
      <dgm:prSet presAssocID="{FAC680C5-D110-493A-8194-694C791758B0}" presName="image3" presStyleCnt="0"/>
      <dgm:spPr/>
    </dgm:pt>
    <dgm:pt modelId="{0E11DF4F-7ED0-44D0-BF7A-1B6D5FE39F30}" type="pres">
      <dgm:prSet presAssocID="{FAC680C5-D110-493A-8194-694C791758B0}" presName="imageRepeatNode" presStyleLbl="alignAcc1" presStyleIdx="2" presStyleCnt="3"/>
      <dgm:spPr/>
    </dgm:pt>
    <dgm:pt modelId="{D5893E6E-F247-4B79-8AC9-F2BB24D44F00}" type="pres">
      <dgm:prSet presAssocID="{FAC680C5-D110-493A-8194-694C791758B0}" presName="imageaccent3" presStyleCnt="0"/>
      <dgm:spPr/>
    </dgm:pt>
    <dgm:pt modelId="{D6D09458-6D5C-44C5-97EB-581C03F5FF05}" type="pres">
      <dgm:prSet presAssocID="{FAC680C5-D110-493A-8194-694C791758B0}" presName="accentRepeatNode" presStyleLbl="solidAlignAcc1" presStyleIdx="5" presStyleCnt="6" custLinFactX="-200000" custLinFactY="-200000" custLinFactNeighborX="-248699" custLinFactNeighborY="-202568"/>
      <dgm:spPr>
        <a:noFill/>
        <a:ln>
          <a:noFill/>
        </a:ln>
      </dgm:spPr>
    </dgm:pt>
  </dgm:ptLst>
  <dgm:cxnLst>
    <dgm:cxn modelId="{2368B907-7CE2-475C-8C86-15953EEBF70F}" type="presOf" srcId="{387CBB92-8678-4649-8378-C34329CD8BAD}" destId="{19E3FEBC-3127-41B5-B034-88F9FF24254C}" srcOrd="0" destOrd="0" presId="urn:microsoft.com/office/officeart/2008/layout/HexagonCluster"/>
    <dgm:cxn modelId="{837A8631-1E55-4982-878C-960D7EFDD062}" type="presOf" srcId="{7ED7DAB7-3FB3-4932-8848-85D5ACCC4CA1}" destId="{0AAD59F8-7277-419D-AC52-CFFAC941EE46}" srcOrd="0" destOrd="0" presId="urn:microsoft.com/office/officeart/2008/layout/HexagonCluster"/>
    <dgm:cxn modelId="{3E2EFC3C-FF2D-42E9-841B-97C48588D05F}" srcId="{2F12494B-D1BA-4D4A-A023-83332BC81D74}" destId="{0B6152A8-BF6C-480E-A164-E82A4A4A0352}" srcOrd="1" destOrd="0" parTransId="{207607D2-56DF-419B-9008-3CA597034C19}" sibTransId="{7ED7DAB7-3FB3-4932-8848-85D5ACCC4CA1}"/>
    <dgm:cxn modelId="{CB11A841-B4BF-4741-A90F-DBC91CD56A42}" srcId="{2F12494B-D1BA-4D4A-A023-83332BC81D74}" destId="{FD165FDE-2238-422E-9C57-8FFD8CB4EC18}" srcOrd="0" destOrd="0" parTransId="{C45EEF88-73B3-4EAA-9F12-B1EF9A980304}" sibTransId="{387CBB92-8678-4649-8378-C34329CD8BAD}"/>
    <dgm:cxn modelId="{C46C9C9A-4051-4507-8EA8-0CE8FB043DF8}" type="presOf" srcId="{FAC680C5-D110-493A-8194-694C791758B0}" destId="{0E11DF4F-7ED0-44D0-BF7A-1B6D5FE39F30}" srcOrd="0" destOrd="0" presId="urn:microsoft.com/office/officeart/2008/layout/HexagonCluster"/>
    <dgm:cxn modelId="{650906A5-879D-4ECA-A54F-F89A5229B5BB}" type="presOf" srcId="{0B6152A8-BF6C-480E-A164-E82A4A4A0352}" destId="{2F9C9299-9114-474A-B181-21A1E62E74BA}" srcOrd="0" destOrd="0" presId="urn:microsoft.com/office/officeart/2008/layout/HexagonCluster"/>
    <dgm:cxn modelId="{C9F109BC-274C-4225-A569-7B4AB45B99DB}" srcId="{2F12494B-D1BA-4D4A-A023-83332BC81D74}" destId="{48AB61D8-8115-48BE-87EC-FC232D112222}" srcOrd="2" destOrd="0" parTransId="{C5DD5578-16EA-405E-9A7E-3E0E58FD81A7}" sibTransId="{FAC680C5-D110-493A-8194-694C791758B0}"/>
    <dgm:cxn modelId="{110C49FD-0A2F-4E21-A407-88F4137B6BE8}" type="presOf" srcId="{FD165FDE-2238-422E-9C57-8FFD8CB4EC18}" destId="{E69A0858-A002-4531-B82B-D5BA97FCFCBD}" srcOrd="0" destOrd="0" presId="urn:microsoft.com/office/officeart/2008/layout/HexagonCluster"/>
    <dgm:cxn modelId="{F990CDFD-EB42-4A57-81E2-3C1CA319D9E5}" type="presOf" srcId="{2F12494B-D1BA-4D4A-A023-83332BC81D74}" destId="{1902792B-0831-4CD1-B75A-BAF194E49F80}" srcOrd="0" destOrd="0" presId="urn:microsoft.com/office/officeart/2008/layout/HexagonCluster"/>
    <dgm:cxn modelId="{79D766FE-A0E8-4FE2-8BC5-E9B8B8FDFD5E}" type="presOf" srcId="{48AB61D8-8115-48BE-87EC-FC232D112222}" destId="{5A614F08-5177-4FCF-91D1-3BC9F4E9B601}" srcOrd="0" destOrd="0" presId="urn:microsoft.com/office/officeart/2008/layout/HexagonCluster"/>
    <dgm:cxn modelId="{D2CBC11E-F5BD-485C-A5DF-3D5745909D0A}" type="presParOf" srcId="{1902792B-0831-4CD1-B75A-BAF194E49F80}" destId="{EEE66280-15CD-4D21-8564-ED4FF57029D5}" srcOrd="0" destOrd="0" presId="urn:microsoft.com/office/officeart/2008/layout/HexagonCluster"/>
    <dgm:cxn modelId="{B32D7DCB-24E6-43B6-944F-49D4C7F33DC5}" type="presParOf" srcId="{EEE66280-15CD-4D21-8564-ED4FF57029D5}" destId="{E69A0858-A002-4531-B82B-D5BA97FCFCBD}" srcOrd="0" destOrd="0" presId="urn:microsoft.com/office/officeart/2008/layout/HexagonCluster"/>
    <dgm:cxn modelId="{95DD84E9-0892-459C-9768-8147D495F1C1}" type="presParOf" srcId="{1902792B-0831-4CD1-B75A-BAF194E49F80}" destId="{75768D88-048F-4006-A22F-51F0A4C82008}" srcOrd="1" destOrd="0" presId="urn:microsoft.com/office/officeart/2008/layout/HexagonCluster"/>
    <dgm:cxn modelId="{2B1A9ED3-4B90-419B-B07B-C129655BE74D}" type="presParOf" srcId="{75768D88-048F-4006-A22F-51F0A4C82008}" destId="{8FC0B0B5-28A2-4447-8FF9-8E79FCD62A46}" srcOrd="0" destOrd="0" presId="urn:microsoft.com/office/officeart/2008/layout/HexagonCluster"/>
    <dgm:cxn modelId="{8FED3E4E-2BF5-4DEF-868E-753983E41262}" type="presParOf" srcId="{1902792B-0831-4CD1-B75A-BAF194E49F80}" destId="{40E0D540-EF4C-4533-8BBF-3200F6AD60CC}" srcOrd="2" destOrd="0" presId="urn:microsoft.com/office/officeart/2008/layout/HexagonCluster"/>
    <dgm:cxn modelId="{1306E0B2-F344-4458-B675-C07650C80E57}" type="presParOf" srcId="{40E0D540-EF4C-4533-8BBF-3200F6AD60CC}" destId="{19E3FEBC-3127-41B5-B034-88F9FF24254C}" srcOrd="0" destOrd="0" presId="urn:microsoft.com/office/officeart/2008/layout/HexagonCluster"/>
    <dgm:cxn modelId="{F6554E5B-9716-4B72-80F6-DBBC8DC64CEF}" type="presParOf" srcId="{1902792B-0831-4CD1-B75A-BAF194E49F80}" destId="{1454EA7D-DDF1-48F2-B591-B8A1B3562EE0}" srcOrd="3" destOrd="0" presId="urn:microsoft.com/office/officeart/2008/layout/HexagonCluster"/>
    <dgm:cxn modelId="{A54C7633-472B-4075-AFDD-2BC04C5DAFC8}" type="presParOf" srcId="{1454EA7D-DDF1-48F2-B591-B8A1B3562EE0}" destId="{71A605A6-2F7D-45FF-B888-89E09FDE56FD}" srcOrd="0" destOrd="0" presId="urn:microsoft.com/office/officeart/2008/layout/HexagonCluster"/>
    <dgm:cxn modelId="{A64C3FE5-9826-4406-9E44-BF98A0286C72}" type="presParOf" srcId="{1902792B-0831-4CD1-B75A-BAF194E49F80}" destId="{373A527C-78A0-4485-8678-DE5B6CDD83BA}" srcOrd="4" destOrd="0" presId="urn:microsoft.com/office/officeart/2008/layout/HexagonCluster"/>
    <dgm:cxn modelId="{2815E918-5564-4B24-93E1-2A7238B65A99}" type="presParOf" srcId="{373A527C-78A0-4485-8678-DE5B6CDD83BA}" destId="{2F9C9299-9114-474A-B181-21A1E62E74BA}" srcOrd="0" destOrd="0" presId="urn:microsoft.com/office/officeart/2008/layout/HexagonCluster"/>
    <dgm:cxn modelId="{2AB88352-8A8B-44D0-AA64-E4CCDC86DCF6}" type="presParOf" srcId="{1902792B-0831-4CD1-B75A-BAF194E49F80}" destId="{FC7F7B84-7753-4D59-A6EF-783F300BBDAE}" srcOrd="5" destOrd="0" presId="urn:microsoft.com/office/officeart/2008/layout/HexagonCluster"/>
    <dgm:cxn modelId="{88A9F26C-76D0-4FDD-AF93-223516B33185}" type="presParOf" srcId="{FC7F7B84-7753-4D59-A6EF-783F300BBDAE}" destId="{207B46EC-C074-4BEB-AE59-3352BFEE6708}" srcOrd="0" destOrd="0" presId="urn:microsoft.com/office/officeart/2008/layout/HexagonCluster"/>
    <dgm:cxn modelId="{96E628DC-9328-4572-A8ED-07476F7581D0}" type="presParOf" srcId="{1902792B-0831-4CD1-B75A-BAF194E49F80}" destId="{E0B3B9B1-37CB-467B-A249-B02F0AF99C22}" srcOrd="6" destOrd="0" presId="urn:microsoft.com/office/officeart/2008/layout/HexagonCluster"/>
    <dgm:cxn modelId="{DFA73979-D24B-47B2-A23C-22D2E205E775}" type="presParOf" srcId="{E0B3B9B1-37CB-467B-A249-B02F0AF99C22}" destId="{0AAD59F8-7277-419D-AC52-CFFAC941EE46}" srcOrd="0" destOrd="0" presId="urn:microsoft.com/office/officeart/2008/layout/HexagonCluster"/>
    <dgm:cxn modelId="{A1C386D0-71C2-4785-B89C-813E385A9C47}" type="presParOf" srcId="{1902792B-0831-4CD1-B75A-BAF194E49F80}" destId="{B9162B35-3A61-449F-9A93-BEAA6235678C}" srcOrd="7" destOrd="0" presId="urn:microsoft.com/office/officeart/2008/layout/HexagonCluster"/>
    <dgm:cxn modelId="{F1F205AF-976F-4AFA-8EB8-5F64DCD53379}" type="presParOf" srcId="{B9162B35-3A61-449F-9A93-BEAA6235678C}" destId="{2EA3345B-2F54-4E39-A080-9020E79D912D}" srcOrd="0" destOrd="0" presId="urn:microsoft.com/office/officeart/2008/layout/HexagonCluster"/>
    <dgm:cxn modelId="{703F77B0-3A84-4AF8-A4F6-2165F3FDF639}" type="presParOf" srcId="{1902792B-0831-4CD1-B75A-BAF194E49F80}" destId="{9BD1126A-B7A7-421A-940C-FF4265102291}" srcOrd="8" destOrd="0" presId="urn:microsoft.com/office/officeart/2008/layout/HexagonCluster"/>
    <dgm:cxn modelId="{F52EF3D0-C855-436A-80E2-B307757C2CEC}" type="presParOf" srcId="{9BD1126A-B7A7-421A-940C-FF4265102291}" destId="{5A614F08-5177-4FCF-91D1-3BC9F4E9B601}" srcOrd="0" destOrd="0" presId="urn:microsoft.com/office/officeart/2008/layout/HexagonCluster"/>
    <dgm:cxn modelId="{5D25177C-A9C1-43E6-BB2B-B5CAB6EA351B}" type="presParOf" srcId="{1902792B-0831-4CD1-B75A-BAF194E49F80}" destId="{DED166B3-7AA8-4F82-8F58-943EF553A11A}" srcOrd="9" destOrd="0" presId="urn:microsoft.com/office/officeart/2008/layout/HexagonCluster"/>
    <dgm:cxn modelId="{AAC86A86-8689-4FA1-AE6A-2D90FCAE804D}" type="presParOf" srcId="{DED166B3-7AA8-4F82-8F58-943EF553A11A}" destId="{5984CC54-CB8D-4CC9-B370-8ADC8DDBD69B}" srcOrd="0" destOrd="0" presId="urn:microsoft.com/office/officeart/2008/layout/HexagonCluster"/>
    <dgm:cxn modelId="{3BC65694-1CBC-4853-8B97-4FB684694937}" type="presParOf" srcId="{1902792B-0831-4CD1-B75A-BAF194E49F80}" destId="{A45C08EB-00DC-4E5D-B0B6-B9435F639553}" srcOrd="10" destOrd="0" presId="urn:microsoft.com/office/officeart/2008/layout/HexagonCluster"/>
    <dgm:cxn modelId="{6F23CB40-7220-4372-9CAA-5D304370100B}" type="presParOf" srcId="{A45C08EB-00DC-4E5D-B0B6-B9435F639553}" destId="{0E11DF4F-7ED0-44D0-BF7A-1B6D5FE39F30}" srcOrd="0" destOrd="0" presId="urn:microsoft.com/office/officeart/2008/layout/HexagonCluster"/>
    <dgm:cxn modelId="{9A7853C2-8649-4E12-A996-EBB41E57A133}" type="presParOf" srcId="{1902792B-0831-4CD1-B75A-BAF194E49F80}" destId="{D5893E6E-F247-4B79-8AC9-F2BB24D44F00}" srcOrd="11" destOrd="0" presId="urn:microsoft.com/office/officeart/2008/layout/HexagonCluster"/>
    <dgm:cxn modelId="{CB7AA6B2-CE2C-46C6-9FB9-D5D2E84290C3}" type="presParOf" srcId="{D5893E6E-F247-4B79-8AC9-F2BB24D44F00}" destId="{D6D09458-6D5C-44C5-97EB-581C03F5FF05}" srcOrd="0" destOrd="0" presId="urn:microsoft.com/office/officeart/2008/layout/HexagonCluster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F12494B-D1BA-4D4A-A023-83332BC81D74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D165FDE-2238-422E-9C57-8FFD8CB4EC18}">
      <dgm:prSet phldrT="[Texto]" custT="1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pt-BR" sz="1900" dirty="0"/>
            <a:t>Orador</a:t>
          </a:r>
        </a:p>
      </dgm:t>
    </dgm:pt>
    <dgm:pt modelId="{C45EEF88-73B3-4EAA-9F12-B1EF9A980304}" type="parTrans" cxnId="{CB11A841-B4BF-4741-A90F-DBC91CD56A42}">
      <dgm:prSet/>
      <dgm:spPr/>
      <dgm:t>
        <a:bodyPr/>
        <a:lstStyle/>
        <a:p>
          <a:endParaRPr lang="pt-BR"/>
        </a:p>
      </dgm:t>
    </dgm:pt>
    <dgm:pt modelId="{387CBB92-8678-4649-8378-C34329CD8BAD}" type="sibTrans" cxnId="{CB11A841-B4BF-4741-A90F-DBC91CD56A42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B6152A8-BF6C-480E-A164-E82A4A4A0352}">
      <dgm:prSet phldrT="[Texto]" custT="1"/>
      <dgm:spPr>
        <a:solidFill>
          <a:srgbClr val="FFC000">
            <a:lumMod val="75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0" tIns="24130" rIns="0" bIns="2413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Mensagem</a:t>
          </a:r>
        </a:p>
      </dgm:t>
    </dgm:pt>
    <dgm:pt modelId="{207607D2-56DF-419B-9008-3CA597034C19}" type="parTrans" cxnId="{3E2EFC3C-FF2D-42E9-841B-97C48588D05F}">
      <dgm:prSet/>
      <dgm:spPr/>
      <dgm:t>
        <a:bodyPr/>
        <a:lstStyle/>
        <a:p>
          <a:endParaRPr lang="pt-BR"/>
        </a:p>
      </dgm:t>
    </dgm:pt>
    <dgm:pt modelId="{7ED7DAB7-3FB3-4932-8848-85D5ACCC4CA1}" type="sibTrans" cxnId="{3E2EFC3C-FF2D-42E9-841B-97C48588D05F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48AB61D8-8115-48BE-87EC-FC232D112222}">
      <dgm:prSet phldrT="[Texto]" custT="1"/>
      <dgm:spPr>
        <a:solidFill>
          <a:srgbClr val="FFC000">
            <a:lumMod val="75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0" tIns="24130" rIns="0" bIns="2413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Público</a:t>
          </a:r>
        </a:p>
      </dgm:t>
    </dgm:pt>
    <dgm:pt modelId="{C5DD5578-16EA-405E-9A7E-3E0E58FD81A7}" type="parTrans" cxnId="{C9F109BC-274C-4225-A569-7B4AB45B99DB}">
      <dgm:prSet/>
      <dgm:spPr/>
      <dgm:t>
        <a:bodyPr/>
        <a:lstStyle/>
        <a:p>
          <a:endParaRPr lang="pt-BR"/>
        </a:p>
      </dgm:t>
    </dgm:pt>
    <dgm:pt modelId="{FAC680C5-D110-493A-8194-694C791758B0}" type="sibTrans" cxnId="{C9F109BC-274C-4225-A569-7B4AB45B99DB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1902792B-0831-4CD1-B75A-BAF194E49F80}" type="pres">
      <dgm:prSet presAssocID="{2F12494B-D1BA-4D4A-A023-83332BC81D74}" presName="Name0" presStyleCnt="0">
        <dgm:presLayoutVars>
          <dgm:chMax val="21"/>
          <dgm:chPref val="21"/>
        </dgm:presLayoutVars>
      </dgm:prSet>
      <dgm:spPr/>
    </dgm:pt>
    <dgm:pt modelId="{EEE66280-15CD-4D21-8564-ED4FF57029D5}" type="pres">
      <dgm:prSet presAssocID="{FD165FDE-2238-422E-9C57-8FFD8CB4EC18}" presName="text1" presStyleCnt="0"/>
      <dgm:spPr/>
    </dgm:pt>
    <dgm:pt modelId="{E69A0858-A002-4531-B82B-D5BA97FCFCBD}" type="pres">
      <dgm:prSet presAssocID="{FD165FDE-2238-422E-9C57-8FFD8CB4EC1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68D88-048F-4006-A22F-51F0A4C82008}" type="pres">
      <dgm:prSet presAssocID="{FD165FDE-2238-422E-9C57-8FFD8CB4EC18}" presName="textaccent1" presStyleCnt="0"/>
      <dgm:spPr/>
    </dgm:pt>
    <dgm:pt modelId="{8FC0B0B5-28A2-4447-8FF9-8E79FCD62A46}" type="pres">
      <dgm:prSet presAssocID="{FD165FDE-2238-422E-9C57-8FFD8CB4EC18}" presName="accentRepeatNode" presStyleLbl="solidAlignAcc1" presStyleIdx="0" presStyleCnt="6" custScaleX="523208" custScaleY="416001" custLinFactX="-100000" custLinFactY="100000" custLinFactNeighborX="-164106" custLinFactNeighborY="128043"/>
      <dgm:spPr>
        <a:noFill/>
        <a:ln>
          <a:noFill/>
        </a:ln>
      </dgm:spPr>
    </dgm:pt>
    <dgm:pt modelId="{40E0D540-EF4C-4533-8BBF-3200F6AD60CC}" type="pres">
      <dgm:prSet presAssocID="{387CBB92-8678-4649-8378-C34329CD8BAD}" presName="image1" presStyleCnt="0"/>
      <dgm:spPr/>
    </dgm:pt>
    <dgm:pt modelId="{19E3FEBC-3127-41B5-B034-88F9FF24254C}" type="pres">
      <dgm:prSet presAssocID="{387CBB92-8678-4649-8378-C34329CD8BAD}" presName="imageRepeatNode" presStyleLbl="alignAcc1" presStyleIdx="0" presStyleCnt="3"/>
      <dgm:spPr/>
    </dgm:pt>
    <dgm:pt modelId="{1454EA7D-DDF1-48F2-B591-B8A1B3562EE0}" type="pres">
      <dgm:prSet presAssocID="{387CBB92-8678-4649-8378-C34329CD8BAD}" presName="imageaccent1" presStyleCnt="0"/>
      <dgm:spPr/>
    </dgm:pt>
    <dgm:pt modelId="{71A605A6-2F7D-45FF-B888-89E09FDE56FD}" type="pres">
      <dgm:prSet presAssocID="{387CBB92-8678-4649-8378-C34329CD8BAD}" presName="accentRepeatNode" presStyleLbl="solidAlignAcc1" presStyleIdx="1" presStyleCnt="6"/>
      <dgm:spPr>
        <a:noFill/>
        <a:ln>
          <a:noFill/>
        </a:ln>
      </dgm:spPr>
    </dgm:pt>
    <dgm:pt modelId="{373A527C-78A0-4485-8678-DE5B6CDD83BA}" type="pres">
      <dgm:prSet presAssocID="{0B6152A8-BF6C-480E-A164-E82A4A4A0352}" presName="text2" presStyleCnt="0"/>
      <dgm:spPr/>
    </dgm:pt>
    <dgm:pt modelId="{2F9C9299-9114-474A-B181-21A1E62E74BA}" type="pres">
      <dgm:prSet presAssocID="{0B6152A8-BF6C-480E-A164-E82A4A4A0352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>
        <a:xfrm>
          <a:off x="3138347" y="1489319"/>
          <a:ext cx="1580422" cy="1362600"/>
        </a:xfrm>
        <a:prstGeom prst="hexagon">
          <a:avLst>
            <a:gd name="adj" fmla="val 25000"/>
            <a:gd name="vf" fmla="val 115470"/>
          </a:avLst>
        </a:prstGeom>
      </dgm:spPr>
    </dgm:pt>
    <dgm:pt modelId="{FC7F7B84-7753-4D59-A6EF-783F300BBDAE}" type="pres">
      <dgm:prSet presAssocID="{0B6152A8-BF6C-480E-A164-E82A4A4A0352}" presName="textaccent2" presStyleCnt="0"/>
      <dgm:spPr/>
    </dgm:pt>
    <dgm:pt modelId="{207B46EC-C074-4BEB-AE59-3352BFEE6708}" type="pres">
      <dgm:prSet presAssocID="{0B6152A8-BF6C-480E-A164-E82A4A4A0352}" presName="accentRepeatNode" presStyleLbl="solidAlignAcc1" presStyleIdx="2" presStyleCnt="6" custLinFactX="-41266" custLinFactY="100000" custLinFactNeighborX="-100000" custLinFactNeighborY="192180"/>
      <dgm:spPr>
        <a:noFill/>
        <a:ln>
          <a:noFill/>
        </a:ln>
      </dgm:spPr>
    </dgm:pt>
    <dgm:pt modelId="{E0B3B9B1-37CB-467B-A249-B02F0AF99C22}" type="pres">
      <dgm:prSet presAssocID="{7ED7DAB7-3FB3-4932-8848-85D5ACCC4CA1}" presName="image2" presStyleCnt="0"/>
      <dgm:spPr/>
    </dgm:pt>
    <dgm:pt modelId="{0AAD59F8-7277-419D-AC52-CFFAC941EE46}" type="pres">
      <dgm:prSet presAssocID="{7ED7DAB7-3FB3-4932-8848-85D5ACCC4CA1}" presName="imageRepeatNode" presStyleLbl="alignAcc1" presStyleIdx="1" presStyleCnt="3" custLinFactX="-100000" custLinFactY="-64313" custLinFactNeighborX="-156725" custLinFactNeighborY="-100000"/>
      <dgm:spPr/>
    </dgm:pt>
    <dgm:pt modelId="{B9162B35-3A61-449F-9A93-BEAA6235678C}" type="pres">
      <dgm:prSet presAssocID="{7ED7DAB7-3FB3-4932-8848-85D5ACCC4CA1}" presName="imageaccent2" presStyleCnt="0"/>
      <dgm:spPr/>
    </dgm:pt>
    <dgm:pt modelId="{2EA3345B-2F54-4E39-A080-9020E79D912D}" type="pres">
      <dgm:prSet presAssocID="{7ED7DAB7-3FB3-4932-8848-85D5ACCC4CA1}" presName="accentRepeatNode" presStyleLbl="solidAlignAcc1" presStyleIdx="3" presStyleCnt="6" custLinFactX="200000" custLinFactY="-398151" custLinFactNeighborX="297502" custLinFactNeighborY="-400000"/>
      <dgm:spPr>
        <a:noFill/>
        <a:ln>
          <a:noFill/>
        </a:ln>
      </dgm:spPr>
    </dgm:pt>
    <dgm:pt modelId="{9BD1126A-B7A7-421A-940C-FF4265102291}" type="pres">
      <dgm:prSet presAssocID="{48AB61D8-8115-48BE-87EC-FC232D112222}" presName="text3" presStyleCnt="0"/>
      <dgm:spPr/>
    </dgm:pt>
    <dgm:pt modelId="{5A614F08-5177-4FCF-91D1-3BC9F4E9B601}" type="pres">
      <dgm:prSet presAssocID="{48AB61D8-8115-48BE-87EC-FC232D11222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>
        <a:xfrm>
          <a:off x="1791894" y="744479"/>
          <a:ext cx="1580422" cy="1362600"/>
        </a:xfrm>
        <a:prstGeom prst="hexagon">
          <a:avLst>
            <a:gd name="adj" fmla="val 25000"/>
            <a:gd name="vf" fmla="val 115470"/>
          </a:avLst>
        </a:prstGeom>
      </dgm:spPr>
    </dgm:pt>
    <dgm:pt modelId="{DED166B3-7AA8-4F82-8F58-943EF553A11A}" type="pres">
      <dgm:prSet presAssocID="{48AB61D8-8115-48BE-87EC-FC232D112222}" presName="textaccent3" presStyleCnt="0"/>
      <dgm:spPr/>
    </dgm:pt>
    <dgm:pt modelId="{5984CC54-CB8D-4CC9-B370-8ADC8DDBD69B}" type="pres">
      <dgm:prSet presAssocID="{48AB61D8-8115-48BE-87EC-FC232D112222}" presName="accentRepeatNode" presStyleLbl="solidAlignAcc1" presStyleIdx="4" presStyleCnt="6" custLinFactY="-78159" custLinFactNeighborX="-55278" custLinFactNeighborY="-100000"/>
      <dgm:spPr>
        <a:noFill/>
        <a:ln>
          <a:noFill/>
        </a:ln>
      </dgm:spPr>
    </dgm:pt>
    <dgm:pt modelId="{A45C08EB-00DC-4E5D-B0B6-B9435F639553}" type="pres">
      <dgm:prSet presAssocID="{FAC680C5-D110-493A-8194-694C791758B0}" presName="image3" presStyleCnt="0"/>
      <dgm:spPr/>
    </dgm:pt>
    <dgm:pt modelId="{0E11DF4F-7ED0-44D0-BF7A-1B6D5FE39F30}" type="pres">
      <dgm:prSet presAssocID="{FAC680C5-D110-493A-8194-694C791758B0}" presName="imageRepeatNode" presStyleLbl="alignAcc1" presStyleIdx="2" presStyleCnt="3"/>
      <dgm:spPr/>
    </dgm:pt>
    <dgm:pt modelId="{D5893E6E-F247-4B79-8AC9-F2BB24D44F00}" type="pres">
      <dgm:prSet presAssocID="{FAC680C5-D110-493A-8194-694C791758B0}" presName="imageaccent3" presStyleCnt="0"/>
      <dgm:spPr/>
    </dgm:pt>
    <dgm:pt modelId="{D6D09458-6D5C-44C5-97EB-581C03F5FF05}" type="pres">
      <dgm:prSet presAssocID="{FAC680C5-D110-493A-8194-694C791758B0}" presName="accentRepeatNode" presStyleLbl="solidAlignAcc1" presStyleIdx="5" presStyleCnt="6" custLinFactX="-100000" custLinFactNeighborX="-114971" custLinFactNeighborY="-92642"/>
      <dgm:spPr>
        <a:noFill/>
        <a:ln>
          <a:noFill/>
        </a:ln>
      </dgm:spPr>
    </dgm:pt>
  </dgm:ptLst>
  <dgm:cxnLst>
    <dgm:cxn modelId="{2368B907-7CE2-475C-8C86-15953EEBF70F}" type="presOf" srcId="{387CBB92-8678-4649-8378-C34329CD8BAD}" destId="{19E3FEBC-3127-41B5-B034-88F9FF24254C}" srcOrd="0" destOrd="0" presId="urn:microsoft.com/office/officeart/2008/layout/HexagonCluster"/>
    <dgm:cxn modelId="{837A8631-1E55-4982-878C-960D7EFDD062}" type="presOf" srcId="{7ED7DAB7-3FB3-4932-8848-85D5ACCC4CA1}" destId="{0AAD59F8-7277-419D-AC52-CFFAC941EE46}" srcOrd="0" destOrd="0" presId="urn:microsoft.com/office/officeart/2008/layout/HexagonCluster"/>
    <dgm:cxn modelId="{3E2EFC3C-FF2D-42E9-841B-97C48588D05F}" srcId="{2F12494B-D1BA-4D4A-A023-83332BC81D74}" destId="{0B6152A8-BF6C-480E-A164-E82A4A4A0352}" srcOrd="1" destOrd="0" parTransId="{207607D2-56DF-419B-9008-3CA597034C19}" sibTransId="{7ED7DAB7-3FB3-4932-8848-85D5ACCC4CA1}"/>
    <dgm:cxn modelId="{CB11A841-B4BF-4741-A90F-DBC91CD56A42}" srcId="{2F12494B-D1BA-4D4A-A023-83332BC81D74}" destId="{FD165FDE-2238-422E-9C57-8FFD8CB4EC18}" srcOrd="0" destOrd="0" parTransId="{C45EEF88-73B3-4EAA-9F12-B1EF9A980304}" sibTransId="{387CBB92-8678-4649-8378-C34329CD8BAD}"/>
    <dgm:cxn modelId="{C46C9C9A-4051-4507-8EA8-0CE8FB043DF8}" type="presOf" srcId="{FAC680C5-D110-493A-8194-694C791758B0}" destId="{0E11DF4F-7ED0-44D0-BF7A-1B6D5FE39F30}" srcOrd="0" destOrd="0" presId="urn:microsoft.com/office/officeart/2008/layout/HexagonCluster"/>
    <dgm:cxn modelId="{650906A5-879D-4ECA-A54F-F89A5229B5BB}" type="presOf" srcId="{0B6152A8-BF6C-480E-A164-E82A4A4A0352}" destId="{2F9C9299-9114-474A-B181-21A1E62E74BA}" srcOrd="0" destOrd="0" presId="urn:microsoft.com/office/officeart/2008/layout/HexagonCluster"/>
    <dgm:cxn modelId="{C9F109BC-274C-4225-A569-7B4AB45B99DB}" srcId="{2F12494B-D1BA-4D4A-A023-83332BC81D74}" destId="{48AB61D8-8115-48BE-87EC-FC232D112222}" srcOrd="2" destOrd="0" parTransId="{C5DD5578-16EA-405E-9A7E-3E0E58FD81A7}" sibTransId="{FAC680C5-D110-493A-8194-694C791758B0}"/>
    <dgm:cxn modelId="{110C49FD-0A2F-4E21-A407-88F4137B6BE8}" type="presOf" srcId="{FD165FDE-2238-422E-9C57-8FFD8CB4EC18}" destId="{E69A0858-A002-4531-B82B-D5BA97FCFCBD}" srcOrd="0" destOrd="0" presId="urn:microsoft.com/office/officeart/2008/layout/HexagonCluster"/>
    <dgm:cxn modelId="{F990CDFD-EB42-4A57-81E2-3C1CA319D9E5}" type="presOf" srcId="{2F12494B-D1BA-4D4A-A023-83332BC81D74}" destId="{1902792B-0831-4CD1-B75A-BAF194E49F80}" srcOrd="0" destOrd="0" presId="urn:microsoft.com/office/officeart/2008/layout/HexagonCluster"/>
    <dgm:cxn modelId="{79D766FE-A0E8-4FE2-8BC5-E9B8B8FDFD5E}" type="presOf" srcId="{48AB61D8-8115-48BE-87EC-FC232D112222}" destId="{5A614F08-5177-4FCF-91D1-3BC9F4E9B601}" srcOrd="0" destOrd="0" presId="urn:microsoft.com/office/officeart/2008/layout/HexagonCluster"/>
    <dgm:cxn modelId="{D2CBC11E-F5BD-485C-A5DF-3D5745909D0A}" type="presParOf" srcId="{1902792B-0831-4CD1-B75A-BAF194E49F80}" destId="{EEE66280-15CD-4D21-8564-ED4FF57029D5}" srcOrd="0" destOrd="0" presId="urn:microsoft.com/office/officeart/2008/layout/HexagonCluster"/>
    <dgm:cxn modelId="{B32D7DCB-24E6-43B6-944F-49D4C7F33DC5}" type="presParOf" srcId="{EEE66280-15CD-4D21-8564-ED4FF57029D5}" destId="{E69A0858-A002-4531-B82B-D5BA97FCFCBD}" srcOrd="0" destOrd="0" presId="urn:microsoft.com/office/officeart/2008/layout/HexagonCluster"/>
    <dgm:cxn modelId="{95DD84E9-0892-459C-9768-8147D495F1C1}" type="presParOf" srcId="{1902792B-0831-4CD1-B75A-BAF194E49F80}" destId="{75768D88-048F-4006-A22F-51F0A4C82008}" srcOrd="1" destOrd="0" presId="urn:microsoft.com/office/officeart/2008/layout/HexagonCluster"/>
    <dgm:cxn modelId="{2B1A9ED3-4B90-419B-B07B-C129655BE74D}" type="presParOf" srcId="{75768D88-048F-4006-A22F-51F0A4C82008}" destId="{8FC0B0B5-28A2-4447-8FF9-8E79FCD62A46}" srcOrd="0" destOrd="0" presId="urn:microsoft.com/office/officeart/2008/layout/HexagonCluster"/>
    <dgm:cxn modelId="{8FED3E4E-2BF5-4DEF-868E-753983E41262}" type="presParOf" srcId="{1902792B-0831-4CD1-B75A-BAF194E49F80}" destId="{40E0D540-EF4C-4533-8BBF-3200F6AD60CC}" srcOrd="2" destOrd="0" presId="urn:microsoft.com/office/officeart/2008/layout/HexagonCluster"/>
    <dgm:cxn modelId="{1306E0B2-F344-4458-B675-C07650C80E57}" type="presParOf" srcId="{40E0D540-EF4C-4533-8BBF-3200F6AD60CC}" destId="{19E3FEBC-3127-41B5-B034-88F9FF24254C}" srcOrd="0" destOrd="0" presId="urn:microsoft.com/office/officeart/2008/layout/HexagonCluster"/>
    <dgm:cxn modelId="{F6554E5B-9716-4B72-80F6-DBBC8DC64CEF}" type="presParOf" srcId="{1902792B-0831-4CD1-B75A-BAF194E49F80}" destId="{1454EA7D-DDF1-48F2-B591-B8A1B3562EE0}" srcOrd="3" destOrd="0" presId="urn:microsoft.com/office/officeart/2008/layout/HexagonCluster"/>
    <dgm:cxn modelId="{A54C7633-472B-4075-AFDD-2BC04C5DAFC8}" type="presParOf" srcId="{1454EA7D-DDF1-48F2-B591-B8A1B3562EE0}" destId="{71A605A6-2F7D-45FF-B888-89E09FDE56FD}" srcOrd="0" destOrd="0" presId="urn:microsoft.com/office/officeart/2008/layout/HexagonCluster"/>
    <dgm:cxn modelId="{A64C3FE5-9826-4406-9E44-BF98A0286C72}" type="presParOf" srcId="{1902792B-0831-4CD1-B75A-BAF194E49F80}" destId="{373A527C-78A0-4485-8678-DE5B6CDD83BA}" srcOrd="4" destOrd="0" presId="urn:microsoft.com/office/officeart/2008/layout/HexagonCluster"/>
    <dgm:cxn modelId="{2815E918-5564-4B24-93E1-2A7238B65A99}" type="presParOf" srcId="{373A527C-78A0-4485-8678-DE5B6CDD83BA}" destId="{2F9C9299-9114-474A-B181-21A1E62E74BA}" srcOrd="0" destOrd="0" presId="urn:microsoft.com/office/officeart/2008/layout/HexagonCluster"/>
    <dgm:cxn modelId="{2AB88352-8A8B-44D0-AA64-E4CCDC86DCF6}" type="presParOf" srcId="{1902792B-0831-4CD1-B75A-BAF194E49F80}" destId="{FC7F7B84-7753-4D59-A6EF-783F300BBDAE}" srcOrd="5" destOrd="0" presId="urn:microsoft.com/office/officeart/2008/layout/HexagonCluster"/>
    <dgm:cxn modelId="{88A9F26C-76D0-4FDD-AF93-223516B33185}" type="presParOf" srcId="{FC7F7B84-7753-4D59-A6EF-783F300BBDAE}" destId="{207B46EC-C074-4BEB-AE59-3352BFEE6708}" srcOrd="0" destOrd="0" presId="urn:microsoft.com/office/officeart/2008/layout/HexagonCluster"/>
    <dgm:cxn modelId="{96E628DC-9328-4572-A8ED-07476F7581D0}" type="presParOf" srcId="{1902792B-0831-4CD1-B75A-BAF194E49F80}" destId="{E0B3B9B1-37CB-467B-A249-B02F0AF99C22}" srcOrd="6" destOrd="0" presId="urn:microsoft.com/office/officeart/2008/layout/HexagonCluster"/>
    <dgm:cxn modelId="{DFA73979-D24B-47B2-A23C-22D2E205E775}" type="presParOf" srcId="{E0B3B9B1-37CB-467B-A249-B02F0AF99C22}" destId="{0AAD59F8-7277-419D-AC52-CFFAC941EE46}" srcOrd="0" destOrd="0" presId="urn:microsoft.com/office/officeart/2008/layout/HexagonCluster"/>
    <dgm:cxn modelId="{A1C386D0-71C2-4785-B89C-813E385A9C47}" type="presParOf" srcId="{1902792B-0831-4CD1-B75A-BAF194E49F80}" destId="{B9162B35-3A61-449F-9A93-BEAA6235678C}" srcOrd="7" destOrd="0" presId="urn:microsoft.com/office/officeart/2008/layout/HexagonCluster"/>
    <dgm:cxn modelId="{F1F205AF-976F-4AFA-8EB8-5F64DCD53379}" type="presParOf" srcId="{B9162B35-3A61-449F-9A93-BEAA6235678C}" destId="{2EA3345B-2F54-4E39-A080-9020E79D912D}" srcOrd="0" destOrd="0" presId="urn:microsoft.com/office/officeart/2008/layout/HexagonCluster"/>
    <dgm:cxn modelId="{703F77B0-3A84-4AF8-A4F6-2165F3FDF639}" type="presParOf" srcId="{1902792B-0831-4CD1-B75A-BAF194E49F80}" destId="{9BD1126A-B7A7-421A-940C-FF4265102291}" srcOrd="8" destOrd="0" presId="urn:microsoft.com/office/officeart/2008/layout/HexagonCluster"/>
    <dgm:cxn modelId="{F52EF3D0-C855-436A-80E2-B307757C2CEC}" type="presParOf" srcId="{9BD1126A-B7A7-421A-940C-FF4265102291}" destId="{5A614F08-5177-4FCF-91D1-3BC9F4E9B601}" srcOrd="0" destOrd="0" presId="urn:microsoft.com/office/officeart/2008/layout/HexagonCluster"/>
    <dgm:cxn modelId="{5D25177C-A9C1-43E6-BB2B-B5CAB6EA351B}" type="presParOf" srcId="{1902792B-0831-4CD1-B75A-BAF194E49F80}" destId="{DED166B3-7AA8-4F82-8F58-943EF553A11A}" srcOrd="9" destOrd="0" presId="urn:microsoft.com/office/officeart/2008/layout/HexagonCluster"/>
    <dgm:cxn modelId="{AAC86A86-8689-4FA1-AE6A-2D90FCAE804D}" type="presParOf" srcId="{DED166B3-7AA8-4F82-8F58-943EF553A11A}" destId="{5984CC54-CB8D-4CC9-B370-8ADC8DDBD69B}" srcOrd="0" destOrd="0" presId="urn:microsoft.com/office/officeart/2008/layout/HexagonCluster"/>
    <dgm:cxn modelId="{3BC65694-1CBC-4853-8B97-4FB684694937}" type="presParOf" srcId="{1902792B-0831-4CD1-B75A-BAF194E49F80}" destId="{A45C08EB-00DC-4E5D-B0B6-B9435F639553}" srcOrd="10" destOrd="0" presId="urn:microsoft.com/office/officeart/2008/layout/HexagonCluster"/>
    <dgm:cxn modelId="{6F23CB40-7220-4372-9CAA-5D304370100B}" type="presParOf" srcId="{A45C08EB-00DC-4E5D-B0B6-B9435F639553}" destId="{0E11DF4F-7ED0-44D0-BF7A-1B6D5FE39F30}" srcOrd="0" destOrd="0" presId="urn:microsoft.com/office/officeart/2008/layout/HexagonCluster"/>
    <dgm:cxn modelId="{9A7853C2-8649-4E12-A996-EBB41E57A133}" type="presParOf" srcId="{1902792B-0831-4CD1-B75A-BAF194E49F80}" destId="{D5893E6E-F247-4B79-8AC9-F2BB24D44F00}" srcOrd="11" destOrd="0" presId="urn:microsoft.com/office/officeart/2008/layout/HexagonCluster"/>
    <dgm:cxn modelId="{CB7AA6B2-CE2C-46C6-9FB9-D5D2E84290C3}" type="presParOf" srcId="{D5893E6E-F247-4B79-8AC9-F2BB24D44F00}" destId="{D6D09458-6D5C-44C5-97EB-581C03F5FF05}" srcOrd="0" destOrd="0" presId="urn:microsoft.com/office/officeart/2008/layout/Hexagon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F12494B-D1BA-4D4A-A023-83332BC81D74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D165FDE-2238-422E-9C57-8FFD8CB4EC18}">
      <dgm:prSet phldrT="[Texto]" custT="1"/>
      <dgm:spPr>
        <a:solidFill>
          <a:srgbClr val="B52247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Qual o efeito?</a:t>
          </a:r>
        </a:p>
      </dgm:t>
    </dgm:pt>
    <dgm:pt modelId="{C45EEF88-73B3-4EAA-9F12-B1EF9A980304}" type="parTrans" cxnId="{CB11A841-B4BF-4741-A90F-DBC91CD56A42}">
      <dgm:prSet/>
      <dgm:spPr/>
      <dgm:t>
        <a:bodyPr/>
        <a:lstStyle/>
        <a:p>
          <a:endParaRPr lang="pt-BR" sz="2000"/>
        </a:p>
      </dgm:t>
    </dgm:pt>
    <dgm:pt modelId="{387CBB92-8678-4649-8378-C34329CD8BAD}" type="sibTrans" cxnId="{CB11A841-B4BF-4741-A90F-DBC91CD56A42}">
      <dgm:prSet/>
      <dgm:spPr>
        <a:ln>
          <a:noFill/>
        </a:ln>
      </dgm:spPr>
      <dgm:t>
        <a:bodyPr/>
        <a:lstStyle/>
        <a:p>
          <a:endParaRPr lang="pt-BR" sz="2000"/>
        </a:p>
      </dgm:t>
    </dgm:pt>
    <dgm:pt modelId="{0B6152A8-BF6C-480E-A164-E82A4A4A0352}">
      <dgm:prSet phldrT="[Texto]" custT="1"/>
      <dgm:spPr>
        <a:solidFill>
          <a:srgbClr val="B52247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Como falar?</a:t>
          </a:r>
        </a:p>
      </dgm:t>
    </dgm:pt>
    <dgm:pt modelId="{207607D2-56DF-419B-9008-3CA597034C19}" type="parTrans" cxnId="{3E2EFC3C-FF2D-42E9-841B-97C48588D05F}">
      <dgm:prSet/>
      <dgm:spPr/>
      <dgm:t>
        <a:bodyPr/>
        <a:lstStyle/>
        <a:p>
          <a:endParaRPr lang="pt-BR" sz="2000"/>
        </a:p>
      </dgm:t>
    </dgm:pt>
    <dgm:pt modelId="{7ED7DAB7-3FB3-4932-8848-85D5ACCC4CA1}" type="sibTrans" cxnId="{3E2EFC3C-FF2D-42E9-841B-97C48588D05F}">
      <dgm:prSet/>
      <dgm:spPr>
        <a:ln>
          <a:noFill/>
        </a:ln>
      </dgm:spPr>
      <dgm:t>
        <a:bodyPr/>
        <a:lstStyle/>
        <a:p>
          <a:endParaRPr lang="pt-BR" sz="2000"/>
        </a:p>
      </dgm:t>
    </dgm:pt>
    <dgm:pt modelId="{48AB61D8-8115-48BE-87EC-FC232D112222}">
      <dgm:prSet phldrT="[Texto]" custT="1"/>
      <dgm:spPr>
        <a:solidFill>
          <a:srgbClr val="B52247"/>
        </a:solidFill>
        <a:ln>
          <a:noFill/>
        </a:ln>
      </dgm:spPr>
      <dgm:t>
        <a:bodyPr/>
        <a:lstStyle/>
        <a:p>
          <a:r>
            <a:rPr lang="pt-BR" sz="2000" dirty="0">
              <a:solidFill>
                <a:srgbClr val="E9E8E8"/>
              </a:solidFill>
            </a:rPr>
            <a:t>O que falar?</a:t>
          </a:r>
        </a:p>
      </dgm:t>
    </dgm:pt>
    <dgm:pt modelId="{C5DD5578-16EA-405E-9A7E-3E0E58FD81A7}" type="parTrans" cxnId="{C9F109BC-274C-4225-A569-7B4AB45B99DB}">
      <dgm:prSet/>
      <dgm:spPr/>
      <dgm:t>
        <a:bodyPr/>
        <a:lstStyle/>
        <a:p>
          <a:endParaRPr lang="pt-BR" sz="2000"/>
        </a:p>
      </dgm:t>
    </dgm:pt>
    <dgm:pt modelId="{FAC680C5-D110-493A-8194-694C791758B0}" type="sibTrans" cxnId="{C9F109BC-274C-4225-A569-7B4AB45B99DB}">
      <dgm:prSet/>
      <dgm:spPr>
        <a:noFill/>
        <a:ln>
          <a:noFill/>
        </a:ln>
      </dgm:spPr>
      <dgm:t>
        <a:bodyPr/>
        <a:lstStyle/>
        <a:p>
          <a:endParaRPr lang="pt-BR" sz="2000"/>
        </a:p>
      </dgm:t>
    </dgm:pt>
    <dgm:pt modelId="{1902792B-0831-4CD1-B75A-BAF194E49F80}" type="pres">
      <dgm:prSet presAssocID="{2F12494B-D1BA-4D4A-A023-83332BC81D74}" presName="Name0" presStyleCnt="0">
        <dgm:presLayoutVars>
          <dgm:chMax val="21"/>
          <dgm:chPref val="21"/>
        </dgm:presLayoutVars>
      </dgm:prSet>
      <dgm:spPr/>
    </dgm:pt>
    <dgm:pt modelId="{EEE66280-15CD-4D21-8564-ED4FF57029D5}" type="pres">
      <dgm:prSet presAssocID="{FD165FDE-2238-422E-9C57-8FFD8CB4EC18}" presName="text1" presStyleCnt="0"/>
      <dgm:spPr/>
    </dgm:pt>
    <dgm:pt modelId="{E69A0858-A002-4531-B82B-D5BA97FCFCBD}" type="pres">
      <dgm:prSet presAssocID="{FD165FDE-2238-422E-9C57-8FFD8CB4EC1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68D88-048F-4006-A22F-51F0A4C82008}" type="pres">
      <dgm:prSet presAssocID="{FD165FDE-2238-422E-9C57-8FFD8CB4EC18}" presName="textaccent1" presStyleCnt="0"/>
      <dgm:spPr/>
    </dgm:pt>
    <dgm:pt modelId="{8FC0B0B5-28A2-4447-8FF9-8E79FCD62A46}" type="pres">
      <dgm:prSet presAssocID="{FD165FDE-2238-422E-9C57-8FFD8CB4EC18}" presName="accentRepeatNode" presStyleLbl="solidAlignAcc1" presStyleIdx="0" presStyleCnt="6" custScaleX="523208" custScaleY="416001" custLinFactX="-100000" custLinFactY="100000" custLinFactNeighborX="-164106" custLinFactNeighborY="128043"/>
      <dgm:spPr>
        <a:noFill/>
        <a:ln>
          <a:noFill/>
        </a:ln>
      </dgm:spPr>
    </dgm:pt>
    <dgm:pt modelId="{40E0D540-EF4C-4533-8BBF-3200F6AD60CC}" type="pres">
      <dgm:prSet presAssocID="{387CBB92-8678-4649-8378-C34329CD8BAD}" presName="image1" presStyleCnt="0"/>
      <dgm:spPr/>
    </dgm:pt>
    <dgm:pt modelId="{19E3FEBC-3127-41B5-B034-88F9FF24254C}" type="pres">
      <dgm:prSet presAssocID="{387CBB92-8678-4649-8378-C34329CD8BAD}" presName="imageRepeatNode" presStyleLbl="alignAcc1" presStyleIdx="0" presStyleCnt="3" custLinFactY="-8622" custLinFactNeighborX="2168" custLinFactNeighborY="-100000"/>
      <dgm:spPr/>
    </dgm:pt>
    <dgm:pt modelId="{1454EA7D-DDF1-48F2-B591-B8A1B3562EE0}" type="pres">
      <dgm:prSet presAssocID="{387CBB92-8678-4649-8378-C34329CD8BAD}" presName="imageaccent1" presStyleCnt="0"/>
      <dgm:spPr/>
    </dgm:pt>
    <dgm:pt modelId="{71A605A6-2F7D-45FF-B888-89E09FDE56FD}" type="pres">
      <dgm:prSet presAssocID="{387CBB92-8678-4649-8378-C34329CD8BAD}" presName="accentRepeatNode" presStyleLbl="solidAlignAcc1" presStyleIdx="1" presStyleCnt="6"/>
      <dgm:spPr>
        <a:noFill/>
        <a:ln>
          <a:noFill/>
        </a:ln>
      </dgm:spPr>
    </dgm:pt>
    <dgm:pt modelId="{373A527C-78A0-4485-8678-DE5B6CDD83BA}" type="pres">
      <dgm:prSet presAssocID="{0B6152A8-BF6C-480E-A164-E82A4A4A0352}" presName="text2" presStyleCnt="0"/>
      <dgm:spPr/>
    </dgm:pt>
    <dgm:pt modelId="{2F9C9299-9114-474A-B181-21A1E62E74BA}" type="pres">
      <dgm:prSet presAssocID="{0B6152A8-BF6C-480E-A164-E82A4A4A0352}" presName="textRepeatNode" presStyleLbl="alignNode1" presStyleIdx="1" presStyleCnt="3" custLinFactNeighborX="-83660" custLinFactNeighborY="-53504">
        <dgm:presLayoutVars>
          <dgm:chMax val="0"/>
          <dgm:chPref val="0"/>
          <dgm:bulletEnabled val="1"/>
        </dgm:presLayoutVars>
      </dgm:prSet>
      <dgm:spPr/>
    </dgm:pt>
    <dgm:pt modelId="{FC7F7B84-7753-4D59-A6EF-783F300BBDAE}" type="pres">
      <dgm:prSet presAssocID="{0B6152A8-BF6C-480E-A164-E82A4A4A0352}" presName="textaccent2" presStyleCnt="0"/>
      <dgm:spPr/>
    </dgm:pt>
    <dgm:pt modelId="{207B46EC-C074-4BEB-AE59-3352BFEE6708}" type="pres">
      <dgm:prSet presAssocID="{0B6152A8-BF6C-480E-A164-E82A4A4A0352}" presName="accentRepeatNode" presStyleLbl="solidAlignAcc1" presStyleIdx="2" presStyleCnt="6" custLinFactX="-41266" custLinFactY="100000" custLinFactNeighborX="-100000" custLinFactNeighborY="192180"/>
      <dgm:spPr>
        <a:noFill/>
        <a:ln>
          <a:noFill/>
        </a:ln>
      </dgm:spPr>
    </dgm:pt>
    <dgm:pt modelId="{E0B3B9B1-37CB-467B-A249-B02F0AF99C22}" type="pres">
      <dgm:prSet presAssocID="{7ED7DAB7-3FB3-4932-8848-85D5ACCC4CA1}" presName="image2" presStyleCnt="0"/>
      <dgm:spPr/>
    </dgm:pt>
    <dgm:pt modelId="{0AAD59F8-7277-419D-AC52-CFFAC941EE46}" type="pres">
      <dgm:prSet presAssocID="{7ED7DAB7-3FB3-4932-8848-85D5ACCC4CA1}" presName="imageRepeatNode" presStyleLbl="alignAcc1" presStyleIdx="1" presStyleCnt="3" custLinFactNeighborX="-82643" custLinFactNeighborY="-54103"/>
      <dgm:spPr/>
    </dgm:pt>
    <dgm:pt modelId="{B9162B35-3A61-449F-9A93-BEAA6235678C}" type="pres">
      <dgm:prSet presAssocID="{7ED7DAB7-3FB3-4932-8848-85D5ACCC4CA1}" presName="imageaccent2" presStyleCnt="0"/>
      <dgm:spPr/>
    </dgm:pt>
    <dgm:pt modelId="{2EA3345B-2F54-4E39-A080-9020E79D912D}" type="pres">
      <dgm:prSet presAssocID="{7ED7DAB7-3FB3-4932-8848-85D5ACCC4CA1}" presName="accentRepeatNode" presStyleLbl="solidAlignAcc1" presStyleIdx="3" presStyleCnt="6" custLinFactX="200000" custLinFactY="-398151" custLinFactNeighborX="297502" custLinFactNeighborY="-400000"/>
      <dgm:spPr>
        <a:noFill/>
        <a:ln>
          <a:noFill/>
        </a:ln>
      </dgm:spPr>
    </dgm:pt>
    <dgm:pt modelId="{9BD1126A-B7A7-421A-940C-FF4265102291}" type="pres">
      <dgm:prSet presAssocID="{48AB61D8-8115-48BE-87EC-FC232D112222}" presName="text3" presStyleCnt="0"/>
      <dgm:spPr/>
    </dgm:pt>
    <dgm:pt modelId="{5A614F08-5177-4FCF-91D1-3BC9F4E9B601}" type="pres">
      <dgm:prSet presAssocID="{48AB61D8-8115-48BE-87EC-FC232D112222}" presName="textRepeatNode" presStyleLbl="alignNode1" presStyleIdx="2" presStyleCnt="3" custLinFactNeighborX="-83313" custLinFactNeighborY="54411">
        <dgm:presLayoutVars>
          <dgm:chMax val="0"/>
          <dgm:chPref val="0"/>
          <dgm:bulletEnabled val="1"/>
        </dgm:presLayoutVars>
      </dgm:prSet>
      <dgm:spPr/>
    </dgm:pt>
    <dgm:pt modelId="{DED166B3-7AA8-4F82-8F58-943EF553A11A}" type="pres">
      <dgm:prSet presAssocID="{48AB61D8-8115-48BE-87EC-FC232D112222}" presName="textaccent3" presStyleCnt="0"/>
      <dgm:spPr/>
    </dgm:pt>
    <dgm:pt modelId="{5984CC54-CB8D-4CC9-B370-8ADC8DDBD69B}" type="pres">
      <dgm:prSet presAssocID="{48AB61D8-8115-48BE-87EC-FC232D112222}" presName="accentRepeatNode" presStyleLbl="solidAlignAcc1" presStyleIdx="4" presStyleCnt="6" custLinFactY="-78159" custLinFactNeighborX="-55278" custLinFactNeighborY="-100000"/>
      <dgm:spPr>
        <a:noFill/>
        <a:ln>
          <a:noFill/>
        </a:ln>
      </dgm:spPr>
    </dgm:pt>
    <dgm:pt modelId="{A45C08EB-00DC-4E5D-B0B6-B9435F639553}" type="pres">
      <dgm:prSet presAssocID="{FAC680C5-D110-493A-8194-694C791758B0}" presName="image3" presStyleCnt="0"/>
      <dgm:spPr/>
    </dgm:pt>
    <dgm:pt modelId="{0E11DF4F-7ED0-44D0-BF7A-1B6D5FE39F30}" type="pres">
      <dgm:prSet presAssocID="{FAC680C5-D110-493A-8194-694C791758B0}" presName="imageRepeatNode" presStyleLbl="alignAcc1" presStyleIdx="2" presStyleCnt="3"/>
      <dgm:spPr/>
    </dgm:pt>
    <dgm:pt modelId="{D5893E6E-F247-4B79-8AC9-F2BB24D44F00}" type="pres">
      <dgm:prSet presAssocID="{FAC680C5-D110-493A-8194-694C791758B0}" presName="imageaccent3" presStyleCnt="0"/>
      <dgm:spPr/>
    </dgm:pt>
    <dgm:pt modelId="{D6D09458-6D5C-44C5-97EB-581C03F5FF05}" type="pres">
      <dgm:prSet presAssocID="{FAC680C5-D110-493A-8194-694C791758B0}" presName="accentRepeatNode" presStyleLbl="solidAlignAcc1" presStyleIdx="5" presStyleCnt="6" custLinFactX="-200000" custLinFactY="-200000" custLinFactNeighborX="-248699" custLinFactNeighborY="-202568"/>
      <dgm:spPr>
        <a:noFill/>
        <a:ln>
          <a:noFill/>
        </a:ln>
      </dgm:spPr>
    </dgm:pt>
  </dgm:ptLst>
  <dgm:cxnLst>
    <dgm:cxn modelId="{2368B907-7CE2-475C-8C86-15953EEBF70F}" type="presOf" srcId="{387CBB92-8678-4649-8378-C34329CD8BAD}" destId="{19E3FEBC-3127-41B5-B034-88F9FF24254C}" srcOrd="0" destOrd="0" presId="urn:microsoft.com/office/officeart/2008/layout/HexagonCluster"/>
    <dgm:cxn modelId="{837A8631-1E55-4982-878C-960D7EFDD062}" type="presOf" srcId="{7ED7DAB7-3FB3-4932-8848-85D5ACCC4CA1}" destId="{0AAD59F8-7277-419D-AC52-CFFAC941EE46}" srcOrd="0" destOrd="0" presId="urn:microsoft.com/office/officeart/2008/layout/HexagonCluster"/>
    <dgm:cxn modelId="{3E2EFC3C-FF2D-42E9-841B-97C48588D05F}" srcId="{2F12494B-D1BA-4D4A-A023-83332BC81D74}" destId="{0B6152A8-BF6C-480E-A164-E82A4A4A0352}" srcOrd="1" destOrd="0" parTransId="{207607D2-56DF-419B-9008-3CA597034C19}" sibTransId="{7ED7DAB7-3FB3-4932-8848-85D5ACCC4CA1}"/>
    <dgm:cxn modelId="{CB11A841-B4BF-4741-A90F-DBC91CD56A42}" srcId="{2F12494B-D1BA-4D4A-A023-83332BC81D74}" destId="{FD165FDE-2238-422E-9C57-8FFD8CB4EC18}" srcOrd="0" destOrd="0" parTransId="{C45EEF88-73B3-4EAA-9F12-B1EF9A980304}" sibTransId="{387CBB92-8678-4649-8378-C34329CD8BAD}"/>
    <dgm:cxn modelId="{C46C9C9A-4051-4507-8EA8-0CE8FB043DF8}" type="presOf" srcId="{FAC680C5-D110-493A-8194-694C791758B0}" destId="{0E11DF4F-7ED0-44D0-BF7A-1B6D5FE39F30}" srcOrd="0" destOrd="0" presId="urn:microsoft.com/office/officeart/2008/layout/HexagonCluster"/>
    <dgm:cxn modelId="{650906A5-879D-4ECA-A54F-F89A5229B5BB}" type="presOf" srcId="{0B6152A8-BF6C-480E-A164-E82A4A4A0352}" destId="{2F9C9299-9114-474A-B181-21A1E62E74BA}" srcOrd="0" destOrd="0" presId="urn:microsoft.com/office/officeart/2008/layout/HexagonCluster"/>
    <dgm:cxn modelId="{C9F109BC-274C-4225-A569-7B4AB45B99DB}" srcId="{2F12494B-D1BA-4D4A-A023-83332BC81D74}" destId="{48AB61D8-8115-48BE-87EC-FC232D112222}" srcOrd="2" destOrd="0" parTransId="{C5DD5578-16EA-405E-9A7E-3E0E58FD81A7}" sibTransId="{FAC680C5-D110-493A-8194-694C791758B0}"/>
    <dgm:cxn modelId="{110C49FD-0A2F-4E21-A407-88F4137B6BE8}" type="presOf" srcId="{FD165FDE-2238-422E-9C57-8FFD8CB4EC18}" destId="{E69A0858-A002-4531-B82B-D5BA97FCFCBD}" srcOrd="0" destOrd="0" presId="urn:microsoft.com/office/officeart/2008/layout/HexagonCluster"/>
    <dgm:cxn modelId="{F990CDFD-EB42-4A57-81E2-3C1CA319D9E5}" type="presOf" srcId="{2F12494B-D1BA-4D4A-A023-83332BC81D74}" destId="{1902792B-0831-4CD1-B75A-BAF194E49F80}" srcOrd="0" destOrd="0" presId="urn:microsoft.com/office/officeart/2008/layout/HexagonCluster"/>
    <dgm:cxn modelId="{79D766FE-A0E8-4FE2-8BC5-E9B8B8FDFD5E}" type="presOf" srcId="{48AB61D8-8115-48BE-87EC-FC232D112222}" destId="{5A614F08-5177-4FCF-91D1-3BC9F4E9B601}" srcOrd="0" destOrd="0" presId="urn:microsoft.com/office/officeart/2008/layout/HexagonCluster"/>
    <dgm:cxn modelId="{D2CBC11E-F5BD-485C-A5DF-3D5745909D0A}" type="presParOf" srcId="{1902792B-0831-4CD1-B75A-BAF194E49F80}" destId="{EEE66280-15CD-4D21-8564-ED4FF57029D5}" srcOrd="0" destOrd="0" presId="urn:microsoft.com/office/officeart/2008/layout/HexagonCluster"/>
    <dgm:cxn modelId="{B32D7DCB-24E6-43B6-944F-49D4C7F33DC5}" type="presParOf" srcId="{EEE66280-15CD-4D21-8564-ED4FF57029D5}" destId="{E69A0858-A002-4531-B82B-D5BA97FCFCBD}" srcOrd="0" destOrd="0" presId="urn:microsoft.com/office/officeart/2008/layout/HexagonCluster"/>
    <dgm:cxn modelId="{95DD84E9-0892-459C-9768-8147D495F1C1}" type="presParOf" srcId="{1902792B-0831-4CD1-B75A-BAF194E49F80}" destId="{75768D88-048F-4006-A22F-51F0A4C82008}" srcOrd="1" destOrd="0" presId="urn:microsoft.com/office/officeart/2008/layout/HexagonCluster"/>
    <dgm:cxn modelId="{2B1A9ED3-4B90-419B-B07B-C129655BE74D}" type="presParOf" srcId="{75768D88-048F-4006-A22F-51F0A4C82008}" destId="{8FC0B0B5-28A2-4447-8FF9-8E79FCD62A46}" srcOrd="0" destOrd="0" presId="urn:microsoft.com/office/officeart/2008/layout/HexagonCluster"/>
    <dgm:cxn modelId="{8FED3E4E-2BF5-4DEF-868E-753983E41262}" type="presParOf" srcId="{1902792B-0831-4CD1-B75A-BAF194E49F80}" destId="{40E0D540-EF4C-4533-8BBF-3200F6AD60CC}" srcOrd="2" destOrd="0" presId="urn:microsoft.com/office/officeart/2008/layout/HexagonCluster"/>
    <dgm:cxn modelId="{1306E0B2-F344-4458-B675-C07650C80E57}" type="presParOf" srcId="{40E0D540-EF4C-4533-8BBF-3200F6AD60CC}" destId="{19E3FEBC-3127-41B5-B034-88F9FF24254C}" srcOrd="0" destOrd="0" presId="urn:microsoft.com/office/officeart/2008/layout/HexagonCluster"/>
    <dgm:cxn modelId="{F6554E5B-9716-4B72-80F6-DBBC8DC64CEF}" type="presParOf" srcId="{1902792B-0831-4CD1-B75A-BAF194E49F80}" destId="{1454EA7D-DDF1-48F2-B591-B8A1B3562EE0}" srcOrd="3" destOrd="0" presId="urn:microsoft.com/office/officeart/2008/layout/HexagonCluster"/>
    <dgm:cxn modelId="{A54C7633-472B-4075-AFDD-2BC04C5DAFC8}" type="presParOf" srcId="{1454EA7D-DDF1-48F2-B591-B8A1B3562EE0}" destId="{71A605A6-2F7D-45FF-B888-89E09FDE56FD}" srcOrd="0" destOrd="0" presId="urn:microsoft.com/office/officeart/2008/layout/HexagonCluster"/>
    <dgm:cxn modelId="{A64C3FE5-9826-4406-9E44-BF98A0286C72}" type="presParOf" srcId="{1902792B-0831-4CD1-B75A-BAF194E49F80}" destId="{373A527C-78A0-4485-8678-DE5B6CDD83BA}" srcOrd="4" destOrd="0" presId="urn:microsoft.com/office/officeart/2008/layout/HexagonCluster"/>
    <dgm:cxn modelId="{2815E918-5564-4B24-93E1-2A7238B65A99}" type="presParOf" srcId="{373A527C-78A0-4485-8678-DE5B6CDD83BA}" destId="{2F9C9299-9114-474A-B181-21A1E62E74BA}" srcOrd="0" destOrd="0" presId="urn:microsoft.com/office/officeart/2008/layout/HexagonCluster"/>
    <dgm:cxn modelId="{2AB88352-8A8B-44D0-AA64-E4CCDC86DCF6}" type="presParOf" srcId="{1902792B-0831-4CD1-B75A-BAF194E49F80}" destId="{FC7F7B84-7753-4D59-A6EF-783F300BBDAE}" srcOrd="5" destOrd="0" presId="urn:microsoft.com/office/officeart/2008/layout/HexagonCluster"/>
    <dgm:cxn modelId="{88A9F26C-76D0-4FDD-AF93-223516B33185}" type="presParOf" srcId="{FC7F7B84-7753-4D59-A6EF-783F300BBDAE}" destId="{207B46EC-C074-4BEB-AE59-3352BFEE6708}" srcOrd="0" destOrd="0" presId="urn:microsoft.com/office/officeart/2008/layout/HexagonCluster"/>
    <dgm:cxn modelId="{96E628DC-9328-4572-A8ED-07476F7581D0}" type="presParOf" srcId="{1902792B-0831-4CD1-B75A-BAF194E49F80}" destId="{E0B3B9B1-37CB-467B-A249-B02F0AF99C22}" srcOrd="6" destOrd="0" presId="urn:microsoft.com/office/officeart/2008/layout/HexagonCluster"/>
    <dgm:cxn modelId="{DFA73979-D24B-47B2-A23C-22D2E205E775}" type="presParOf" srcId="{E0B3B9B1-37CB-467B-A249-B02F0AF99C22}" destId="{0AAD59F8-7277-419D-AC52-CFFAC941EE46}" srcOrd="0" destOrd="0" presId="urn:microsoft.com/office/officeart/2008/layout/HexagonCluster"/>
    <dgm:cxn modelId="{A1C386D0-71C2-4785-B89C-813E385A9C47}" type="presParOf" srcId="{1902792B-0831-4CD1-B75A-BAF194E49F80}" destId="{B9162B35-3A61-449F-9A93-BEAA6235678C}" srcOrd="7" destOrd="0" presId="urn:microsoft.com/office/officeart/2008/layout/HexagonCluster"/>
    <dgm:cxn modelId="{F1F205AF-976F-4AFA-8EB8-5F64DCD53379}" type="presParOf" srcId="{B9162B35-3A61-449F-9A93-BEAA6235678C}" destId="{2EA3345B-2F54-4E39-A080-9020E79D912D}" srcOrd="0" destOrd="0" presId="urn:microsoft.com/office/officeart/2008/layout/HexagonCluster"/>
    <dgm:cxn modelId="{703F77B0-3A84-4AF8-A4F6-2165F3FDF639}" type="presParOf" srcId="{1902792B-0831-4CD1-B75A-BAF194E49F80}" destId="{9BD1126A-B7A7-421A-940C-FF4265102291}" srcOrd="8" destOrd="0" presId="urn:microsoft.com/office/officeart/2008/layout/HexagonCluster"/>
    <dgm:cxn modelId="{F52EF3D0-C855-436A-80E2-B307757C2CEC}" type="presParOf" srcId="{9BD1126A-B7A7-421A-940C-FF4265102291}" destId="{5A614F08-5177-4FCF-91D1-3BC9F4E9B601}" srcOrd="0" destOrd="0" presId="urn:microsoft.com/office/officeart/2008/layout/HexagonCluster"/>
    <dgm:cxn modelId="{5D25177C-A9C1-43E6-BB2B-B5CAB6EA351B}" type="presParOf" srcId="{1902792B-0831-4CD1-B75A-BAF194E49F80}" destId="{DED166B3-7AA8-4F82-8F58-943EF553A11A}" srcOrd="9" destOrd="0" presId="urn:microsoft.com/office/officeart/2008/layout/HexagonCluster"/>
    <dgm:cxn modelId="{AAC86A86-8689-4FA1-AE6A-2D90FCAE804D}" type="presParOf" srcId="{DED166B3-7AA8-4F82-8F58-943EF553A11A}" destId="{5984CC54-CB8D-4CC9-B370-8ADC8DDBD69B}" srcOrd="0" destOrd="0" presId="urn:microsoft.com/office/officeart/2008/layout/HexagonCluster"/>
    <dgm:cxn modelId="{3BC65694-1CBC-4853-8B97-4FB684694937}" type="presParOf" srcId="{1902792B-0831-4CD1-B75A-BAF194E49F80}" destId="{A45C08EB-00DC-4E5D-B0B6-B9435F639553}" srcOrd="10" destOrd="0" presId="urn:microsoft.com/office/officeart/2008/layout/HexagonCluster"/>
    <dgm:cxn modelId="{6F23CB40-7220-4372-9CAA-5D304370100B}" type="presParOf" srcId="{A45C08EB-00DC-4E5D-B0B6-B9435F639553}" destId="{0E11DF4F-7ED0-44D0-BF7A-1B6D5FE39F30}" srcOrd="0" destOrd="0" presId="urn:microsoft.com/office/officeart/2008/layout/HexagonCluster"/>
    <dgm:cxn modelId="{9A7853C2-8649-4E12-A996-EBB41E57A133}" type="presParOf" srcId="{1902792B-0831-4CD1-B75A-BAF194E49F80}" destId="{D5893E6E-F247-4B79-8AC9-F2BB24D44F00}" srcOrd="11" destOrd="0" presId="urn:microsoft.com/office/officeart/2008/layout/HexagonCluster"/>
    <dgm:cxn modelId="{CB7AA6B2-CE2C-46C6-9FB9-D5D2E84290C3}" type="presParOf" srcId="{D5893E6E-F247-4B79-8AC9-F2BB24D44F00}" destId="{D6D09458-6D5C-44C5-97EB-581C03F5FF05}" srcOrd="0" destOrd="0" presId="urn:microsoft.com/office/officeart/2008/layout/HexagonCluster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F12494B-D1BA-4D4A-A023-83332BC81D74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D165FDE-2238-422E-9C57-8FFD8CB4EC18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endParaRPr lang="pt-BR" sz="6000" dirty="0"/>
        </a:p>
      </dgm:t>
    </dgm:pt>
    <dgm:pt modelId="{C45EEF88-73B3-4EAA-9F12-B1EF9A980304}" type="parTrans" cxnId="{CB11A841-B4BF-4741-A90F-DBC91CD56A42}">
      <dgm:prSet/>
      <dgm:spPr/>
      <dgm:t>
        <a:bodyPr/>
        <a:lstStyle/>
        <a:p>
          <a:endParaRPr lang="pt-BR" sz="6000"/>
        </a:p>
      </dgm:t>
    </dgm:pt>
    <dgm:pt modelId="{387CBB92-8678-4649-8378-C34329CD8BAD}" type="sibTrans" cxnId="{CB11A841-B4BF-4741-A90F-DBC91CD56A42}">
      <dgm:prSet/>
      <dgm:spPr>
        <a:ln>
          <a:noFill/>
        </a:ln>
      </dgm:spPr>
      <dgm:t>
        <a:bodyPr/>
        <a:lstStyle/>
        <a:p>
          <a:endParaRPr lang="pt-BR" sz="6000"/>
        </a:p>
      </dgm:t>
    </dgm:pt>
    <dgm:pt modelId="{0B6152A8-BF6C-480E-A164-E82A4A4A0352}">
      <dgm:prSet phldrT="[Texto]" custT="1"/>
      <dgm:spPr>
        <a:solidFill>
          <a:srgbClr val="87C252"/>
        </a:solidFill>
        <a:ln>
          <a:noFill/>
        </a:ln>
      </dgm:spPr>
      <dgm:t>
        <a:bodyPr/>
        <a:lstStyle/>
        <a:p>
          <a:r>
            <a:rPr lang="pt-BR" sz="6000" dirty="0"/>
            <a:t>H</a:t>
          </a:r>
        </a:p>
      </dgm:t>
    </dgm:pt>
    <dgm:pt modelId="{207607D2-56DF-419B-9008-3CA597034C19}" type="parTrans" cxnId="{3E2EFC3C-FF2D-42E9-841B-97C48588D05F}">
      <dgm:prSet/>
      <dgm:spPr/>
      <dgm:t>
        <a:bodyPr/>
        <a:lstStyle/>
        <a:p>
          <a:endParaRPr lang="pt-BR" sz="6000"/>
        </a:p>
      </dgm:t>
    </dgm:pt>
    <dgm:pt modelId="{7ED7DAB7-3FB3-4932-8848-85D5ACCC4CA1}" type="sibTrans" cxnId="{3E2EFC3C-FF2D-42E9-841B-97C48588D05F}">
      <dgm:prSet/>
      <dgm:spPr>
        <a:ln>
          <a:noFill/>
        </a:ln>
      </dgm:spPr>
      <dgm:t>
        <a:bodyPr/>
        <a:lstStyle/>
        <a:p>
          <a:endParaRPr lang="pt-BR" sz="6000"/>
        </a:p>
      </dgm:t>
    </dgm:pt>
    <dgm:pt modelId="{48AB61D8-8115-48BE-87EC-FC232D112222}">
      <dgm:prSet phldrT="[Texto]" custT="1"/>
      <dgm:spPr>
        <a:solidFill>
          <a:srgbClr val="FFC000">
            <a:lumMod val="75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0" tIns="24130" rIns="0" bIns="2413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</a:t>
          </a:r>
        </a:p>
      </dgm:t>
    </dgm:pt>
    <dgm:pt modelId="{C5DD5578-16EA-405E-9A7E-3E0E58FD81A7}" type="parTrans" cxnId="{C9F109BC-274C-4225-A569-7B4AB45B99DB}">
      <dgm:prSet/>
      <dgm:spPr/>
      <dgm:t>
        <a:bodyPr/>
        <a:lstStyle/>
        <a:p>
          <a:endParaRPr lang="pt-BR" sz="6000"/>
        </a:p>
      </dgm:t>
    </dgm:pt>
    <dgm:pt modelId="{FAC680C5-D110-493A-8194-694C791758B0}" type="sibTrans" cxnId="{C9F109BC-274C-4225-A569-7B4AB45B99DB}">
      <dgm:prSet/>
      <dgm:spPr>
        <a:ln>
          <a:noFill/>
        </a:ln>
      </dgm:spPr>
      <dgm:t>
        <a:bodyPr/>
        <a:lstStyle/>
        <a:p>
          <a:endParaRPr lang="pt-BR" sz="6000"/>
        </a:p>
      </dgm:t>
    </dgm:pt>
    <dgm:pt modelId="{1902792B-0831-4CD1-B75A-BAF194E49F80}" type="pres">
      <dgm:prSet presAssocID="{2F12494B-D1BA-4D4A-A023-83332BC81D74}" presName="Name0" presStyleCnt="0">
        <dgm:presLayoutVars>
          <dgm:chMax val="21"/>
          <dgm:chPref val="21"/>
        </dgm:presLayoutVars>
      </dgm:prSet>
      <dgm:spPr/>
    </dgm:pt>
    <dgm:pt modelId="{EEE66280-15CD-4D21-8564-ED4FF57029D5}" type="pres">
      <dgm:prSet presAssocID="{FD165FDE-2238-422E-9C57-8FFD8CB4EC18}" presName="text1" presStyleCnt="0"/>
      <dgm:spPr/>
    </dgm:pt>
    <dgm:pt modelId="{E69A0858-A002-4531-B82B-D5BA97FCFCBD}" type="pres">
      <dgm:prSet presAssocID="{FD165FDE-2238-422E-9C57-8FFD8CB4EC1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68D88-048F-4006-A22F-51F0A4C82008}" type="pres">
      <dgm:prSet presAssocID="{FD165FDE-2238-422E-9C57-8FFD8CB4EC18}" presName="textaccent1" presStyleCnt="0"/>
      <dgm:spPr/>
    </dgm:pt>
    <dgm:pt modelId="{8FC0B0B5-28A2-4447-8FF9-8E79FCD62A46}" type="pres">
      <dgm:prSet presAssocID="{FD165FDE-2238-422E-9C57-8FFD8CB4EC18}" presName="accentRepeatNode" presStyleLbl="solidAlignAcc1" presStyleIdx="0" presStyleCnt="6" custScaleX="523208" custScaleY="416001" custLinFactX="-100000" custLinFactY="100000" custLinFactNeighborX="-164106" custLinFactNeighborY="128043"/>
      <dgm:spPr>
        <a:noFill/>
        <a:ln>
          <a:noFill/>
        </a:ln>
      </dgm:spPr>
    </dgm:pt>
    <dgm:pt modelId="{40E0D540-EF4C-4533-8BBF-3200F6AD60CC}" type="pres">
      <dgm:prSet presAssocID="{387CBB92-8678-4649-8378-C34329CD8BAD}" presName="image1" presStyleCnt="0"/>
      <dgm:spPr/>
    </dgm:pt>
    <dgm:pt modelId="{19E3FEBC-3127-41B5-B034-88F9FF24254C}" type="pres">
      <dgm:prSet presAssocID="{387CBB92-8678-4649-8378-C34329CD8BAD}" presName="imageRepeatNode" presStyleLbl="alignAcc1" presStyleIdx="0" presStyleCnt="3"/>
      <dgm:spPr/>
    </dgm:pt>
    <dgm:pt modelId="{1454EA7D-DDF1-48F2-B591-B8A1B3562EE0}" type="pres">
      <dgm:prSet presAssocID="{387CBB92-8678-4649-8378-C34329CD8BAD}" presName="imageaccent1" presStyleCnt="0"/>
      <dgm:spPr/>
    </dgm:pt>
    <dgm:pt modelId="{71A605A6-2F7D-45FF-B888-89E09FDE56FD}" type="pres">
      <dgm:prSet presAssocID="{387CBB92-8678-4649-8378-C34329CD8BAD}" presName="accentRepeatNode" presStyleLbl="solidAlignAcc1" presStyleIdx="1" presStyleCnt="6"/>
      <dgm:spPr>
        <a:noFill/>
        <a:ln>
          <a:noFill/>
        </a:ln>
      </dgm:spPr>
    </dgm:pt>
    <dgm:pt modelId="{373A527C-78A0-4485-8678-DE5B6CDD83BA}" type="pres">
      <dgm:prSet presAssocID="{0B6152A8-BF6C-480E-A164-E82A4A4A0352}" presName="text2" presStyleCnt="0"/>
      <dgm:spPr/>
    </dgm:pt>
    <dgm:pt modelId="{2F9C9299-9114-474A-B181-21A1E62E74BA}" type="pres">
      <dgm:prSet presAssocID="{0B6152A8-BF6C-480E-A164-E82A4A4A0352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7F7B84-7753-4D59-A6EF-783F300BBDAE}" type="pres">
      <dgm:prSet presAssocID="{0B6152A8-BF6C-480E-A164-E82A4A4A0352}" presName="textaccent2" presStyleCnt="0"/>
      <dgm:spPr/>
    </dgm:pt>
    <dgm:pt modelId="{207B46EC-C074-4BEB-AE59-3352BFEE6708}" type="pres">
      <dgm:prSet presAssocID="{0B6152A8-BF6C-480E-A164-E82A4A4A0352}" presName="accentRepeatNode" presStyleLbl="solidAlignAcc1" presStyleIdx="2" presStyleCnt="6" custLinFactX="-41266" custLinFactY="100000" custLinFactNeighborX="-100000" custLinFactNeighborY="192180"/>
      <dgm:spPr>
        <a:noFill/>
        <a:ln>
          <a:noFill/>
        </a:ln>
      </dgm:spPr>
    </dgm:pt>
    <dgm:pt modelId="{E0B3B9B1-37CB-467B-A249-B02F0AF99C22}" type="pres">
      <dgm:prSet presAssocID="{7ED7DAB7-3FB3-4932-8848-85D5ACCC4CA1}" presName="image2" presStyleCnt="0"/>
      <dgm:spPr/>
    </dgm:pt>
    <dgm:pt modelId="{0AAD59F8-7277-419D-AC52-CFFAC941EE46}" type="pres">
      <dgm:prSet presAssocID="{7ED7DAB7-3FB3-4932-8848-85D5ACCC4CA1}" presName="imageRepeatNode" presStyleLbl="alignAcc1" presStyleIdx="1" presStyleCnt="3" custLinFactX="-100000" custLinFactY="-64313" custLinFactNeighborX="-156725" custLinFactNeighborY="-100000"/>
      <dgm:spPr/>
    </dgm:pt>
    <dgm:pt modelId="{B9162B35-3A61-449F-9A93-BEAA6235678C}" type="pres">
      <dgm:prSet presAssocID="{7ED7DAB7-3FB3-4932-8848-85D5ACCC4CA1}" presName="imageaccent2" presStyleCnt="0"/>
      <dgm:spPr/>
    </dgm:pt>
    <dgm:pt modelId="{2EA3345B-2F54-4E39-A080-9020E79D912D}" type="pres">
      <dgm:prSet presAssocID="{7ED7DAB7-3FB3-4932-8848-85D5ACCC4CA1}" presName="accentRepeatNode" presStyleLbl="solidAlignAcc1" presStyleIdx="3" presStyleCnt="6" custLinFactX="200000" custLinFactY="-398151" custLinFactNeighborX="297502" custLinFactNeighborY="-400000"/>
      <dgm:spPr>
        <a:noFill/>
        <a:ln>
          <a:noFill/>
        </a:ln>
      </dgm:spPr>
    </dgm:pt>
    <dgm:pt modelId="{9BD1126A-B7A7-421A-940C-FF4265102291}" type="pres">
      <dgm:prSet presAssocID="{48AB61D8-8115-48BE-87EC-FC232D112222}" presName="text3" presStyleCnt="0"/>
      <dgm:spPr/>
    </dgm:pt>
    <dgm:pt modelId="{5A614F08-5177-4FCF-91D1-3BC9F4E9B601}" type="pres">
      <dgm:prSet presAssocID="{48AB61D8-8115-48BE-87EC-FC232D11222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>
        <a:xfrm>
          <a:off x="1791894" y="744479"/>
          <a:ext cx="1580422" cy="1362600"/>
        </a:xfrm>
        <a:prstGeom prst="hexagon">
          <a:avLst>
            <a:gd name="adj" fmla="val 25000"/>
            <a:gd name="vf" fmla="val 115470"/>
          </a:avLst>
        </a:prstGeom>
      </dgm:spPr>
    </dgm:pt>
    <dgm:pt modelId="{DED166B3-7AA8-4F82-8F58-943EF553A11A}" type="pres">
      <dgm:prSet presAssocID="{48AB61D8-8115-48BE-87EC-FC232D112222}" presName="textaccent3" presStyleCnt="0"/>
      <dgm:spPr/>
    </dgm:pt>
    <dgm:pt modelId="{5984CC54-CB8D-4CC9-B370-8ADC8DDBD69B}" type="pres">
      <dgm:prSet presAssocID="{48AB61D8-8115-48BE-87EC-FC232D112222}" presName="accentRepeatNode" presStyleLbl="solidAlignAcc1" presStyleIdx="4" presStyleCnt="6" custLinFactY="-78159" custLinFactNeighborX="-55278" custLinFactNeighborY="-100000"/>
      <dgm:spPr>
        <a:noFill/>
        <a:ln>
          <a:noFill/>
        </a:ln>
      </dgm:spPr>
    </dgm:pt>
    <dgm:pt modelId="{A45C08EB-00DC-4E5D-B0B6-B9435F639553}" type="pres">
      <dgm:prSet presAssocID="{FAC680C5-D110-493A-8194-694C791758B0}" presName="image3" presStyleCnt="0"/>
      <dgm:spPr/>
    </dgm:pt>
    <dgm:pt modelId="{0E11DF4F-7ED0-44D0-BF7A-1B6D5FE39F30}" type="pres">
      <dgm:prSet presAssocID="{FAC680C5-D110-493A-8194-694C791758B0}" presName="imageRepeatNode" presStyleLbl="alignAcc1" presStyleIdx="2" presStyleCnt="3"/>
      <dgm:spPr/>
    </dgm:pt>
    <dgm:pt modelId="{D5893E6E-F247-4B79-8AC9-F2BB24D44F00}" type="pres">
      <dgm:prSet presAssocID="{FAC680C5-D110-493A-8194-694C791758B0}" presName="imageaccent3" presStyleCnt="0"/>
      <dgm:spPr/>
    </dgm:pt>
    <dgm:pt modelId="{D6D09458-6D5C-44C5-97EB-581C03F5FF05}" type="pres">
      <dgm:prSet presAssocID="{FAC680C5-D110-493A-8194-694C791758B0}" presName="accentRepeatNode" presStyleLbl="solidAlignAcc1" presStyleIdx="5" presStyleCnt="6" custLinFactX="-100000" custLinFactNeighborX="-114971" custLinFactNeighborY="-92642"/>
      <dgm:spPr>
        <a:noFill/>
        <a:ln>
          <a:noFill/>
        </a:ln>
      </dgm:spPr>
    </dgm:pt>
  </dgm:ptLst>
  <dgm:cxnLst>
    <dgm:cxn modelId="{2368B907-7CE2-475C-8C86-15953EEBF70F}" type="presOf" srcId="{387CBB92-8678-4649-8378-C34329CD8BAD}" destId="{19E3FEBC-3127-41B5-B034-88F9FF24254C}" srcOrd="0" destOrd="0" presId="urn:microsoft.com/office/officeart/2008/layout/HexagonCluster"/>
    <dgm:cxn modelId="{837A8631-1E55-4982-878C-960D7EFDD062}" type="presOf" srcId="{7ED7DAB7-3FB3-4932-8848-85D5ACCC4CA1}" destId="{0AAD59F8-7277-419D-AC52-CFFAC941EE46}" srcOrd="0" destOrd="0" presId="urn:microsoft.com/office/officeart/2008/layout/HexagonCluster"/>
    <dgm:cxn modelId="{3E2EFC3C-FF2D-42E9-841B-97C48588D05F}" srcId="{2F12494B-D1BA-4D4A-A023-83332BC81D74}" destId="{0B6152A8-BF6C-480E-A164-E82A4A4A0352}" srcOrd="1" destOrd="0" parTransId="{207607D2-56DF-419B-9008-3CA597034C19}" sibTransId="{7ED7DAB7-3FB3-4932-8848-85D5ACCC4CA1}"/>
    <dgm:cxn modelId="{CB11A841-B4BF-4741-A90F-DBC91CD56A42}" srcId="{2F12494B-D1BA-4D4A-A023-83332BC81D74}" destId="{FD165FDE-2238-422E-9C57-8FFD8CB4EC18}" srcOrd="0" destOrd="0" parTransId="{C45EEF88-73B3-4EAA-9F12-B1EF9A980304}" sibTransId="{387CBB92-8678-4649-8378-C34329CD8BAD}"/>
    <dgm:cxn modelId="{C46C9C9A-4051-4507-8EA8-0CE8FB043DF8}" type="presOf" srcId="{FAC680C5-D110-493A-8194-694C791758B0}" destId="{0E11DF4F-7ED0-44D0-BF7A-1B6D5FE39F30}" srcOrd="0" destOrd="0" presId="urn:microsoft.com/office/officeart/2008/layout/HexagonCluster"/>
    <dgm:cxn modelId="{650906A5-879D-4ECA-A54F-F89A5229B5BB}" type="presOf" srcId="{0B6152A8-BF6C-480E-A164-E82A4A4A0352}" destId="{2F9C9299-9114-474A-B181-21A1E62E74BA}" srcOrd="0" destOrd="0" presId="urn:microsoft.com/office/officeart/2008/layout/HexagonCluster"/>
    <dgm:cxn modelId="{C9F109BC-274C-4225-A569-7B4AB45B99DB}" srcId="{2F12494B-D1BA-4D4A-A023-83332BC81D74}" destId="{48AB61D8-8115-48BE-87EC-FC232D112222}" srcOrd="2" destOrd="0" parTransId="{C5DD5578-16EA-405E-9A7E-3E0E58FD81A7}" sibTransId="{FAC680C5-D110-493A-8194-694C791758B0}"/>
    <dgm:cxn modelId="{110C49FD-0A2F-4E21-A407-88F4137B6BE8}" type="presOf" srcId="{FD165FDE-2238-422E-9C57-8FFD8CB4EC18}" destId="{E69A0858-A002-4531-B82B-D5BA97FCFCBD}" srcOrd="0" destOrd="0" presId="urn:microsoft.com/office/officeart/2008/layout/HexagonCluster"/>
    <dgm:cxn modelId="{F990CDFD-EB42-4A57-81E2-3C1CA319D9E5}" type="presOf" srcId="{2F12494B-D1BA-4D4A-A023-83332BC81D74}" destId="{1902792B-0831-4CD1-B75A-BAF194E49F80}" srcOrd="0" destOrd="0" presId="urn:microsoft.com/office/officeart/2008/layout/HexagonCluster"/>
    <dgm:cxn modelId="{79D766FE-A0E8-4FE2-8BC5-E9B8B8FDFD5E}" type="presOf" srcId="{48AB61D8-8115-48BE-87EC-FC232D112222}" destId="{5A614F08-5177-4FCF-91D1-3BC9F4E9B601}" srcOrd="0" destOrd="0" presId="urn:microsoft.com/office/officeart/2008/layout/HexagonCluster"/>
    <dgm:cxn modelId="{D2CBC11E-F5BD-485C-A5DF-3D5745909D0A}" type="presParOf" srcId="{1902792B-0831-4CD1-B75A-BAF194E49F80}" destId="{EEE66280-15CD-4D21-8564-ED4FF57029D5}" srcOrd="0" destOrd="0" presId="urn:microsoft.com/office/officeart/2008/layout/HexagonCluster"/>
    <dgm:cxn modelId="{B32D7DCB-24E6-43B6-944F-49D4C7F33DC5}" type="presParOf" srcId="{EEE66280-15CD-4D21-8564-ED4FF57029D5}" destId="{E69A0858-A002-4531-B82B-D5BA97FCFCBD}" srcOrd="0" destOrd="0" presId="urn:microsoft.com/office/officeart/2008/layout/HexagonCluster"/>
    <dgm:cxn modelId="{95DD84E9-0892-459C-9768-8147D495F1C1}" type="presParOf" srcId="{1902792B-0831-4CD1-B75A-BAF194E49F80}" destId="{75768D88-048F-4006-A22F-51F0A4C82008}" srcOrd="1" destOrd="0" presId="urn:microsoft.com/office/officeart/2008/layout/HexagonCluster"/>
    <dgm:cxn modelId="{2B1A9ED3-4B90-419B-B07B-C129655BE74D}" type="presParOf" srcId="{75768D88-048F-4006-A22F-51F0A4C82008}" destId="{8FC0B0B5-28A2-4447-8FF9-8E79FCD62A46}" srcOrd="0" destOrd="0" presId="urn:microsoft.com/office/officeart/2008/layout/HexagonCluster"/>
    <dgm:cxn modelId="{8FED3E4E-2BF5-4DEF-868E-753983E41262}" type="presParOf" srcId="{1902792B-0831-4CD1-B75A-BAF194E49F80}" destId="{40E0D540-EF4C-4533-8BBF-3200F6AD60CC}" srcOrd="2" destOrd="0" presId="urn:microsoft.com/office/officeart/2008/layout/HexagonCluster"/>
    <dgm:cxn modelId="{1306E0B2-F344-4458-B675-C07650C80E57}" type="presParOf" srcId="{40E0D540-EF4C-4533-8BBF-3200F6AD60CC}" destId="{19E3FEBC-3127-41B5-B034-88F9FF24254C}" srcOrd="0" destOrd="0" presId="urn:microsoft.com/office/officeart/2008/layout/HexagonCluster"/>
    <dgm:cxn modelId="{F6554E5B-9716-4B72-80F6-DBBC8DC64CEF}" type="presParOf" srcId="{1902792B-0831-4CD1-B75A-BAF194E49F80}" destId="{1454EA7D-DDF1-48F2-B591-B8A1B3562EE0}" srcOrd="3" destOrd="0" presId="urn:microsoft.com/office/officeart/2008/layout/HexagonCluster"/>
    <dgm:cxn modelId="{A54C7633-472B-4075-AFDD-2BC04C5DAFC8}" type="presParOf" srcId="{1454EA7D-DDF1-48F2-B591-B8A1B3562EE0}" destId="{71A605A6-2F7D-45FF-B888-89E09FDE56FD}" srcOrd="0" destOrd="0" presId="urn:microsoft.com/office/officeart/2008/layout/HexagonCluster"/>
    <dgm:cxn modelId="{A64C3FE5-9826-4406-9E44-BF98A0286C72}" type="presParOf" srcId="{1902792B-0831-4CD1-B75A-BAF194E49F80}" destId="{373A527C-78A0-4485-8678-DE5B6CDD83BA}" srcOrd="4" destOrd="0" presId="urn:microsoft.com/office/officeart/2008/layout/HexagonCluster"/>
    <dgm:cxn modelId="{2815E918-5564-4B24-93E1-2A7238B65A99}" type="presParOf" srcId="{373A527C-78A0-4485-8678-DE5B6CDD83BA}" destId="{2F9C9299-9114-474A-B181-21A1E62E74BA}" srcOrd="0" destOrd="0" presId="urn:microsoft.com/office/officeart/2008/layout/HexagonCluster"/>
    <dgm:cxn modelId="{2AB88352-8A8B-44D0-AA64-E4CCDC86DCF6}" type="presParOf" srcId="{1902792B-0831-4CD1-B75A-BAF194E49F80}" destId="{FC7F7B84-7753-4D59-A6EF-783F300BBDAE}" srcOrd="5" destOrd="0" presId="urn:microsoft.com/office/officeart/2008/layout/HexagonCluster"/>
    <dgm:cxn modelId="{88A9F26C-76D0-4FDD-AF93-223516B33185}" type="presParOf" srcId="{FC7F7B84-7753-4D59-A6EF-783F300BBDAE}" destId="{207B46EC-C074-4BEB-AE59-3352BFEE6708}" srcOrd="0" destOrd="0" presId="urn:microsoft.com/office/officeart/2008/layout/HexagonCluster"/>
    <dgm:cxn modelId="{96E628DC-9328-4572-A8ED-07476F7581D0}" type="presParOf" srcId="{1902792B-0831-4CD1-B75A-BAF194E49F80}" destId="{E0B3B9B1-37CB-467B-A249-B02F0AF99C22}" srcOrd="6" destOrd="0" presId="urn:microsoft.com/office/officeart/2008/layout/HexagonCluster"/>
    <dgm:cxn modelId="{DFA73979-D24B-47B2-A23C-22D2E205E775}" type="presParOf" srcId="{E0B3B9B1-37CB-467B-A249-B02F0AF99C22}" destId="{0AAD59F8-7277-419D-AC52-CFFAC941EE46}" srcOrd="0" destOrd="0" presId="urn:microsoft.com/office/officeart/2008/layout/HexagonCluster"/>
    <dgm:cxn modelId="{A1C386D0-71C2-4785-B89C-813E385A9C47}" type="presParOf" srcId="{1902792B-0831-4CD1-B75A-BAF194E49F80}" destId="{B9162B35-3A61-449F-9A93-BEAA6235678C}" srcOrd="7" destOrd="0" presId="urn:microsoft.com/office/officeart/2008/layout/HexagonCluster"/>
    <dgm:cxn modelId="{F1F205AF-976F-4AFA-8EB8-5F64DCD53379}" type="presParOf" srcId="{B9162B35-3A61-449F-9A93-BEAA6235678C}" destId="{2EA3345B-2F54-4E39-A080-9020E79D912D}" srcOrd="0" destOrd="0" presId="urn:microsoft.com/office/officeart/2008/layout/HexagonCluster"/>
    <dgm:cxn modelId="{703F77B0-3A84-4AF8-A4F6-2165F3FDF639}" type="presParOf" srcId="{1902792B-0831-4CD1-B75A-BAF194E49F80}" destId="{9BD1126A-B7A7-421A-940C-FF4265102291}" srcOrd="8" destOrd="0" presId="urn:microsoft.com/office/officeart/2008/layout/HexagonCluster"/>
    <dgm:cxn modelId="{F52EF3D0-C855-436A-80E2-B307757C2CEC}" type="presParOf" srcId="{9BD1126A-B7A7-421A-940C-FF4265102291}" destId="{5A614F08-5177-4FCF-91D1-3BC9F4E9B601}" srcOrd="0" destOrd="0" presId="urn:microsoft.com/office/officeart/2008/layout/HexagonCluster"/>
    <dgm:cxn modelId="{5D25177C-A9C1-43E6-BB2B-B5CAB6EA351B}" type="presParOf" srcId="{1902792B-0831-4CD1-B75A-BAF194E49F80}" destId="{DED166B3-7AA8-4F82-8F58-943EF553A11A}" srcOrd="9" destOrd="0" presId="urn:microsoft.com/office/officeart/2008/layout/HexagonCluster"/>
    <dgm:cxn modelId="{AAC86A86-8689-4FA1-AE6A-2D90FCAE804D}" type="presParOf" srcId="{DED166B3-7AA8-4F82-8F58-943EF553A11A}" destId="{5984CC54-CB8D-4CC9-B370-8ADC8DDBD69B}" srcOrd="0" destOrd="0" presId="urn:microsoft.com/office/officeart/2008/layout/HexagonCluster"/>
    <dgm:cxn modelId="{3BC65694-1CBC-4853-8B97-4FB684694937}" type="presParOf" srcId="{1902792B-0831-4CD1-B75A-BAF194E49F80}" destId="{A45C08EB-00DC-4E5D-B0B6-B9435F639553}" srcOrd="10" destOrd="0" presId="urn:microsoft.com/office/officeart/2008/layout/HexagonCluster"/>
    <dgm:cxn modelId="{6F23CB40-7220-4372-9CAA-5D304370100B}" type="presParOf" srcId="{A45C08EB-00DC-4E5D-B0B6-B9435F639553}" destId="{0E11DF4F-7ED0-44D0-BF7A-1B6D5FE39F30}" srcOrd="0" destOrd="0" presId="urn:microsoft.com/office/officeart/2008/layout/HexagonCluster"/>
    <dgm:cxn modelId="{9A7853C2-8649-4E12-A996-EBB41E57A133}" type="presParOf" srcId="{1902792B-0831-4CD1-B75A-BAF194E49F80}" destId="{D5893E6E-F247-4B79-8AC9-F2BB24D44F00}" srcOrd="11" destOrd="0" presId="urn:microsoft.com/office/officeart/2008/layout/HexagonCluster"/>
    <dgm:cxn modelId="{CB7AA6B2-CE2C-46C6-9FB9-D5D2E84290C3}" type="presParOf" srcId="{D5893E6E-F247-4B79-8AC9-F2BB24D44F00}" destId="{D6D09458-6D5C-44C5-97EB-581C03F5FF05}" srcOrd="0" destOrd="0" presId="urn:microsoft.com/office/officeart/2008/layout/HexagonCluster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F12494B-D1BA-4D4A-A023-83332BC81D74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FD165FDE-2238-422E-9C57-8FFD8CB4EC18}">
      <dgm:prSet phldrT="[Texto]" custT="1"/>
      <dgm:spPr>
        <a:solidFill>
          <a:srgbClr val="E9E8E8"/>
        </a:solidFill>
        <a:ln>
          <a:noFill/>
        </a:ln>
      </dgm:spPr>
      <dgm:t>
        <a:bodyPr/>
        <a:lstStyle/>
        <a:p>
          <a:endParaRPr lang="pt-BR" sz="6000" dirty="0"/>
        </a:p>
      </dgm:t>
    </dgm:pt>
    <dgm:pt modelId="{C45EEF88-73B3-4EAA-9F12-B1EF9A980304}" type="parTrans" cxnId="{CB11A841-B4BF-4741-A90F-DBC91CD56A42}">
      <dgm:prSet/>
      <dgm:spPr/>
      <dgm:t>
        <a:bodyPr/>
        <a:lstStyle/>
        <a:p>
          <a:endParaRPr lang="pt-BR" sz="6000"/>
        </a:p>
      </dgm:t>
    </dgm:pt>
    <dgm:pt modelId="{387CBB92-8678-4649-8378-C34329CD8BAD}" type="sibTrans" cxnId="{CB11A841-B4BF-4741-A90F-DBC91CD56A42}">
      <dgm:prSet/>
      <dgm:spPr>
        <a:ln>
          <a:noFill/>
        </a:ln>
      </dgm:spPr>
      <dgm:t>
        <a:bodyPr/>
        <a:lstStyle/>
        <a:p>
          <a:endParaRPr lang="pt-BR" sz="6000"/>
        </a:p>
      </dgm:t>
    </dgm:pt>
    <dgm:pt modelId="{0B6152A8-BF6C-480E-A164-E82A4A4A0352}">
      <dgm:prSet phldrT="[Texto]" custT="1"/>
      <dgm:spPr>
        <a:solidFill>
          <a:srgbClr val="8C4A9D"/>
        </a:solidFill>
        <a:ln>
          <a:noFill/>
        </a:ln>
      </dgm:spPr>
      <dgm:t>
        <a:bodyPr/>
        <a:lstStyle/>
        <a:p>
          <a:r>
            <a:rPr lang="pt-BR" sz="6000" dirty="0"/>
            <a:t>K</a:t>
          </a:r>
        </a:p>
      </dgm:t>
    </dgm:pt>
    <dgm:pt modelId="{207607D2-56DF-419B-9008-3CA597034C19}" type="parTrans" cxnId="{3E2EFC3C-FF2D-42E9-841B-97C48588D05F}">
      <dgm:prSet/>
      <dgm:spPr/>
      <dgm:t>
        <a:bodyPr/>
        <a:lstStyle/>
        <a:p>
          <a:endParaRPr lang="pt-BR" sz="6000"/>
        </a:p>
      </dgm:t>
    </dgm:pt>
    <dgm:pt modelId="{7ED7DAB7-3FB3-4932-8848-85D5ACCC4CA1}" type="sibTrans" cxnId="{3E2EFC3C-FF2D-42E9-841B-97C48588D05F}">
      <dgm:prSet/>
      <dgm:spPr>
        <a:ln>
          <a:noFill/>
        </a:ln>
      </dgm:spPr>
      <dgm:t>
        <a:bodyPr/>
        <a:lstStyle/>
        <a:p>
          <a:endParaRPr lang="pt-BR" sz="6000"/>
        </a:p>
      </dgm:t>
    </dgm:pt>
    <dgm:pt modelId="{48AB61D8-8115-48BE-87EC-FC232D112222}">
      <dgm:prSet phldrT="[Texto]" custT="1"/>
      <dgm:spPr>
        <a:solidFill>
          <a:srgbClr val="578AC7"/>
        </a:solidFill>
        <a:ln>
          <a:noFill/>
        </a:ln>
      </dgm:spPr>
      <dgm:t>
        <a:bodyPr/>
        <a:lstStyle/>
        <a:p>
          <a:r>
            <a:rPr lang="pt-BR" sz="6000" dirty="0"/>
            <a:t>N</a:t>
          </a:r>
        </a:p>
      </dgm:t>
    </dgm:pt>
    <dgm:pt modelId="{C5DD5578-16EA-405E-9A7E-3E0E58FD81A7}" type="parTrans" cxnId="{C9F109BC-274C-4225-A569-7B4AB45B99DB}">
      <dgm:prSet/>
      <dgm:spPr/>
      <dgm:t>
        <a:bodyPr/>
        <a:lstStyle/>
        <a:p>
          <a:endParaRPr lang="pt-BR" sz="6000"/>
        </a:p>
      </dgm:t>
    </dgm:pt>
    <dgm:pt modelId="{FAC680C5-D110-493A-8194-694C791758B0}" type="sibTrans" cxnId="{C9F109BC-274C-4225-A569-7B4AB45B99DB}">
      <dgm:prSet/>
      <dgm:spPr>
        <a:noFill/>
        <a:ln>
          <a:noFill/>
        </a:ln>
      </dgm:spPr>
      <dgm:t>
        <a:bodyPr/>
        <a:lstStyle/>
        <a:p>
          <a:endParaRPr lang="pt-BR" sz="6000"/>
        </a:p>
      </dgm:t>
    </dgm:pt>
    <dgm:pt modelId="{1902792B-0831-4CD1-B75A-BAF194E49F80}" type="pres">
      <dgm:prSet presAssocID="{2F12494B-D1BA-4D4A-A023-83332BC81D74}" presName="Name0" presStyleCnt="0">
        <dgm:presLayoutVars>
          <dgm:chMax val="21"/>
          <dgm:chPref val="21"/>
        </dgm:presLayoutVars>
      </dgm:prSet>
      <dgm:spPr/>
    </dgm:pt>
    <dgm:pt modelId="{EEE66280-15CD-4D21-8564-ED4FF57029D5}" type="pres">
      <dgm:prSet presAssocID="{FD165FDE-2238-422E-9C57-8FFD8CB4EC18}" presName="text1" presStyleCnt="0"/>
      <dgm:spPr/>
    </dgm:pt>
    <dgm:pt modelId="{E69A0858-A002-4531-B82B-D5BA97FCFCBD}" type="pres">
      <dgm:prSet presAssocID="{FD165FDE-2238-422E-9C57-8FFD8CB4EC1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5768D88-048F-4006-A22F-51F0A4C82008}" type="pres">
      <dgm:prSet presAssocID="{FD165FDE-2238-422E-9C57-8FFD8CB4EC18}" presName="textaccent1" presStyleCnt="0"/>
      <dgm:spPr/>
    </dgm:pt>
    <dgm:pt modelId="{8FC0B0B5-28A2-4447-8FF9-8E79FCD62A46}" type="pres">
      <dgm:prSet presAssocID="{FD165FDE-2238-422E-9C57-8FFD8CB4EC18}" presName="accentRepeatNode" presStyleLbl="solidAlignAcc1" presStyleIdx="0" presStyleCnt="6" custScaleX="523208" custScaleY="416001" custLinFactX="-100000" custLinFactY="100000" custLinFactNeighborX="-164106" custLinFactNeighborY="128043"/>
      <dgm:spPr>
        <a:noFill/>
        <a:ln>
          <a:noFill/>
        </a:ln>
      </dgm:spPr>
    </dgm:pt>
    <dgm:pt modelId="{40E0D540-EF4C-4533-8BBF-3200F6AD60CC}" type="pres">
      <dgm:prSet presAssocID="{387CBB92-8678-4649-8378-C34329CD8BAD}" presName="image1" presStyleCnt="0"/>
      <dgm:spPr/>
    </dgm:pt>
    <dgm:pt modelId="{19E3FEBC-3127-41B5-B034-88F9FF24254C}" type="pres">
      <dgm:prSet presAssocID="{387CBB92-8678-4649-8378-C34329CD8BAD}" presName="imageRepeatNode" presStyleLbl="alignAcc1" presStyleIdx="0" presStyleCnt="3" custLinFactY="-8622" custLinFactNeighborX="2168" custLinFactNeighborY="-100000"/>
      <dgm:spPr/>
    </dgm:pt>
    <dgm:pt modelId="{1454EA7D-DDF1-48F2-B591-B8A1B3562EE0}" type="pres">
      <dgm:prSet presAssocID="{387CBB92-8678-4649-8378-C34329CD8BAD}" presName="imageaccent1" presStyleCnt="0"/>
      <dgm:spPr/>
    </dgm:pt>
    <dgm:pt modelId="{71A605A6-2F7D-45FF-B888-89E09FDE56FD}" type="pres">
      <dgm:prSet presAssocID="{387CBB92-8678-4649-8378-C34329CD8BAD}" presName="accentRepeatNode" presStyleLbl="solidAlignAcc1" presStyleIdx="1" presStyleCnt="6"/>
      <dgm:spPr>
        <a:noFill/>
        <a:ln>
          <a:noFill/>
        </a:ln>
      </dgm:spPr>
    </dgm:pt>
    <dgm:pt modelId="{373A527C-78A0-4485-8678-DE5B6CDD83BA}" type="pres">
      <dgm:prSet presAssocID="{0B6152A8-BF6C-480E-A164-E82A4A4A0352}" presName="text2" presStyleCnt="0"/>
      <dgm:spPr/>
    </dgm:pt>
    <dgm:pt modelId="{2F9C9299-9114-474A-B181-21A1E62E74BA}" type="pres">
      <dgm:prSet presAssocID="{0B6152A8-BF6C-480E-A164-E82A4A4A0352}" presName="textRepeatNode" presStyleLbl="alignNode1" presStyleIdx="1" presStyleCnt="3" custLinFactNeighborX="-83660" custLinFactNeighborY="-53504">
        <dgm:presLayoutVars>
          <dgm:chMax val="0"/>
          <dgm:chPref val="0"/>
          <dgm:bulletEnabled val="1"/>
        </dgm:presLayoutVars>
      </dgm:prSet>
      <dgm:spPr/>
    </dgm:pt>
    <dgm:pt modelId="{FC7F7B84-7753-4D59-A6EF-783F300BBDAE}" type="pres">
      <dgm:prSet presAssocID="{0B6152A8-BF6C-480E-A164-E82A4A4A0352}" presName="textaccent2" presStyleCnt="0"/>
      <dgm:spPr/>
    </dgm:pt>
    <dgm:pt modelId="{207B46EC-C074-4BEB-AE59-3352BFEE6708}" type="pres">
      <dgm:prSet presAssocID="{0B6152A8-BF6C-480E-A164-E82A4A4A0352}" presName="accentRepeatNode" presStyleLbl="solidAlignAcc1" presStyleIdx="2" presStyleCnt="6" custLinFactX="-41266" custLinFactY="100000" custLinFactNeighborX="-100000" custLinFactNeighborY="192180"/>
      <dgm:spPr>
        <a:noFill/>
        <a:ln>
          <a:noFill/>
        </a:ln>
      </dgm:spPr>
    </dgm:pt>
    <dgm:pt modelId="{E0B3B9B1-37CB-467B-A249-B02F0AF99C22}" type="pres">
      <dgm:prSet presAssocID="{7ED7DAB7-3FB3-4932-8848-85D5ACCC4CA1}" presName="image2" presStyleCnt="0"/>
      <dgm:spPr/>
    </dgm:pt>
    <dgm:pt modelId="{0AAD59F8-7277-419D-AC52-CFFAC941EE46}" type="pres">
      <dgm:prSet presAssocID="{7ED7DAB7-3FB3-4932-8848-85D5ACCC4CA1}" presName="imageRepeatNode" presStyleLbl="alignAcc1" presStyleIdx="1" presStyleCnt="3" custLinFactNeighborX="-82643" custLinFactNeighborY="-54103"/>
      <dgm:spPr/>
    </dgm:pt>
    <dgm:pt modelId="{B9162B35-3A61-449F-9A93-BEAA6235678C}" type="pres">
      <dgm:prSet presAssocID="{7ED7DAB7-3FB3-4932-8848-85D5ACCC4CA1}" presName="imageaccent2" presStyleCnt="0"/>
      <dgm:spPr/>
    </dgm:pt>
    <dgm:pt modelId="{2EA3345B-2F54-4E39-A080-9020E79D912D}" type="pres">
      <dgm:prSet presAssocID="{7ED7DAB7-3FB3-4932-8848-85D5ACCC4CA1}" presName="accentRepeatNode" presStyleLbl="solidAlignAcc1" presStyleIdx="3" presStyleCnt="6" custLinFactX="200000" custLinFactY="-398151" custLinFactNeighborX="297502" custLinFactNeighborY="-400000"/>
      <dgm:spPr>
        <a:noFill/>
        <a:ln>
          <a:noFill/>
        </a:ln>
      </dgm:spPr>
    </dgm:pt>
    <dgm:pt modelId="{9BD1126A-B7A7-421A-940C-FF4265102291}" type="pres">
      <dgm:prSet presAssocID="{48AB61D8-8115-48BE-87EC-FC232D112222}" presName="text3" presStyleCnt="0"/>
      <dgm:spPr/>
    </dgm:pt>
    <dgm:pt modelId="{5A614F08-5177-4FCF-91D1-3BC9F4E9B601}" type="pres">
      <dgm:prSet presAssocID="{48AB61D8-8115-48BE-87EC-FC232D112222}" presName="textRepeatNode" presStyleLbl="alignNode1" presStyleIdx="2" presStyleCnt="3" custLinFactNeighborX="-83313" custLinFactNeighborY="54411">
        <dgm:presLayoutVars>
          <dgm:chMax val="0"/>
          <dgm:chPref val="0"/>
          <dgm:bulletEnabled val="1"/>
        </dgm:presLayoutVars>
      </dgm:prSet>
      <dgm:spPr/>
    </dgm:pt>
    <dgm:pt modelId="{DED166B3-7AA8-4F82-8F58-943EF553A11A}" type="pres">
      <dgm:prSet presAssocID="{48AB61D8-8115-48BE-87EC-FC232D112222}" presName="textaccent3" presStyleCnt="0"/>
      <dgm:spPr/>
    </dgm:pt>
    <dgm:pt modelId="{5984CC54-CB8D-4CC9-B370-8ADC8DDBD69B}" type="pres">
      <dgm:prSet presAssocID="{48AB61D8-8115-48BE-87EC-FC232D112222}" presName="accentRepeatNode" presStyleLbl="solidAlignAcc1" presStyleIdx="4" presStyleCnt="6" custLinFactY="-78159" custLinFactNeighborX="-55278" custLinFactNeighborY="-100000"/>
      <dgm:spPr>
        <a:noFill/>
        <a:ln>
          <a:noFill/>
        </a:ln>
      </dgm:spPr>
    </dgm:pt>
    <dgm:pt modelId="{A45C08EB-00DC-4E5D-B0B6-B9435F639553}" type="pres">
      <dgm:prSet presAssocID="{FAC680C5-D110-493A-8194-694C791758B0}" presName="image3" presStyleCnt="0"/>
      <dgm:spPr/>
    </dgm:pt>
    <dgm:pt modelId="{0E11DF4F-7ED0-44D0-BF7A-1B6D5FE39F30}" type="pres">
      <dgm:prSet presAssocID="{FAC680C5-D110-493A-8194-694C791758B0}" presName="imageRepeatNode" presStyleLbl="alignAcc1" presStyleIdx="2" presStyleCnt="3"/>
      <dgm:spPr/>
    </dgm:pt>
    <dgm:pt modelId="{D5893E6E-F247-4B79-8AC9-F2BB24D44F00}" type="pres">
      <dgm:prSet presAssocID="{FAC680C5-D110-493A-8194-694C791758B0}" presName="imageaccent3" presStyleCnt="0"/>
      <dgm:spPr/>
    </dgm:pt>
    <dgm:pt modelId="{D6D09458-6D5C-44C5-97EB-581C03F5FF05}" type="pres">
      <dgm:prSet presAssocID="{FAC680C5-D110-493A-8194-694C791758B0}" presName="accentRepeatNode" presStyleLbl="solidAlignAcc1" presStyleIdx="5" presStyleCnt="6" custLinFactX="-200000" custLinFactY="-200000" custLinFactNeighborX="-248699" custLinFactNeighborY="-202568"/>
      <dgm:spPr>
        <a:noFill/>
        <a:ln>
          <a:noFill/>
        </a:ln>
      </dgm:spPr>
    </dgm:pt>
  </dgm:ptLst>
  <dgm:cxnLst>
    <dgm:cxn modelId="{2368B907-7CE2-475C-8C86-15953EEBF70F}" type="presOf" srcId="{387CBB92-8678-4649-8378-C34329CD8BAD}" destId="{19E3FEBC-3127-41B5-B034-88F9FF24254C}" srcOrd="0" destOrd="0" presId="urn:microsoft.com/office/officeart/2008/layout/HexagonCluster"/>
    <dgm:cxn modelId="{837A8631-1E55-4982-878C-960D7EFDD062}" type="presOf" srcId="{7ED7DAB7-3FB3-4932-8848-85D5ACCC4CA1}" destId="{0AAD59F8-7277-419D-AC52-CFFAC941EE46}" srcOrd="0" destOrd="0" presId="urn:microsoft.com/office/officeart/2008/layout/HexagonCluster"/>
    <dgm:cxn modelId="{3E2EFC3C-FF2D-42E9-841B-97C48588D05F}" srcId="{2F12494B-D1BA-4D4A-A023-83332BC81D74}" destId="{0B6152A8-BF6C-480E-A164-E82A4A4A0352}" srcOrd="1" destOrd="0" parTransId="{207607D2-56DF-419B-9008-3CA597034C19}" sibTransId="{7ED7DAB7-3FB3-4932-8848-85D5ACCC4CA1}"/>
    <dgm:cxn modelId="{CB11A841-B4BF-4741-A90F-DBC91CD56A42}" srcId="{2F12494B-D1BA-4D4A-A023-83332BC81D74}" destId="{FD165FDE-2238-422E-9C57-8FFD8CB4EC18}" srcOrd="0" destOrd="0" parTransId="{C45EEF88-73B3-4EAA-9F12-B1EF9A980304}" sibTransId="{387CBB92-8678-4649-8378-C34329CD8BAD}"/>
    <dgm:cxn modelId="{C46C9C9A-4051-4507-8EA8-0CE8FB043DF8}" type="presOf" srcId="{FAC680C5-D110-493A-8194-694C791758B0}" destId="{0E11DF4F-7ED0-44D0-BF7A-1B6D5FE39F30}" srcOrd="0" destOrd="0" presId="urn:microsoft.com/office/officeart/2008/layout/HexagonCluster"/>
    <dgm:cxn modelId="{650906A5-879D-4ECA-A54F-F89A5229B5BB}" type="presOf" srcId="{0B6152A8-BF6C-480E-A164-E82A4A4A0352}" destId="{2F9C9299-9114-474A-B181-21A1E62E74BA}" srcOrd="0" destOrd="0" presId="urn:microsoft.com/office/officeart/2008/layout/HexagonCluster"/>
    <dgm:cxn modelId="{C9F109BC-274C-4225-A569-7B4AB45B99DB}" srcId="{2F12494B-D1BA-4D4A-A023-83332BC81D74}" destId="{48AB61D8-8115-48BE-87EC-FC232D112222}" srcOrd="2" destOrd="0" parTransId="{C5DD5578-16EA-405E-9A7E-3E0E58FD81A7}" sibTransId="{FAC680C5-D110-493A-8194-694C791758B0}"/>
    <dgm:cxn modelId="{110C49FD-0A2F-4E21-A407-88F4137B6BE8}" type="presOf" srcId="{FD165FDE-2238-422E-9C57-8FFD8CB4EC18}" destId="{E69A0858-A002-4531-B82B-D5BA97FCFCBD}" srcOrd="0" destOrd="0" presId="urn:microsoft.com/office/officeart/2008/layout/HexagonCluster"/>
    <dgm:cxn modelId="{F990CDFD-EB42-4A57-81E2-3C1CA319D9E5}" type="presOf" srcId="{2F12494B-D1BA-4D4A-A023-83332BC81D74}" destId="{1902792B-0831-4CD1-B75A-BAF194E49F80}" srcOrd="0" destOrd="0" presId="urn:microsoft.com/office/officeart/2008/layout/HexagonCluster"/>
    <dgm:cxn modelId="{79D766FE-A0E8-4FE2-8BC5-E9B8B8FDFD5E}" type="presOf" srcId="{48AB61D8-8115-48BE-87EC-FC232D112222}" destId="{5A614F08-5177-4FCF-91D1-3BC9F4E9B601}" srcOrd="0" destOrd="0" presId="urn:microsoft.com/office/officeart/2008/layout/HexagonCluster"/>
    <dgm:cxn modelId="{D2CBC11E-F5BD-485C-A5DF-3D5745909D0A}" type="presParOf" srcId="{1902792B-0831-4CD1-B75A-BAF194E49F80}" destId="{EEE66280-15CD-4D21-8564-ED4FF57029D5}" srcOrd="0" destOrd="0" presId="urn:microsoft.com/office/officeart/2008/layout/HexagonCluster"/>
    <dgm:cxn modelId="{B32D7DCB-24E6-43B6-944F-49D4C7F33DC5}" type="presParOf" srcId="{EEE66280-15CD-4D21-8564-ED4FF57029D5}" destId="{E69A0858-A002-4531-B82B-D5BA97FCFCBD}" srcOrd="0" destOrd="0" presId="urn:microsoft.com/office/officeart/2008/layout/HexagonCluster"/>
    <dgm:cxn modelId="{95DD84E9-0892-459C-9768-8147D495F1C1}" type="presParOf" srcId="{1902792B-0831-4CD1-B75A-BAF194E49F80}" destId="{75768D88-048F-4006-A22F-51F0A4C82008}" srcOrd="1" destOrd="0" presId="urn:microsoft.com/office/officeart/2008/layout/HexagonCluster"/>
    <dgm:cxn modelId="{2B1A9ED3-4B90-419B-B07B-C129655BE74D}" type="presParOf" srcId="{75768D88-048F-4006-A22F-51F0A4C82008}" destId="{8FC0B0B5-28A2-4447-8FF9-8E79FCD62A46}" srcOrd="0" destOrd="0" presId="urn:microsoft.com/office/officeart/2008/layout/HexagonCluster"/>
    <dgm:cxn modelId="{8FED3E4E-2BF5-4DEF-868E-753983E41262}" type="presParOf" srcId="{1902792B-0831-4CD1-B75A-BAF194E49F80}" destId="{40E0D540-EF4C-4533-8BBF-3200F6AD60CC}" srcOrd="2" destOrd="0" presId="urn:microsoft.com/office/officeart/2008/layout/HexagonCluster"/>
    <dgm:cxn modelId="{1306E0B2-F344-4458-B675-C07650C80E57}" type="presParOf" srcId="{40E0D540-EF4C-4533-8BBF-3200F6AD60CC}" destId="{19E3FEBC-3127-41B5-B034-88F9FF24254C}" srcOrd="0" destOrd="0" presId="urn:microsoft.com/office/officeart/2008/layout/HexagonCluster"/>
    <dgm:cxn modelId="{F6554E5B-9716-4B72-80F6-DBBC8DC64CEF}" type="presParOf" srcId="{1902792B-0831-4CD1-B75A-BAF194E49F80}" destId="{1454EA7D-DDF1-48F2-B591-B8A1B3562EE0}" srcOrd="3" destOrd="0" presId="urn:microsoft.com/office/officeart/2008/layout/HexagonCluster"/>
    <dgm:cxn modelId="{A54C7633-472B-4075-AFDD-2BC04C5DAFC8}" type="presParOf" srcId="{1454EA7D-DDF1-48F2-B591-B8A1B3562EE0}" destId="{71A605A6-2F7D-45FF-B888-89E09FDE56FD}" srcOrd="0" destOrd="0" presId="urn:microsoft.com/office/officeart/2008/layout/HexagonCluster"/>
    <dgm:cxn modelId="{A64C3FE5-9826-4406-9E44-BF98A0286C72}" type="presParOf" srcId="{1902792B-0831-4CD1-B75A-BAF194E49F80}" destId="{373A527C-78A0-4485-8678-DE5B6CDD83BA}" srcOrd="4" destOrd="0" presId="urn:microsoft.com/office/officeart/2008/layout/HexagonCluster"/>
    <dgm:cxn modelId="{2815E918-5564-4B24-93E1-2A7238B65A99}" type="presParOf" srcId="{373A527C-78A0-4485-8678-DE5B6CDD83BA}" destId="{2F9C9299-9114-474A-B181-21A1E62E74BA}" srcOrd="0" destOrd="0" presId="urn:microsoft.com/office/officeart/2008/layout/HexagonCluster"/>
    <dgm:cxn modelId="{2AB88352-8A8B-44D0-AA64-E4CCDC86DCF6}" type="presParOf" srcId="{1902792B-0831-4CD1-B75A-BAF194E49F80}" destId="{FC7F7B84-7753-4D59-A6EF-783F300BBDAE}" srcOrd="5" destOrd="0" presId="urn:microsoft.com/office/officeart/2008/layout/HexagonCluster"/>
    <dgm:cxn modelId="{88A9F26C-76D0-4FDD-AF93-223516B33185}" type="presParOf" srcId="{FC7F7B84-7753-4D59-A6EF-783F300BBDAE}" destId="{207B46EC-C074-4BEB-AE59-3352BFEE6708}" srcOrd="0" destOrd="0" presId="urn:microsoft.com/office/officeart/2008/layout/HexagonCluster"/>
    <dgm:cxn modelId="{96E628DC-9328-4572-A8ED-07476F7581D0}" type="presParOf" srcId="{1902792B-0831-4CD1-B75A-BAF194E49F80}" destId="{E0B3B9B1-37CB-467B-A249-B02F0AF99C22}" srcOrd="6" destOrd="0" presId="urn:microsoft.com/office/officeart/2008/layout/HexagonCluster"/>
    <dgm:cxn modelId="{DFA73979-D24B-47B2-A23C-22D2E205E775}" type="presParOf" srcId="{E0B3B9B1-37CB-467B-A249-B02F0AF99C22}" destId="{0AAD59F8-7277-419D-AC52-CFFAC941EE46}" srcOrd="0" destOrd="0" presId="urn:microsoft.com/office/officeart/2008/layout/HexagonCluster"/>
    <dgm:cxn modelId="{A1C386D0-71C2-4785-B89C-813E385A9C47}" type="presParOf" srcId="{1902792B-0831-4CD1-B75A-BAF194E49F80}" destId="{B9162B35-3A61-449F-9A93-BEAA6235678C}" srcOrd="7" destOrd="0" presId="urn:microsoft.com/office/officeart/2008/layout/HexagonCluster"/>
    <dgm:cxn modelId="{F1F205AF-976F-4AFA-8EB8-5F64DCD53379}" type="presParOf" srcId="{B9162B35-3A61-449F-9A93-BEAA6235678C}" destId="{2EA3345B-2F54-4E39-A080-9020E79D912D}" srcOrd="0" destOrd="0" presId="urn:microsoft.com/office/officeart/2008/layout/HexagonCluster"/>
    <dgm:cxn modelId="{703F77B0-3A84-4AF8-A4F6-2165F3FDF639}" type="presParOf" srcId="{1902792B-0831-4CD1-B75A-BAF194E49F80}" destId="{9BD1126A-B7A7-421A-940C-FF4265102291}" srcOrd="8" destOrd="0" presId="urn:microsoft.com/office/officeart/2008/layout/HexagonCluster"/>
    <dgm:cxn modelId="{F52EF3D0-C855-436A-80E2-B307757C2CEC}" type="presParOf" srcId="{9BD1126A-B7A7-421A-940C-FF4265102291}" destId="{5A614F08-5177-4FCF-91D1-3BC9F4E9B601}" srcOrd="0" destOrd="0" presId="urn:microsoft.com/office/officeart/2008/layout/HexagonCluster"/>
    <dgm:cxn modelId="{5D25177C-A9C1-43E6-BB2B-B5CAB6EA351B}" type="presParOf" srcId="{1902792B-0831-4CD1-B75A-BAF194E49F80}" destId="{DED166B3-7AA8-4F82-8F58-943EF553A11A}" srcOrd="9" destOrd="0" presId="urn:microsoft.com/office/officeart/2008/layout/HexagonCluster"/>
    <dgm:cxn modelId="{AAC86A86-8689-4FA1-AE6A-2D90FCAE804D}" type="presParOf" srcId="{DED166B3-7AA8-4F82-8F58-943EF553A11A}" destId="{5984CC54-CB8D-4CC9-B370-8ADC8DDBD69B}" srcOrd="0" destOrd="0" presId="urn:microsoft.com/office/officeart/2008/layout/HexagonCluster"/>
    <dgm:cxn modelId="{3BC65694-1CBC-4853-8B97-4FB684694937}" type="presParOf" srcId="{1902792B-0831-4CD1-B75A-BAF194E49F80}" destId="{A45C08EB-00DC-4E5D-B0B6-B9435F639553}" srcOrd="10" destOrd="0" presId="urn:microsoft.com/office/officeart/2008/layout/HexagonCluster"/>
    <dgm:cxn modelId="{6F23CB40-7220-4372-9CAA-5D304370100B}" type="presParOf" srcId="{A45C08EB-00DC-4E5D-B0B6-B9435F639553}" destId="{0E11DF4F-7ED0-44D0-BF7A-1B6D5FE39F30}" srcOrd="0" destOrd="0" presId="urn:microsoft.com/office/officeart/2008/layout/HexagonCluster"/>
    <dgm:cxn modelId="{9A7853C2-8649-4E12-A996-EBB41E57A133}" type="presParOf" srcId="{1902792B-0831-4CD1-B75A-BAF194E49F80}" destId="{D5893E6E-F247-4B79-8AC9-F2BB24D44F00}" srcOrd="11" destOrd="0" presId="urn:microsoft.com/office/officeart/2008/layout/HexagonCluster"/>
    <dgm:cxn modelId="{CB7AA6B2-CE2C-46C6-9FB9-D5D2E84290C3}" type="presParOf" srcId="{D5893E6E-F247-4B79-8AC9-F2BB24D44F00}" destId="{D6D09458-6D5C-44C5-97EB-581C03F5FF05}" srcOrd="0" destOrd="0" presId="urn:microsoft.com/office/officeart/2008/layout/HexagonCluster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2CAA3D-C07A-4B37-B002-4C4D6ED3D4DC}" type="doc">
      <dgm:prSet loTypeId="urn:microsoft.com/office/officeart/2005/8/layout/pyramid4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2CCBB424-081D-4F50-9FE4-693EF2D2F173}">
      <dgm:prSet phldrT="[Texto]" custT="1"/>
      <dgm:spPr>
        <a:solidFill>
          <a:schemeClr val="bg1"/>
        </a:solidFill>
      </dgm:spPr>
      <dgm:t>
        <a:bodyPr/>
        <a:lstStyle/>
        <a:p>
          <a:r>
            <a:rPr lang="pt-BR" sz="1700" dirty="0"/>
            <a:t>ROTEIRO</a:t>
          </a:r>
        </a:p>
      </dgm:t>
    </dgm:pt>
    <dgm:pt modelId="{C559141F-8BA3-4698-970F-15A84BBCE027}" type="parTrans" cxnId="{57D0FDFB-BCE2-438C-AA79-6AE4353E3F68}">
      <dgm:prSet/>
      <dgm:spPr/>
      <dgm:t>
        <a:bodyPr/>
        <a:lstStyle/>
        <a:p>
          <a:endParaRPr lang="pt-BR" sz="1700"/>
        </a:p>
      </dgm:t>
    </dgm:pt>
    <dgm:pt modelId="{19341BDE-701F-4126-A822-4CCA5BD6B2D8}" type="sibTrans" cxnId="{57D0FDFB-BCE2-438C-AA79-6AE4353E3F68}">
      <dgm:prSet/>
      <dgm:spPr/>
      <dgm:t>
        <a:bodyPr/>
        <a:lstStyle/>
        <a:p>
          <a:endParaRPr lang="pt-BR" sz="1700"/>
        </a:p>
      </dgm:t>
    </dgm:pt>
    <dgm:pt modelId="{C553D52C-3D34-4E30-B03E-5D891DC720BF}">
      <dgm:prSet phldrT="[Texto]" custT="1"/>
      <dgm:spPr/>
      <dgm:t>
        <a:bodyPr/>
        <a:lstStyle/>
        <a:p>
          <a:r>
            <a:rPr lang="pt-BR" sz="1700" dirty="0"/>
            <a:t>GUIA</a:t>
          </a:r>
        </a:p>
      </dgm:t>
    </dgm:pt>
    <dgm:pt modelId="{2E9F4786-7A18-4934-BDA9-33F048B31781}" type="parTrans" cxnId="{4560057B-128A-47DF-A23B-9150E8FB0FB4}">
      <dgm:prSet/>
      <dgm:spPr/>
      <dgm:t>
        <a:bodyPr/>
        <a:lstStyle/>
        <a:p>
          <a:endParaRPr lang="pt-BR" sz="1700"/>
        </a:p>
      </dgm:t>
    </dgm:pt>
    <dgm:pt modelId="{47E4ECD4-0807-4B48-A503-391E3DA553E8}" type="sibTrans" cxnId="{4560057B-128A-47DF-A23B-9150E8FB0FB4}">
      <dgm:prSet/>
      <dgm:spPr/>
      <dgm:t>
        <a:bodyPr/>
        <a:lstStyle/>
        <a:p>
          <a:endParaRPr lang="pt-BR" sz="1700"/>
        </a:p>
      </dgm:t>
    </dgm:pt>
    <dgm:pt modelId="{6C5E3D0A-DCFA-4478-BD04-02EDD84ED113}">
      <dgm:prSet phldrT="[Texto]" custT="1"/>
      <dgm:spPr/>
      <dgm:t>
        <a:bodyPr/>
        <a:lstStyle/>
        <a:p>
          <a:r>
            <a:rPr lang="pt-BR" sz="1700" dirty="0"/>
            <a:t>TOUR</a:t>
          </a:r>
        </a:p>
      </dgm:t>
    </dgm:pt>
    <dgm:pt modelId="{44AFF4A8-AD6B-4162-A16C-636796F4AC9D}" type="sibTrans" cxnId="{5F432B71-52DF-4E16-A5E6-37AAB83852D3}">
      <dgm:prSet/>
      <dgm:spPr/>
      <dgm:t>
        <a:bodyPr/>
        <a:lstStyle/>
        <a:p>
          <a:endParaRPr lang="pt-BR" sz="1700"/>
        </a:p>
      </dgm:t>
    </dgm:pt>
    <dgm:pt modelId="{D42ACC09-25B0-44C8-AECD-E18CF498D013}" type="parTrans" cxnId="{5F432B71-52DF-4E16-A5E6-37AAB83852D3}">
      <dgm:prSet/>
      <dgm:spPr/>
      <dgm:t>
        <a:bodyPr/>
        <a:lstStyle/>
        <a:p>
          <a:endParaRPr lang="pt-BR" sz="1700"/>
        </a:p>
      </dgm:t>
    </dgm:pt>
    <dgm:pt modelId="{97CAB374-BFDA-4250-A3DA-69E30BCCAD3A}">
      <dgm:prSet phldrT="[Texto]" custT="1"/>
      <dgm:spPr/>
      <dgm:t>
        <a:bodyPr/>
        <a:lstStyle/>
        <a:p>
          <a:r>
            <a:rPr lang="pt-BR" sz="1700" dirty="0"/>
            <a:t>TURISTAS</a:t>
          </a:r>
        </a:p>
      </dgm:t>
    </dgm:pt>
    <dgm:pt modelId="{5B5660B0-51CC-4C7C-B896-0E9A993614AF}" type="sibTrans" cxnId="{62FEAF49-F01D-4A8C-81FE-61C5481D3D4C}">
      <dgm:prSet/>
      <dgm:spPr/>
      <dgm:t>
        <a:bodyPr/>
        <a:lstStyle/>
        <a:p>
          <a:endParaRPr lang="pt-BR" sz="1700"/>
        </a:p>
      </dgm:t>
    </dgm:pt>
    <dgm:pt modelId="{FA17A173-A82A-496C-ABDE-8D83C3B74687}" type="parTrans" cxnId="{62FEAF49-F01D-4A8C-81FE-61C5481D3D4C}">
      <dgm:prSet/>
      <dgm:spPr/>
      <dgm:t>
        <a:bodyPr/>
        <a:lstStyle/>
        <a:p>
          <a:endParaRPr lang="pt-BR" sz="1700"/>
        </a:p>
      </dgm:t>
    </dgm:pt>
    <dgm:pt modelId="{6D7830B4-9CA2-400D-9488-7B8B9C870011}" type="pres">
      <dgm:prSet presAssocID="{F52CAA3D-C07A-4B37-B002-4C4D6ED3D4DC}" presName="compositeShape" presStyleCnt="0">
        <dgm:presLayoutVars>
          <dgm:chMax val="9"/>
          <dgm:dir/>
          <dgm:resizeHandles val="exact"/>
        </dgm:presLayoutVars>
      </dgm:prSet>
      <dgm:spPr/>
    </dgm:pt>
    <dgm:pt modelId="{FDD210B0-FD44-47B5-A3DE-FFDAA45EBD4F}" type="pres">
      <dgm:prSet presAssocID="{F52CAA3D-C07A-4B37-B002-4C4D6ED3D4DC}" presName="triangle1" presStyleLbl="node1" presStyleIdx="0" presStyleCnt="4">
        <dgm:presLayoutVars>
          <dgm:bulletEnabled val="1"/>
        </dgm:presLayoutVars>
      </dgm:prSet>
      <dgm:spPr/>
    </dgm:pt>
    <dgm:pt modelId="{32232CC5-D7F8-4329-A6D2-A7A7DF45CDCD}" type="pres">
      <dgm:prSet presAssocID="{F52CAA3D-C07A-4B37-B002-4C4D6ED3D4DC}" presName="triangle2" presStyleLbl="node1" presStyleIdx="1" presStyleCnt="4">
        <dgm:presLayoutVars>
          <dgm:bulletEnabled val="1"/>
        </dgm:presLayoutVars>
      </dgm:prSet>
      <dgm:spPr/>
    </dgm:pt>
    <dgm:pt modelId="{B525321C-4596-4A24-A738-8B37C15C0CC2}" type="pres">
      <dgm:prSet presAssocID="{F52CAA3D-C07A-4B37-B002-4C4D6ED3D4DC}" presName="triangle3" presStyleLbl="node1" presStyleIdx="2" presStyleCnt="4">
        <dgm:presLayoutVars>
          <dgm:bulletEnabled val="1"/>
        </dgm:presLayoutVars>
      </dgm:prSet>
      <dgm:spPr/>
    </dgm:pt>
    <dgm:pt modelId="{4FD352BF-85A8-4CA1-861F-926494CBD4A0}" type="pres">
      <dgm:prSet presAssocID="{F52CAA3D-C07A-4B37-B002-4C4D6ED3D4DC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62FEAF49-F01D-4A8C-81FE-61C5481D3D4C}" srcId="{F52CAA3D-C07A-4B37-B002-4C4D6ED3D4DC}" destId="{97CAB374-BFDA-4250-A3DA-69E30BCCAD3A}" srcOrd="3" destOrd="0" parTransId="{FA17A173-A82A-496C-ABDE-8D83C3B74687}" sibTransId="{5B5660B0-51CC-4C7C-B896-0E9A993614AF}"/>
    <dgm:cxn modelId="{5F432B71-52DF-4E16-A5E6-37AAB83852D3}" srcId="{F52CAA3D-C07A-4B37-B002-4C4D6ED3D4DC}" destId="{6C5E3D0A-DCFA-4478-BD04-02EDD84ED113}" srcOrd="2" destOrd="0" parTransId="{D42ACC09-25B0-44C8-AECD-E18CF498D013}" sibTransId="{44AFF4A8-AD6B-4162-A16C-636796F4AC9D}"/>
    <dgm:cxn modelId="{C1F49857-C222-4043-A651-C372CBA81B0E}" type="presOf" srcId="{6C5E3D0A-DCFA-4478-BD04-02EDD84ED113}" destId="{B525321C-4596-4A24-A738-8B37C15C0CC2}" srcOrd="0" destOrd="0" presId="urn:microsoft.com/office/officeart/2005/8/layout/pyramid4"/>
    <dgm:cxn modelId="{4560057B-128A-47DF-A23B-9150E8FB0FB4}" srcId="{F52CAA3D-C07A-4B37-B002-4C4D6ED3D4DC}" destId="{C553D52C-3D34-4E30-B03E-5D891DC720BF}" srcOrd="1" destOrd="0" parTransId="{2E9F4786-7A18-4934-BDA9-33F048B31781}" sibTransId="{47E4ECD4-0807-4B48-A503-391E3DA553E8}"/>
    <dgm:cxn modelId="{CBA4EA9F-55B2-4019-BAB0-EB7A7035393D}" type="presOf" srcId="{2CCBB424-081D-4F50-9FE4-693EF2D2F173}" destId="{FDD210B0-FD44-47B5-A3DE-FFDAA45EBD4F}" srcOrd="0" destOrd="0" presId="urn:microsoft.com/office/officeart/2005/8/layout/pyramid4"/>
    <dgm:cxn modelId="{929318A8-BE7E-4454-AF53-3AAA60860836}" type="presOf" srcId="{C553D52C-3D34-4E30-B03E-5D891DC720BF}" destId="{32232CC5-D7F8-4329-A6D2-A7A7DF45CDCD}" srcOrd="0" destOrd="0" presId="urn:microsoft.com/office/officeart/2005/8/layout/pyramid4"/>
    <dgm:cxn modelId="{FDDADCBF-B53A-4679-AB6E-7A476A8056BD}" type="presOf" srcId="{F52CAA3D-C07A-4B37-B002-4C4D6ED3D4DC}" destId="{6D7830B4-9CA2-400D-9488-7B8B9C870011}" srcOrd="0" destOrd="0" presId="urn:microsoft.com/office/officeart/2005/8/layout/pyramid4"/>
    <dgm:cxn modelId="{094F5BF8-0779-4823-81CA-D0916BEA0922}" type="presOf" srcId="{97CAB374-BFDA-4250-A3DA-69E30BCCAD3A}" destId="{4FD352BF-85A8-4CA1-861F-926494CBD4A0}" srcOrd="0" destOrd="0" presId="urn:microsoft.com/office/officeart/2005/8/layout/pyramid4"/>
    <dgm:cxn modelId="{57D0FDFB-BCE2-438C-AA79-6AE4353E3F68}" srcId="{F52CAA3D-C07A-4B37-B002-4C4D6ED3D4DC}" destId="{2CCBB424-081D-4F50-9FE4-693EF2D2F173}" srcOrd="0" destOrd="0" parTransId="{C559141F-8BA3-4698-970F-15A84BBCE027}" sibTransId="{19341BDE-701F-4126-A822-4CCA5BD6B2D8}"/>
    <dgm:cxn modelId="{6ADD7080-3C4A-416B-8D06-64091B6159B5}" type="presParOf" srcId="{6D7830B4-9CA2-400D-9488-7B8B9C870011}" destId="{FDD210B0-FD44-47B5-A3DE-FFDAA45EBD4F}" srcOrd="0" destOrd="0" presId="urn:microsoft.com/office/officeart/2005/8/layout/pyramid4"/>
    <dgm:cxn modelId="{DB6DAA42-5ECF-418F-A379-D99578D7A14B}" type="presParOf" srcId="{6D7830B4-9CA2-400D-9488-7B8B9C870011}" destId="{32232CC5-D7F8-4329-A6D2-A7A7DF45CDCD}" srcOrd="1" destOrd="0" presId="urn:microsoft.com/office/officeart/2005/8/layout/pyramid4"/>
    <dgm:cxn modelId="{49FE9D09-7B35-49E3-87C1-4CF3856E7A4E}" type="presParOf" srcId="{6D7830B4-9CA2-400D-9488-7B8B9C870011}" destId="{B525321C-4596-4A24-A738-8B37C15C0CC2}" srcOrd="2" destOrd="0" presId="urn:microsoft.com/office/officeart/2005/8/layout/pyramid4"/>
    <dgm:cxn modelId="{FB9218A4-BE03-4C4E-A460-20C11F111BCA}" type="presParOf" srcId="{6D7830B4-9CA2-400D-9488-7B8B9C870011}" destId="{4FD352BF-85A8-4CA1-861F-926494CBD4A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2CAA3D-C07A-4B37-B002-4C4D6ED3D4DC}" type="doc">
      <dgm:prSet loTypeId="urn:microsoft.com/office/officeart/2005/8/layout/pyramid4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2CCBB424-081D-4F50-9FE4-693EF2D2F173}">
      <dgm:prSet phldrT="[Texto]" custT="1"/>
      <dgm:spPr>
        <a:solidFill>
          <a:schemeClr val="bg1"/>
        </a:solidFill>
      </dgm:spPr>
      <dgm:t>
        <a:bodyPr/>
        <a:lstStyle/>
        <a:p>
          <a:r>
            <a:rPr lang="pt-BR" sz="1700" dirty="0"/>
            <a:t>LINHA MESTRA</a:t>
          </a:r>
        </a:p>
      </dgm:t>
    </dgm:pt>
    <dgm:pt modelId="{C559141F-8BA3-4698-970F-15A84BBCE027}" type="parTrans" cxnId="{57D0FDFB-BCE2-438C-AA79-6AE4353E3F68}">
      <dgm:prSet/>
      <dgm:spPr/>
      <dgm:t>
        <a:bodyPr/>
        <a:lstStyle/>
        <a:p>
          <a:endParaRPr lang="pt-BR" sz="1700"/>
        </a:p>
      </dgm:t>
    </dgm:pt>
    <dgm:pt modelId="{19341BDE-701F-4126-A822-4CCA5BD6B2D8}" type="sibTrans" cxnId="{57D0FDFB-BCE2-438C-AA79-6AE4353E3F68}">
      <dgm:prSet/>
      <dgm:spPr/>
      <dgm:t>
        <a:bodyPr/>
        <a:lstStyle/>
        <a:p>
          <a:endParaRPr lang="pt-BR" sz="1700"/>
        </a:p>
      </dgm:t>
    </dgm:pt>
    <dgm:pt modelId="{C553D52C-3D34-4E30-B03E-5D891DC720BF}">
      <dgm:prSet phldrT="[Texto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sz="1700" dirty="0"/>
            <a:t>PALES TRANTE</a:t>
          </a:r>
        </a:p>
      </dgm:t>
    </dgm:pt>
    <dgm:pt modelId="{2E9F4786-7A18-4934-BDA9-33F048B31781}" type="parTrans" cxnId="{4560057B-128A-47DF-A23B-9150E8FB0FB4}">
      <dgm:prSet/>
      <dgm:spPr/>
      <dgm:t>
        <a:bodyPr/>
        <a:lstStyle/>
        <a:p>
          <a:endParaRPr lang="pt-BR" sz="1700"/>
        </a:p>
      </dgm:t>
    </dgm:pt>
    <dgm:pt modelId="{47E4ECD4-0807-4B48-A503-391E3DA553E8}" type="sibTrans" cxnId="{4560057B-128A-47DF-A23B-9150E8FB0FB4}">
      <dgm:prSet/>
      <dgm:spPr/>
      <dgm:t>
        <a:bodyPr/>
        <a:lstStyle/>
        <a:p>
          <a:endParaRPr lang="pt-BR" sz="1700"/>
        </a:p>
      </dgm:t>
    </dgm:pt>
    <dgm:pt modelId="{6C5E3D0A-DCFA-4478-BD04-02EDD84ED113}">
      <dgm:prSet phldrT="[Texto]" custT="1"/>
      <dgm:spPr/>
      <dgm:t>
        <a:bodyPr/>
        <a:lstStyle/>
        <a:p>
          <a:r>
            <a:rPr lang="pt-BR" sz="1700" dirty="0"/>
            <a:t>PALESTRA</a:t>
          </a:r>
        </a:p>
      </dgm:t>
    </dgm:pt>
    <dgm:pt modelId="{D42ACC09-25B0-44C8-AECD-E18CF498D013}" type="parTrans" cxnId="{5F432B71-52DF-4E16-A5E6-37AAB83852D3}">
      <dgm:prSet/>
      <dgm:spPr/>
      <dgm:t>
        <a:bodyPr/>
        <a:lstStyle/>
        <a:p>
          <a:endParaRPr lang="pt-BR" sz="1700"/>
        </a:p>
      </dgm:t>
    </dgm:pt>
    <dgm:pt modelId="{44AFF4A8-AD6B-4162-A16C-636796F4AC9D}" type="sibTrans" cxnId="{5F432B71-52DF-4E16-A5E6-37AAB83852D3}">
      <dgm:prSet/>
      <dgm:spPr/>
      <dgm:t>
        <a:bodyPr/>
        <a:lstStyle/>
        <a:p>
          <a:endParaRPr lang="pt-BR" sz="1700"/>
        </a:p>
      </dgm:t>
    </dgm:pt>
    <dgm:pt modelId="{97CAB374-BFDA-4250-A3DA-69E30BCCAD3A}">
      <dgm:prSet phldrT="[Texto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sz="1700" dirty="0"/>
            <a:t>PÚBLICO</a:t>
          </a:r>
        </a:p>
      </dgm:t>
    </dgm:pt>
    <dgm:pt modelId="{FA17A173-A82A-496C-ABDE-8D83C3B74687}" type="parTrans" cxnId="{62FEAF49-F01D-4A8C-81FE-61C5481D3D4C}">
      <dgm:prSet/>
      <dgm:spPr/>
      <dgm:t>
        <a:bodyPr/>
        <a:lstStyle/>
        <a:p>
          <a:endParaRPr lang="pt-BR" sz="1700"/>
        </a:p>
      </dgm:t>
    </dgm:pt>
    <dgm:pt modelId="{5B5660B0-51CC-4C7C-B896-0E9A993614AF}" type="sibTrans" cxnId="{62FEAF49-F01D-4A8C-81FE-61C5481D3D4C}">
      <dgm:prSet/>
      <dgm:spPr/>
      <dgm:t>
        <a:bodyPr/>
        <a:lstStyle/>
        <a:p>
          <a:endParaRPr lang="pt-BR" sz="1700"/>
        </a:p>
      </dgm:t>
    </dgm:pt>
    <dgm:pt modelId="{6D7830B4-9CA2-400D-9488-7B8B9C870011}" type="pres">
      <dgm:prSet presAssocID="{F52CAA3D-C07A-4B37-B002-4C4D6ED3D4DC}" presName="compositeShape" presStyleCnt="0">
        <dgm:presLayoutVars>
          <dgm:chMax val="9"/>
          <dgm:dir/>
          <dgm:resizeHandles val="exact"/>
        </dgm:presLayoutVars>
      </dgm:prSet>
      <dgm:spPr/>
    </dgm:pt>
    <dgm:pt modelId="{FDD210B0-FD44-47B5-A3DE-FFDAA45EBD4F}" type="pres">
      <dgm:prSet presAssocID="{F52CAA3D-C07A-4B37-B002-4C4D6ED3D4DC}" presName="triangle1" presStyleLbl="node1" presStyleIdx="0" presStyleCnt="4">
        <dgm:presLayoutVars>
          <dgm:bulletEnabled val="1"/>
        </dgm:presLayoutVars>
      </dgm:prSet>
      <dgm:spPr/>
    </dgm:pt>
    <dgm:pt modelId="{32232CC5-D7F8-4329-A6D2-A7A7DF45CDCD}" type="pres">
      <dgm:prSet presAssocID="{F52CAA3D-C07A-4B37-B002-4C4D6ED3D4DC}" presName="triangle2" presStyleLbl="node1" presStyleIdx="1" presStyleCnt="4">
        <dgm:presLayoutVars>
          <dgm:bulletEnabled val="1"/>
        </dgm:presLayoutVars>
      </dgm:prSet>
      <dgm:spPr/>
    </dgm:pt>
    <dgm:pt modelId="{B525321C-4596-4A24-A738-8B37C15C0CC2}" type="pres">
      <dgm:prSet presAssocID="{F52CAA3D-C07A-4B37-B002-4C4D6ED3D4DC}" presName="triangle3" presStyleLbl="node1" presStyleIdx="2" presStyleCnt="4">
        <dgm:presLayoutVars>
          <dgm:bulletEnabled val="1"/>
        </dgm:presLayoutVars>
      </dgm:prSet>
      <dgm:spPr/>
    </dgm:pt>
    <dgm:pt modelId="{4FD352BF-85A8-4CA1-861F-926494CBD4A0}" type="pres">
      <dgm:prSet presAssocID="{F52CAA3D-C07A-4B37-B002-4C4D6ED3D4DC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B002500C-07AA-4097-971C-AF6A03373912}" type="presOf" srcId="{C553D52C-3D34-4E30-B03E-5D891DC720BF}" destId="{32232CC5-D7F8-4329-A6D2-A7A7DF45CDCD}" srcOrd="0" destOrd="0" presId="urn:microsoft.com/office/officeart/2005/8/layout/pyramid4"/>
    <dgm:cxn modelId="{6E44CB47-1EB1-4567-9320-DF53C443BC91}" type="presOf" srcId="{97CAB374-BFDA-4250-A3DA-69E30BCCAD3A}" destId="{4FD352BF-85A8-4CA1-861F-926494CBD4A0}" srcOrd="0" destOrd="0" presId="urn:microsoft.com/office/officeart/2005/8/layout/pyramid4"/>
    <dgm:cxn modelId="{62FEAF49-F01D-4A8C-81FE-61C5481D3D4C}" srcId="{F52CAA3D-C07A-4B37-B002-4C4D6ED3D4DC}" destId="{97CAB374-BFDA-4250-A3DA-69E30BCCAD3A}" srcOrd="3" destOrd="0" parTransId="{FA17A173-A82A-496C-ABDE-8D83C3B74687}" sibTransId="{5B5660B0-51CC-4C7C-B896-0E9A993614AF}"/>
    <dgm:cxn modelId="{5F432B71-52DF-4E16-A5E6-37AAB83852D3}" srcId="{F52CAA3D-C07A-4B37-B002-4C4D6ED3D4DC}" destId="{6C5E3D0A-DCFA-4478-BD04-02EDD84ED113}" srcOrd="2" destOrd="0" parTransId="{D42ACC09-25B0-44C8-AECD-E18CF498D013}" sibTransId="{44AFF4A8-AD6B-4162-A16C-636796F4AC9D}"/>
    <dgm:cxn modelId="{C1F49857-C222-4043-A651-C372CBA81B0E}" type="presOf" srcId="{6C5E3D0A-DCFA-4478-BD04-02EDD84ED113}" destId="{B525321C-4596-4A24-A738-8B37C15C0CC2}" srcOrd="0" destOrd="0" presId="urn:microsoft.com/office/officeart/2005/8/layout/pyramid4"/>
    <dgm:cxn modelId="{4560057B-128A-47DF-A23B-9150E8FB0FB4}" srcId="{F52CAA3D-C07A-4B37-B002-4C4D6ED3D4DC}" destId="{C553D52C-3D34-4E30-B03E-5D891DC720BF}" srcOrd="1" destOrd="0" parTransId="{2E9F4786-7A18-4934-BDA9-33F048B31781}" sibTransId="{47E4ECD4-0807-4B48-A503-391E3DA553E8}"/>
    <dgm:cxn modelId="{CBA4EA9F-55B2-4019-BAB0-EB7A7035393D}" type="presOf" srcId="{2CCBB424-081D-4F50-9FE4-693EF2D2F173}" destId="{FDD210B0-FD44-47B5-A3DE-FFDAA45EBD4F}" srcOrd="0" destOrd="0" presId="urn:microsoft.com/office/officeart/2005/8/layout/pyramid4"/>
    <dgm:cxn modelId="{FDDADCBF-B53A-4679-AB6E-7A476A8056BD}" type="presOf" srcId="{F52CAA3D-C07A-4B37-B002-4C4D6ED3D4DC}" destId="{6D7830B4-9CA2-400D-9488-7B8B9C870011}" srcOrd="0" destOrd="0" presId="urn:microsoft.com/office/officeart/2005/8/layout/pyramid4"/>
    <dgm:cxn modelId="{57D0FDFB-BCE2-438C-AA79-6AE4353E3F68}" srcId="{F52CAA3D-C07A-4B37-B002-4C4D6ED3D4DC}" destId="{2CCBB424-081D-4F50-9FE4-693EF2D2F173}" srcOrd="0" destOrd="0" parTransId="{C559141F-8BA3-4698-970F-15A84BBCE027}" sibTransId="{19341BDE-701F-4126-A822-4CCA5BD6B2D8}"/>
    <dgm:cxn modelId="{6ADD7080-3C4A-416B-8D06-64091B6159B5}" type="presParOf" srcId="{6D7830B4-9CA2-400D-9488-7B8B9C870011}" destId="{FDD210B0-FD44-47B5-A3DE-FFDAA45EBD4F}" srcOrd="0" destOrd="0" presId="urn:microsoft.com/office/officeart/2005/8/layout/pyramid4"/>
    <dgm:cxn modelId="{DB6DAA42-5ECF-418F-A379-D99578D7A14B}" type="presParOf" srcId="{6D7830B4-9CA2-400D-9488-7B8B9C870011}" destId="{32232CC5-D7F8-4329-A6D2-A7A7DF45CDCD}" srcOrd="1" destOrd="0" presId="urn:microsoft.com/office/officeart/2005/8/layout/pyramid4"/>
    <dgm:cxn modelId="{49FE9D09-7B35-49E3-87C1-4CF3856E7A4E}" type="presParOf" srcId="{6D7830B4-9CA2-400D-9488-7B8B9C870011}" destId="{B525321C-4596-4A24-A738-8B37C15C0CC2}" srcOrd="2" destOrd="0" presId="urn:microsoft.com/office/officeart/2005/8/layout/pyramid4"/>
    <dgm:cxn modelId="{FB9218A4-BE03-4C4E-A460-20C11F111BCA}" type="presParOf" srcId="{6D7830B4-9CA2-400D-9488-7B8B9C870011}" destId="{4FD352BF-85A8-4CA1-861F-926494CBD4A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2CAA3D-C07A-4B37-B002-4C4D6ED3D4DC}" type="doc">
      <dgm:prSet loTypeId="urn:microsoft.com/office/officeart/2005/8/layout/pyramid4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2CCBB424-081D-4F50-9FE4-693EF2D2F173}">
      <dgm:prSet phldrT="[Texto]" custT="1"/>
      <dgm:spPr>
        <a:solidFill>
          <a:schemeClr val="bg1"/>
        </a:solidFill>
      </dgm:spPr>
      <dgm:t>
        <a:bodyPr/>
        <a:lstStyle/>
        <a:p>
          <a:r>
            <a:rPr lang="pt-BR" sz="1700" dirty="0"/>
            <a:t>ROTEIRO</a:t>
          </a:r>
        </a:p>
      </dgm:t>
    </dgm:pt>
    <dgm:pt modelId="{C559141F-8BA3-4698-970F-15A84BBCE027}" type="parTrans" cxnId="{57D0FDFB-BCE2-438C-AA79-6AE4353E3F68}">
      <dgm:prSet/>
      <dgm:spPr/>
      <dgm:t>
        <a:bodyPr/>
        <a:lstStyle/>
        <a:p>
          <a:endParaRPr lang="pt-BR" sz="1700"/>
        </a:p>
      </dgm:t>
    </dgm:pt>
    <dgm:pt modelId="{19341BDE-701F-4126-A822-4CCA5BD6B2D8}" type="sibTrans" cxnId="{57D0FDFB-BCE2-438C-AA79-6AE4353E3F68}">
      <dgm:prSet/>
      <dgm:spPr/>
      <dgm:t>
        <a:bodyPr/>
        <a:lstStyle/>
        <a:p>
          <a:endParaRPr lang="pt-BR" sz="1700"/>
        </a:p>
      </dgm:t>
    </dgm:pt>
    <dgm:pt modelId="{C553D52C-3D34-4E30-B03E-5D891DC720BF}">
      <dgm:prSet phldrT="[Texto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sz="1700" dirty="0"/>
            <a:t>GUIA</a:t>
          </a:r>
        </a:p>
      </dgm:t>
    </dgm:pt>
    <dgm:pt modelId="{2E9F4786-7A18-4934-BDA9-33F048B31781}" type="parTrans" cxnId="{4560057B-128A-47DF-A23B-9150E8FB0FB4}">
      <dgm:prSet/>
      <dgm:spPr/>
      <dgm:t>
        <a:bodyPr/>
        <a:lstStyle/>
        <a:p>
          <a:endParaRPr lang="pt-BR" sz="1700"/>
        </a:p>
      </dgm:t>
    </dgm:pt>
    <dgm:pt modelId="{47E4ECD4-0807-4B48-A503-391E3DA553E8}" type="sibTrans" cxnId="{4560057B-128A-47DF-A23B-9150E8FB0FB4}">
      <dgm:prSet/>
      <dgm:spPr/>
      <dgm:t>
        <a:bodyPr/>
        <a:lstStyle/>
        <a:p>
          <a:endParaRPr lang="pt-BR" sz="1700"/>
        </a:p>
      </dgm:t>
    </dgm:pt>
    <dgm:pt modelId="{6C5E3D0A-DCFA-4478-BD04-02EDD84ED113}">
      <dgm:prSet phldrT="[Texto]" custT="1"/>
      <dgm:spPr/>
      <dgm:t>
        <a:bodyPr/>
        <a:lstStyle/>
        <a:p>
          <a:r>
            <a:rPr lang="pt-BR" sz="1700" dirty="0"/>
            <a:t>TOUR</a:t>
          </a:r>
        </a:p>
      </dgm:t>
    </dgm:pt>
    <dgm:pt modelId="{44AFF4A8-AD6B-4162-A16C-636796F4AC9D}" type="sibTrans" cxnId="{5F432B71-52DF-4E16-A5E6-37AAB83852D3}">
      <dgm:prSet/>
      <dgm:spPr/>
      <dgm:t>
        <a:bodyPr/>
        <a:lstStyle/>
        <a:p>
          <a:endParaRPr lang="pt-BR" sz="1700"/>
        </a:p>
      </dgm:t>
    </dgm:pt>
    <dgm:pt modelId="{D42ACC09-25B0-44C8-AECD-E18CF498D013}" type="parTrans" cxnId="{5F432B71-52DF-4E16-A5E6-37AAB83852D3}">
      <dgm:prSet/>
      <dgm:spPr/>
      <dgm:t>
        <a:bodyPr/>
        <a:lstStyle/>
        <a:p>
          <a:endParaRPr lang="pt-BR" sz="1700"/>
        </a:p>
      </dgm:t>
    </dgm:pt>
    <dgm:pt modelId="{97CAB374-BFDA-4250-A3DA-69E30BCCAD3A}">
      <dgm:prSet phldrT="[Texto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sz="1700" dirty="0"/>
            <a:t>TURISTAS</a:t>
          </a:r>
        </a:p>
      </dgm:t>
    </dgm:pt>
    <dgm:pt modelId="{5B5660B0-51CC-4C7C-B896-0E9A993614AF}" type="sibTrans" cxnId="{62FEAF49-F01D-4A8C-81FE-61C5481D3D4C}">
      <dgm:prSet/>
      <dgm:spPr/>
      <dgm:t>
        <a:bodyPr/>
        <a:lstStyle/>
        <a:p>
          <a:endParaRPr lang="pt-BR" sz="1700"/>
        </a:p>
      </dgm:t>
    </dgm:pt>
    <dgm:pt modelId="{FA17A173-A82A-496C-ABDE-8D83C3B74687}" type="parTrans" cxnId="{62FEAF49-F01D-4A8C-81FE-61C5481D3D4C}">
      <dgm:prSet/>
      <dgm:spPr/>
      <dgm:t>
        <a:bodyPr/>
        <a:lstStyle/>
        <a:p>
          <a:endParaRPr lang="pt-BR" sz="1700"/>
        </a:p>
      </dgm:t>
    </dgm:pt>
    <dgm:pt modelId="{6D7830B4-9CA2-400D-9488-7B8B9C870011}" type="pres">
      <dgm:prSet presAssocID="{F52CAA3D-C07A-4B37-B002-4C4D6ED3D4DC}" presName="compositeShape" presStyleCnt="0">
        <dgm:presLayoutVars>
          <dgm:chMax val="9"/>
          <dgm:dir/>
          <dgm:resizeHandles val="exact"/>
        </dgm:presLayoutVars>
      </dgm:prSet>
      <dgm:spPr/>
    </dgm:pt>
    <dgm:pt modelId="{FDD210B0-FD44-47B5-A3DE-FFDAA45EBD4F}" type="pres">
      <dgm:prSet presAssocID="{F52CAA3D-C07A-4B37-B002-4C4D6ED3D4DC}" presName="triangle1" presStyleLbl="node1" presStyleIdx="0" presStyleCnt="4">
        <dgm:presLayoutVars>
          <dgm:bulletEnabled val="1"/>
        </dgm:presLayoutVars>
      </dgm:prSet>
      <dgm:spPr/>
    </dgm:pt>
    <dgm:pt modelId="{32232CC5-D7F8-4329-A6D2-A7A7DF45CDCD}" type="pres">
      <dgm:prSet presAssocID="{F52CAA3D-C07A-4B37-B002-4C4D6ED3D4DC}" presName="triangle2" presStyleLbl="node1" presStyleIdx="1" presStyleCnt="4">
        <dgm:presLayoutVars>
          <dgm:bulletEnabled val="1"/>
        </dgm:presLayoutVars>
      </dgm:prSet>
      <dgm:spPr/>
    </dgm:pt>
    <dgm:pt modelId="{B525321C-4596-4A24-A738-8B37C15C0CC2}" type="pres">
      <dgm:prSet presAssocID="{F52CAA3D-C07A-4B37-B002-4C4D6ED3D4DC}" presName="triangle3" presStyleLbl="node1" presStyleIdx="2" presStyleCnt="4">
        <dgm:presLayoutVars>
          <dgm:bulletEnabled val="1"/>
        </dgm:presLayoutVars>
      </dgm:prSet>
      <dgm:spPr/>
    </dgm:pt>
    <dgm:pt modelId="{4FD352BF-85A8-4CA1-861F-926494CBD4A0}" type="pres">
      <dgm:prSet presAssocID="{F52CAA3D-C07A-4B37-B002-4C4D6ED3D4DC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62FEAF49-F01D-4A8C-81FE-61C5481D3D4C}" srcId="{F52CAA3D-C07A-4B37-B002-4C4D6ED3D4DC}" destId="{97CAB374-BFDA-4250-A3DA-69E30BCCAD3A}" srcOrd="3" destOrd="0" parTransId="{FA17A173-A82A-496C-ABDE-8D83C3B74687}" sibTransId="{5B5660B0-51CC-4C7C-B896-0E9A993614AF}"/>
    <dgm:cxn modelId="{5F432B71-52DF-4E16-A5E6-37AAB83852D3}" srcId="{F52CAA3D-C07A-4B37-B002-4C4D6ED3D4DC}" destId="{6C5E3D0A-DCFA-4478-BD04-02EDD84ED113}" srcOrd="2" destOrd="0" parTransId="{D42ACC09-25B0-44C8-AECD-E18CF498D013}" sibTransId="{44AFF4A8-AD6B-4162-A16C-636796F4AC9D}"/>
    <dgm:cxn modelId="{C1F49857-C222-4043-A651-C372CBA81B0E}" type="presOf" srcId="{6C5E3D0A-DCFA-4478-BD04-02EDD84ED113}" destId="{B525321C-4596-4A24-A738-8B37C15C0CC2}" srcOrd="0" destOrd="0" presId="urn:microsoft.com/office/officeart/2005/8/layout/pyramid4"/>
    <dgm:cxn modelId="{4560057B-128A-47DF-A23B-9150E8FB0FB4}" srcId="{F52CAA3D-C07A-4B37-B002-4C4D6ED3D4DC}" destId="{C553D52C-3D34-4E30-B03E-5D891DC720BF}" srcOrd="1" destOrd="0" parTransId="{2E9F4786-7A18-4934-BDA9-33F048B31781}" sibTransId="{47E4ECD4-0807-4B48-A503-391E3DA553E8}"/>
    <dgm:cxn modelId="{CBA4EA9F-55B2-4019-BAB0-EB7A7035393D}" type="presOf" srcId="{2CCBB424-081D-4F50-9FE4-693EF2D2F173}" destId="{FDD210B0-FD44-47B5-A3DE-FFDAA45EBD4F}" srcOrd="0" destOrd="0" presId="urn:microsoft.com/office/officeart/2005/8/layout/pyramid4"/>
    <dgm:cxn modelId="{929318A8-BE7E-4454-AF53-3AAA60860836}" type="presOf" srcId="{C553D52C-3D34-4E30-B03E-5D891DC720BF}" destId="{32232CC5-D7F8-4329-A6D2-A7A7DF45CDCD}" srcOrd="0" destOrd="0" presId="urn:microsoft.com/office/officeart/2005/8/layout/pyramid4"/>
    <dgm:cxn modelId="{FDDADCBF-B53A-4679-AB6E-7A476A8056BD}" type="presOf" srcId="{F52CAA3D-C07A-4B37-B002-4C4D6ED3D4DC}" destId="{6D7830B4-9CA2-400D-9488-7B8B9C870011}" srcOrd="0" destOrd="0" presId="urn:microsoft.com/office/officeart/2005/8/layout/pyramid4"/>
    <dgm:cxn modelId="{094F5BF8-0779-4823-81CA-D0916BEA0922}" type="presOf" srcId="{97CAB374-BFDA-4250-A3DA-69E30BCCAD3A}" destId="{4FD352BF-85A8-4CA1-861F-926494CBD4A0}" srcOrd="0" destOrd="0" presId="urn:microsoft.com/office/officeart/2005/8/layout/pyramid4"/>
    <dgm:cxn modelId="{57D0FDFB-BCE2-438C-AA79-6AE4353E3F68}" srcId="{F52CAA3D-C07A-4B37-B002-4C4D6ED3D4DC}" destId="{2CCBB424-081D-4F50-9FE4-693EF2D2F173}" srcOrd="0" destOrd="0" parTransId="{C559141F-8BA3-4698-970F-15A84BBCE027}" sibTransId="{19341BDE-701F-4126-A822-4CCA5BD6B2D8}"/>
    <dgm:cxn modelId="{6ADD7080-3C4A-416B-8D06-64091B6159B5}" type="presParOf" srcId="{6D7830B4-9CA2-400D-9488-7B8B9C870011}" destId="{FDD210B0-FD44-47B5-A3DE-FFDAA45EBD4F}" srcOrd="0" destOrd="0" presId="urn:microsoft.com/office/officeart/2005/8/layout/pyramid4"/>
    <dgm:cxn modelId="{DB6DAA42-5ECF-418F-A379-D99578D7A14B}" type="presParOf" srcId="{6D7830B4-9CA2-400D-9488-7B8B9C870011}" destId="{32232CC5-D7F8-4329-A6D2-A7A7DF45CDCD}" srcOrd="1" destOrd="0" presId="urn:microsoft.com/office/officeart/2005/8/layout/pyramid4"/>
    <dgm:cxn modelId="{49FE9D09-7B35-49E3-87C1-4CF3856E7A4E}" type="presParOf" srcId="{6D7830B4-9CA2-400D-9488-7B8B9C870011}" destId="{B525321C-4596-4A24-A738-8B37C15C0CC2}" srcOrd="2" destOrd="0" presId="urn:microsoft.com/office/officeart/2005/8/layout/pyramid4"/>
    <dgm:cxn modelId="{FB9218A4-BE03-4C4E-A460-20C11F111BCA}" type="presParOf" srcId="{6D7830B4-9CA2-400D-9488-7B8B9C870011}" destId="{4FD352BF-85A8-4CA1-861F-926494CBD4A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2CAA3D-C07A-4B37-B002-4C4D6ED3D4DC}" type="doc">
      <dgm:prSet loTypeId="urn:microsoft.com/office/officeart/2005/8/layout/pyramid4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2CCBB424-081D-4F50-9FE4-693EF2D2F173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pt-BR" sz="1700" dirty="0"/>
            <a:t>ROTEIRO</a:t>
          </a:r>
        </a:p>
      </dgm:t>
    </dgm:pt>
    <dgm:pt modelId="{C559141F-8BA3-4698-970F-15A84BBCE027}" type="parTrans" cxnId="{57D0FDFB-BCE2-438C-AA79-6AE4353E3F68}">
      <dgm:prSet/>
      <dgm:spPr/>
      <dgm:t>
        <a:bodyPr/>
        <a:lstStyle/>
        <a:p>
          <a:endParaRPr lang="pt-BR" sz="1700"/>
        </a:p>
      </dgm:t>
    </dgm:pt>
    <dgm:pt modelId="{19341BDE-701F-4126-A822-4CCA5BD6B2D8}" type="sibTrans" cxnId="{57D0FDFB-BCE2-438C-AA79-6AE4353E3F68}">
      <dgm:prSet/>
      <dgm:spPr/>
      <dgm:t>
        <a:bodyPr/>
        <a:lstStyle/>
        <a:p>
          <a:endParaRPr lang="pt-BR" sz="1700"/>
        </a:p>
      </dgm:t>
    </dgm:pt>
    <dgm:pt modelId="{C553D52C-3D34-4E30-B03E-5D891DC720BF}">
      <dgm:prSet phldrT="[Texto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sz="1700" dirty="0"/>
            <a:t>GUIA</a:t>
          </a:r>
        </a:p>
      </dgm:t>
    </dgm:pt>
    <dgm:pt modelId="{2E9F4786-7A18-4934-BDA9-33F048B31781}" type="parTrans" cxnId="{4560057B-128A-47DF-A23B-9150E8FB0FB4}">
      <dgm:prSet/>
      <dgm:spPr/>
      <dgm:t>
        <a:bodyPr/>
        <a:lstStyle/>
        <a:p>
          <a:endParaRPr lang="pt-BR" sz="1700"/>
        </a:p>
      </dgm:t>
    </dgm:pt>
    <dgm:pt modelId="{47E4ECD4-0807-4B48-A503-391E3DA553E8}" type="sibTrans" cxnId="{4560057B-128A-47DF-A23B-9150E8FB0FB4}">
      <dgm:prSet/>
      <dgm:spPr/>
      <dgm:t>
        <a:bodyPr/>
        <a:lstStyle/>
        <a:p>
          <a:endParaRPr lang="pt-BR" sz="1700"/>
        </a:p>
      </dgm:t>
    </dgm:pt>
    <dgm:pt modelId="{6C5E3D0A-DCFA-4478-BD04-02EDD84ED113}">
      <dgm:prSet phldrT="[Texto]" custT="1"/>
      <dgm:spPr/>
      <dgm:t>
        <a:bodyPr/>
        <a:lstStyle/>
        <a:p>
          <a:r>
            <a:rPr lang="pt-BR" sz="1700" dirty="0"/>
            <a:t>TOUR</a:t>
          </a:r>
        </a:p>
      </dgm:t>
    </dgm:pt>
    <dgm:pt modelId="{44AFF4A8-AD6B-4162-A16C-636796F4AC9D}" type="sibTrans" cxnId="{5F432B71-52DF-4E16-A5E6-37AAB83852D3}">
      <dgm:prSet/>
      <dgm:spPr/>
      <dgm:t>
        <a:bodyPr/>
        <a:lstStyle/>
        <a:p>
          <a:endParaRPr lang="pt-BR" sz="1700"/>
        </a:p>
      </dgm:t>
    </dgm:pt>
    <dgm:pt modelId="{D42ACC09-25B0-44C8-AECD-E18CF498D013}" type="parTrans" cxnId="{5F432B71-52DF-4E16-A5E6-37AAB83852D3}">
      <dgm:prSet/>
      <dgm:spPr/>
      <dgm:t>
        <a:bodyPr/>
        <a:lstStyle/>
        <a:p>
          <a:endParaRPr lang="pt-BR" sz="1700"/>
        </a:p>
      </dgm:t>
    </dgm:pt>
    <dgm:pt modelId="{97CAB374-BFDA-4250-A3DA-69E30BCCAD3A}">
      <dgm:prSet phldrT="[Texto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sz="1700" dirty="0"/>
            <a:t>TURISTAS</a:t>
          </a:r>
        </a:p>
      </dgm:t>
    </dgm:pt>
    <dgm:pt modelId="{5B5660B0-51CC-4C7C-B896-0E9A993614AF}" type="sibTrans" cxnId="{62FEAF49-F01D-4A8C-81FE-61C5481D3D4C}">
      <dgm:prSet/>
      <dgm:spPr/>
      <dgm:t>
        <a:bodyPr/>
        <a:lstStyle/>
        <a:p>
          <a:endParaRPr lang="pt-BR" sz="1700"/>
        </a:p>
      </dgm:t>
    </dgm:pt>
    <dgm:pt modelId="{FA17A173-A82A-496C-ABDE-8D83C3B74687}" type="parTrans" cxnId="{62FEAF49-F01D-4A8C-81FE-61C5481D3D4C}">
      <dgm:prSet/>
      <dgm:spPr/>
      <dgm:t>
        <a:bodyPr/>
        <a:lstStyle/>
        <a:p>
          <a:endParaRPr lang="pt-BR" sz="1700"/>
        </a:p>
      </dgm:t>
    </dgm:pt>
    <dgm:pt modelId="{6D7830B4-9CA2-400D-9488-7B8B9C870011}" type="pres">
      <dgm:prSet presAssocID="{F52CAA3D-C07A-4B37-B002-4C4D6ED3D4DC}" presName="compositeShape" presStyleCnt="0">
        <dgm:presLayoutVars>
          <dgm:chMax val="9"/>
          <dgm:dir/>
          <dgm:resizeHandles val="exact"/>
        </dgm:presLayoutVars>
      </dgm:prSet>
      <dgm:spPr/>
    </dgm:pt>
    <dgm:pt modelId="{FDD210B0-FD44-47B5-A3DE-FFDAA45EBD4F}" type="pres">
      <dgm:prSet presAssocID="{F52CAA3D-C07A-4B37-B002-4C4D6ED3D4DC}" presName="triangle1" presStyleLbl="node1" presStyleIdx="0" presStyleCnt="4">
        <dgm:presLayoutVars>
          <dgm:bulletEnabled val="1"/>
        </dgm:presLayoutVars>
      </dgm:prSet>
      <dgm:spPr/>
    </dgm:pt>
    <dgm:pt modelId="{32232CC5-D7F8-4329-A6D2-A7A7DF45CDCD}" type="pres">
      <dgm:prSet presAssocID="{F52CAA3D-C07A-4B37-B002-4C4D6ED3D4DC}" presName="triangle2" presStyleLbl="node1" presStyleIdx="1" presStyleCnt="4">
        <dgm:presLayoutVars>
          <dgm:bulletEnabled val="1"/>
        </dgm:presLayoutVars>
      </dgm:prSet>
      <dgm:spPr/>
    </dgm:pt>
    <dgm:pt modelId="{B525321C-4596-4A24-A738-8B37C15C0CC2}" type="pres">
      <dgm:prSet presAssocID="{F52CAA3D-C07A-4B37-B002-4C4D6ED3D4DC}" presName="triangle3" presStyleLbl="node1" presStyleIdx="2" presStyleCnt="4">
        <dgm:presLayoutVars>
          <dgm:bulletEnabled val="1"/>
        </dgm:presLayoutVars>
      </dgm:prSet>
      <dgm:spPr/>
    </dgm:pt>
    <dgm:pt modelId="{4FD352BF-85A8-4CA1-861F-926494CBD4A0}" type="pres">
      <dgm:prSet presAssocID="{F52CAA3D-C07A-4B37-B002-4C4D6ED3D4DC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62FEAF49-F01D-4A8C-81FE-61C5481D3D4C}" srcId="{F52CAA3D-C07A-4B37-B002-4C4D6ED3D4DC}" destId="{97CAB374-BFDA-4250-A3DA-69E30BCCAD3A}" srcOrd="3" destOrd="0" parTransId="{FA17A173-A82A-496C-ABDE-8D83C3B74687}" sibTransId="{5B5660B0-51CC-4C7C-B896-0E9A993614AF}"/>
    <dgm:cxn modelId="{5F432B71-52DF-4E16-A5E6-37AAB83852D3}" srcId="{F52CAA3D-C07A-4B37-B002-4C4D6ED3D4DC}" destId="{6C5E3D0A-DCFA-4478-BD04-02EDD84ED113}" srcOrd="2" destOrd="0" parTransId="{D42ACC09-25B0-44C8-AECD-E18CF498D013}" sibTransId="{44AFF4A8-AD6B-4162-A16C-636796F4AC9D}"/>
    <dgm:cxn modelId="{C1F49857-C222-4043-A651-C372CBA81B0E}" type="presOf" srcId="{6C5E3D0A-DCFA-4478-BD04-02EDD84ED113}" destId="{B525321C-4596-4A24-A738-8B37C15C0CC2}" srcOrd="0" destOrd="0" presId="urn:microsoft.com/office/officeart/2005/8/layout/pyramid4"/>
    <dgm:cxn modelId="{4560057B-128A-47DF-A23B-9150E8FB0FB4}" srcId="{F52CAA3D-C07A-4B37-B002-4C4D6ED3D4DC}" destId="{C553D52C-3D34-4E30-B03E-5D891DC720BF}" srcOrd="1" destOrd="0" parTransId="{2E9F4786-7A18-4934-BDA9-33F048B31781}" sibTransId="{47E4ECD4-0807-4B48-A503-391E3DA553E8}"/>
    <dgm:cxn modelId="{CBA4EA9F-55B2-4019-BAB0-EB7A7035393D}" type="presOf" srcId="{2CCBB424-081D-4F50-9FE4-693EF2D2F173}" destId="{FDD210B0-FD44-47B5-A3DE-FFDAA45EBD4F}" srcOrd="0" destOrd="0" presId="urn:microsoft.com/office/officeart/2005/8/layout/pyramid4"/>
    <dgm:cxn modelId="{929318A8-BE7E-4454-AF53-3AAA60860836}" type="presOf" srcId="{C553D52C-3D34-4E30-B03E-5D891DC720BF}" destId="{32232CC5-D7F8-4329-A6D2-A7A7DF45CDCD}" srcOrd="0" destOrd="0" presId="urn:microsoft.com/office/officeart/2005/8/layout/pyramid4"/>
    <dgm:cxn modelId="{FDDADCBF-B53A-4679-AB6E-7A476A8056BD}" type="presOf" srcId="{F52CAA3D-C07A-4B37-B002-4C4D6ED3D4DC}" destId="{6D7830B4-9CA2-400D-9488-7B8B9C870011}" srcOrd="0" destOrd="0" presId="urn:microsoft.com/office/officeart/2005/8/layout/pyramid4"/>
    <dgm:cxn modelId="{094F5BF8-0779-4823-81CA-D0916BEA0922}" type="presOf" srcId="{97CAB374-BFDA-4250-A3DA-69E30BCCAD3A}" destId="{4FD352BF-85A8-4CA1-861F-926494CBD4A0}" srcOrd="0" destOrd="0" presId="urn:microsoft.com/office/officeart/2005/8/layout/pyramid4"/>
    <dgm:cxn modelId="{57D0FDFB-BCE2-438C-AA79-6AE4353E3F68}" srcId="{F52CAA3D-C07A-4B37-B002-4C4D6ED3D4DC}" destId="{2CCBB424-081D-4F50-9FE4-693EF2D2F173}" srcOrd="0" destOrd="0" parTransId="{C559141F-8BA3-4698-970F-15A84BBCE027}" sibTransId="{19341BDE-701F-4126-A822-4CCA5BD6B2D8}"/>
    <dgm:cxn modelId="{6ADD7080-3C4A-416B-8D06-64091B6159B5}" type="presParOf" srcId="{6D7830B4-9CA2-400D-9488-7B8B9C870011}" destId="{FDD210B0-FD44-47B5-A3DE-FFDAA45EBD4F}" srcOrd="0" destOrd="0" presId="urn:microsoft.com/office/officeart/2005/8/layout/pyramid4"/>
    <dgm:cxn modelId="{DB6DAA42-5ECF-418F-A379-D99578D7A14B}" type="presParOf" srcId="{6D7830B4-9CA2-400D-9488-7B8B9C870011}" destId="{32232CC5-D7F8-4329-A6D2-A7A7DF45CDCD}" srcOrd="1" destOrd="0" presId="urn:microsoft.com/office/officeart/2005/8/layout/pyramid4"/>
    <dgm:cxn modelId="{49FE9D09-7B35-49E3-87C1-4CF3856E7A4E}" type="presParOf" srcId="{6D7830B4-9CA2-400D-9488-7B8B9C870011}" destId="{B525321C-4596-4A24-A738-8B37C15C0CC2}" srcOrd="2" destOrd="0" presId="urn:microsoft.com/office/officeart/2005/8/layout/pyramid4"/>
    <dgm:cxn modelId="{FB9218A4-BE03-4C4E-A460-20C11F111BCA}" type="presParOf" srcId="{6D7830B4-9CA2-400D-9488-7B8B9C870011}" destId="{4FD352BF-85A8-4CA1-861F-926494CBD4A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2CAA3D-C07A-4B37-B002-4C4D6ED3D4DC}" type="doc">
      <dgm:prSet loTypeId="urn:microsoft.com/office/officeart/2005/8/layout/pyramid4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2CCBB424-081D-4F50-9FE4-693EF2D2F173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pt-BR" sz="1700" dirty="0"/>
            <a:t>LINHA MESTRA</a:t>
          </a:r>
        </a:p>
      </dgm:t>
    </dgm:pt>
    <dgm:pt modelId="{C559141F-8BA3-4698-970F-15A84BBCE027}" type="parTrans" cxnId="{57D0FDFB-BCE2-438C-AA79-6AE4353E3F68}">
      <dgm:prSet/>
      <dgm:spPr/>
      <dgm:t>
        <a:bodyPr/>
        <a:lstStyle/>
        <a:p>
          <a:endParaRPr lang="pt-BR" sz="1700"/>
        </a:p>
      </dgm:t>
    </dgm:pt>
    <dgm:pt modelId="{19341BDE-701F-4126-A822-4CCA5BD6B2D8}" type="sibTrans" cxnId="{57D0FDFB-BCE2-438C-AA79-6AE4353E3F68}">
      <dgm:prSet/>
      <dgm:spPr/>
      <dgm:t>
        <a:bodyPr/>
        <a:lstStyle/>
        <a:p>
          <a:endParaRPr lang="pt-BR" sz="1700"/>
        </a:p>
      </dgm:t>
    </dgm:pt>
    <dgm:pt modelId="{C553D52C-3D34-4E30-B03E-5D891DC720BF}">
      <dgm:prSet phldrT="[Texto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sz="1700" dirty="0"/>
            <a:t>ORADOR</a:t>
          </a:r>
        </a:p>
      </dgm:t>
    </dgm:pt>
    <dgm:pt modelId="{2E9F4786-7A18-4934-BDA9-33F048B31781}" type="parTrans" cxnId="{4560057B-128A-47DF-A23B-9150E8FB0FB4}">
      <dgm:prSet/>
      <dgm:spPr/>
      <dgm:t>
        <a:bodyPr/>
        <a:lstStyle/>
        <a:p>
          <a:endParaRPr lang="pt-BR" sz="1700"/>
        </a:p>
      </dgm:t>
    </dgm:pt>
    <dgm:pt modelId="{47E4ECD4-0807-4B48-A503-391E3DA553E8}" type="sibTrans" cxnId="{4560057B-128A-47DF-A23B-9150E8FB0FB4}">
      <dgm:prSet/>
      <dgm:spPr/>
      <dgm:t>
        <a:bodyPr/>
        <a:lstStyle/>
        <a:p>
          <a:endParaRPr lang="pt-BR" sz="1700"/>
        </a:p>
      </dgm:t>
    </dgm:pt>
    <dgm:pt modelId="{6C5E3D0A-DCFA-4478-BD04-02EDD84ED113}">
      <dgm:prSet phldrT="[Texto]" custT="1"/>
      <dgm:spPr/>
      <dgm:t>
        <a:bodyPr/>
        <a:lstStyle/>
        <a:p>
          <a:r>
            <a:rPr lang="pt-BR" sz="1700" dirty="0"/>
            <a:t>MENSA GEM</a:t>
          </a:r>
        </a:p>
      </dgm:t>
    </dgm:pt>
    <dgm:pt modelId="{D42ACC09-25B0-44C8-AECD-E18CF498D013}" type="parTrans" cxnId="{5F432B71-52DF-4E16-A5E6-37AAB83852D3}">
      <dgm:prSet/>
      <dgm:spPr/>
      <dgm:t>
        <a:bodyPr/>
        <a:lstStyle/>
        <a:p>
          <a:endParaRPr lang="pt-BR" sz="1700"/>
        </a:p>
      </dgm:t>
    </dgm:pt>
    <dgm:pt modelId="{44AFF4A8-AD6B-4162-A16C-636796F4AC9D}" type="sibTrans" cxnId="{5F432B71-52DF-4E16-A5E6-37AAB83852D3}">
      <dgm:prSet/>
      <dgm:spPr/>
      <dgm:t>
        <a:bodyPr/>
        <a:lstStyle/>
        <a:p>
          <a:endParaRPr lang="pt-BR" sz="1700"/>
        </a:p>
      </dgm:t>
    </dgm:pt>
    <dgm:pt modelId="{97CAB374-BFDA-4250-A3DA-69E30BCCAD3A}">
      <dgm:prSet phldrT="[Texto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sz="1700" dirty="0"/>
            <a:t>PÚBLICO</a:t>
          </a:r>
        </a:p>
      </dgm:t>
    </dgm:pt>
    <dgm:pt modelId="{FA17A173-A82A-496C-ABDE-8D83C3B74687}" type="parTrans" cxnId="{62FEAF49-F01D-4A8C-81FE-61C5481D3D4C}">
      <dgm:prSet/>
      <dgm:spPr/>
      <dgm:t>
        <a:bodyPr/>
        <a:lstStyle/>
        <a:p>
          <a:endParaRPr lang="pt-BR" sz="1700"/>
        </a:p>
      </dgm:t>
    </dgm:pt>
    <dgm:pt modelId="{5B5660B0-51CC-4C7C-B896-0E9A993614AF}" type="sibTrans" cxnId="{62FEAF49-F01D-4A8C-81FE-61C5481D3D4C}">
      <dgm:prSet/>
      <dgm:spPr/>
      <dgm:t>
        <a:bodyPr/>
        <a:lstStyle/>
        <a:p>
          <a:endParaRPr lang="pt-BR" sz="1700"/>
        </a:p>
      </dgm:t>
    </dgm:pt>
    <dgm:pt modelId="{6D7830B4-9CA2-400D-9488-7B8B9C870011}" type="pres">
      <dgm:prSet presAssocID="{F52CAA3D-C07A-4B37-B002-4C4D6ED3D4DC}" presName="compositeShape" presStyleCnt="0">
        <dgm:presLayoutVars>
          <dgm:chMax val="9"/>
          <dgm:dir/>
          <dgm:resizeHandles val="exact"/>
        </dgm:presLayoutVars>
      </dgm:prSet>
      <dgm:spPr/>
    </dgm:pt>
    <dgm:pt modelId="{FDD210B0-FD44-47B5-A3DE-FFDAA45EBD4F}" type="pres">
      <dgm:prSet presAssocID="{F52CAA3D-C07A-4B37-B002-4C4D6ED3D4DC}" presName="triangle1" presStyleLbl="node1" presStyleIdx="0" presStyleCnt="4">
        <dgm:presLayoutVars>
          <dgm:bulletEnabled val="1"/>
        </dgm:presLayoutVars>
      </dgm:prSet>
      <dgm:spPr/>
    </dgm:pt>
    <dgm:pt modelId="{32232CC5-D7F8-4329-A6D2-A7A7DF45CDCD}" type="pres">
      <dgm:prSet presAssocID="{F52CAA3D-C07A-4B37-B002-4C4D6ED3D4DC}" presName="triangle2" presStyleLbl="node1" presStyleIdx="1" presStyleCnt="4">
        <dgm:presLayoutVars>
          <dgm:bulletEnabled val="1"/>
        </dgm:presLayoutVars>
      </dgm:prSet>
      <dgm:spPr/>
    </dgm:pt>
    <dgm:pt modelId="{B525321C-4596-4A24-A738-8B37C15C0CC2}" type="pres">
      <dgm:prSet presAssocID="{F52CAA3D-C07A-4B37-B002-4C4D6ED3D4DC}" presName="triangle3" presStyleLbl="node1" presStyleIdx="2" presStyleCnt="4">
        <dgm:presLayoutVars>
          <dgm:bulletEnabled val="1"/>
        </dgm:presLayoutVars>
      </dgm:prSet>
      <dgm:spPr/>
    </dgm:pt>
    <dgm:pt modelId="{4FD352BF-85A8-4CA1-861F-926494CBD4A0}" type="pres">
      <dgm:prSet presAssocID="{F52CAA3D-C07A-4B37-B002-4C4D6ED3D4DC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B002500C-07AA-4097-971C-AF6A03373912}" type="presOf" srcId="{C553D52C-3D34-4E30-B03E-5D891DC720BF}" destId="{32232CC5-D7F8-4329-A6D2-A7A7DF45CDCD}" srcOrd="0" destOrd="0" presId="urn:microsoft.com/office/officeart/2005/8/layout/pyramid4"/>
    <dgm:cxn modelId="{6E44CB47-1EB1-4567-9320-DF53C443BC91}" type="presOf" srcId="{97CAB374-BFDA-4250-A3DA-69E30BCCAD3A}" destId="{4FD352BF-85A8-4CA1-861F-926494CBD4A0}" srcOrd="0" destOrd="0" presId="urn:microsoft.com/office/officeart/2005/8/layout/pyramid4"/>
    <dgm:cxn modelId="{62FEAF49-F01D-4A8C-81FE-61C5481D3D4C}" srcId="{F52CAA3D-C07A-4B37-B002-4C4D6ED3D4DC}" destId="{97CAB374-BFDA-4250-A3DA-69E30BCCAD3A}" srcOrd="3" destOrd="0" parTransId="{FA17A173-A82A-496C-ABDE-8D83C3B74687}" sibTransId="{5B5660B0-51CC-4C7C-B896-0E9A993614AF}"/>
    <dgm:cxn modelId="{5F432B71-52DF-4E16-A5E6-37AAB83852D3}" srcId="{F52CAA3D-C07A-4B37-B002-4C4D6ED3D4DC}" destId="{6C5E3D0A-DCFA-4478-BD04-02EDD84ED113}" srcOrd="2" destOrd="0" parTransId="{D42ACC09-25B0-44C8-AECD-E18CF498D013}" sibTransId="{44AFF4A8-AD6B-4162-A16C-636796F4AC9D}"/>
    <dgm:cxn modelId="{C1F49857-C222-4043-A651-C372CBA81B0E}" type="presOf" srcId="{6C5E3D0A-DCFA-4478-BD04-02EDD84ED113}" destId="{B525321C-4596-4A24-A738-8B37C15C0CC2}" srcOrd="0" destOrd="0" presId="urn:microsoft.com/office/officeart/2005/8/layout/pyramid4"/>
    <dgm:cxn modelId="{4560057B-128A-47DF-A23B-9150E8FB0FB4}" srcId="{F52CAA3D-C07A-4B37-B002-4C4D6ED3D4DC}" destId="{C553D52C-3D34-4E30-B03E-5D891DC720BF}" srcOrd="1" destOrd="0" parTransId="{2E9F4786-7A18-4934-BDA9-33F048B31781}" sibTransId="{47E4ECD4-0807-4B48-A503-391E3DA553E8}"/>
    <dgm:cxn modelId="{CBA4EA9F-55B2-4019-BAB0-EB7A7035393D}" type="presOf" srcId="{2CCBB424-081D-4F50-9FE4-693EF2D2F173}" destId="{FDD210B0-FD44-47B5-A3DE-FFDAA45EBD4F}" srcOrd="0" destOrd="0" presId="urn:microsoft.com/office/officeart/2005/8/layout/pyramid4"/>
    <dgm:cxn modelId="{FDDADCBF-B53A-4679-AB6E-7A476A8056BD}" type="presOf" srcId="{F52CAA3D-C07A-4B37-B002-4C4D6ED3D4DC}" destId="{6D7830B4-9CA2-400D-9488-7B8B9C870011}" srcOrd="0" destOrd="0" presId="urn:microsoft.com/office/officeart/2005/8/layout/pyramid4"/>
    <dgm:cxn modelId="{57D0FDFB-BCE2-438C-AA79-6AE4353E3F68}" srcId="{F52CAA3D-C07A-4B37-B002-4C4D6ED3D4DC}" destId="{2CCBB424-081D-4F50-9FE4-693EF2D2F173}" srcOrd="0" destOrd="0" parTransId="{C559141F-8BA3-4698-970F-15A84BBCE027}" sibTransId="{19341BDE-701F-4126-A822-4CCA5BD6B2D8}"/>
    <dgm:cxn modelId="{6ADD7080-3C4A-416B-8D06-64091B6159B5}" type="presParOf" srcId="{6D7830B4-9CA2-400D-9488-7B8B9C870011}" destId="{FDD210B0-FD44-47B5-A3DE-FFDAA45EBD4F}" srcOrd="0" destOrd="0" presId="urn:microsoft.com/office/officeart/2005/8/layout/pyramid4"/>
    <dgm:cxn modelId="{DB6DAA42-5ECF-418F-A379-D99578D7A14B}" type="presParOf" srcId="{6D7830B4-9CA2-400D-9488-7B8B9C870011}" destId="{32232CC5-D7F8-4329-A6D2-A7A7DF45CDCD}" srcOrd="1" destOrd="0" presId="urn:microsoft.com/office/officeart/2005/8/layout/pyramid4"/>
    <dgm:cxn modelId="{49FE9D09-7B35-49E3-87C1-4CF3856E7A4E}" type="presParOf" srcId="{6D7830B4-9CA2-400D-9488-7B8B9C870011}" destId="{B525321C-4596-4A24-A738-8B37C15C0CC2}" srcOrd="2" destOrd="0" presId="urn:microsoft.com/office/officeart/2005/8/layout/pyramid4"/>
    <dgm:cxn modelId="{FB9218A4-BE03-4C4E-A460-20C11F111BCA}" type="presParOf" srcId="{6D7830B4-9CA2-400D-9488-7B8B9C870011}" destId="{4FD352BF-85A8-4CA1-861F-926494CBD4A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2CAA3D-C07A-4B37-B002-4C4D6ED3D4DC}" type="doc">
      <dgm:prSet loTypeId="urn:microsoft.com/office/officeart/2005/8/layout/pyramid4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2CCBB424-081D-4F50-9FE4-693EF2D2F173}">
      <dgm:prSet phldrT="[Texto]" custT="1"/>
      <dgm:spPr/>
      <dgm:t>
        <a:bodyPr/>
        <a:lstStyle/>
        <a:p>
          <a:r>
            <a:rPr lang="pt-BR" sz="1700" dirty="0"/>
            <a:t>ROTEIRO</a:t>
          </a:r>
        </a:p>
      </dgm:t>
    </dgm:pt>
    <dgm:pt modelId="{C559141F-8BA3-4698-970F-15A84BBCE027}" type="parTrans" cxnId="{57D0FDFB-BCE2-438C-AA79-6AE4353E3F68}">
      <dgm:prSet/>
      <dgm:spPr/>
      <dgm:t>
        <a:bodyPr/>
        <a:lstStyle/>
        <a:p>
          <a:endParaRPr lang="pt-BR" sz="1700"/>
        </a:p>
      </dgm:t>
    </dgm:pt>
    <dgm:pt modelId="{19341BDE-701F-4126-A822-4CCA5BD6B2D8}" type="sibTrans" cxnId="{57D0FDFB-BCE2-438C-AA79-6AE4353E3F68}">
      <dgm:prSet/>
      <dgm:spPr/>
      <dgm:t>
        <a:bodyPr/>
        <a:lstStyle/>
        <a:p>
          <a:endParaRPr lang="pt-BR" sz="1700"/>
        </a:p>
      </dgm:t>
    </dgm:pt>
    <dgm:pt modelId="{C553D52C-3D34-4E30-B03E-5D891DC720BF}">
      <dgm:prSet phldrT="[Texto]" custT="1"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pt-BR" sz="1700" dirty="0"/>
            <a:t>GUIA</a:t>
          </a:r>
        </a:p>
      </dgm:t>
    </dgm:pt>
    <dgm:pt modelId="{2E9F4786-7A18-4934-BDA9-33F048B31781}" type="parTrans" cxnId="{4560057B-128A-47DF-A23B-9150E8FB0FB4}">
      <dgm:prSet/>
      <dgm:spPr/>
      <dgm:t>
        <a:bodyPr/>
        <a:lstStyle/>
        <a:p>
          <a:endParaRPr lang="pt-BR" sz="1700"/>
        </a:p>
      </dgm:t>
    </dgm:pt>
    <dgm:pt modelId="{47E4ECD4-0807-4B48-A503-391E3DA553E8}" type="sibTrans" cxnId="{4560057B-128A-47DF-A23B-9150E8FB0FB4}">
      <dgm:prSet/>
      <dgm:spPr/>
      <dgm:t>
        <a:bodyPr/>
        <a:lstStyle/>
        <a:p>
          <a:endParaRPr lang="pt-BR" sz="1700"/>
        </a:p>
      </dgm:t>
    </dgm:pt>
    <dgm:pt modelId="{6C5E3D0A-DCFA-4478-BD04-02EDD84ED113}">
      <dgm:prSet phldrT="[Texto]" custT="1"/>
      <dgm:spPr/>
      <dgm:t>
        <a:bodyPr/>
        <a:lstStyle/>
        <a:p>
          <a:r>
            <a:rPr lang="pt-BR" sz="1700" dirty="0"/>
            <a:t>TOUR</a:t>
          </a:r>
        </a:p>
      </dgm:t>
    </dgm:pt>
    <dgm:pt modelId="{44AFF4A8-AD6B-4162-A16C-636796F4AC9D}" type="sibTrans" cxnId="{5F432B71-52DF-4E16-A5E6-37AAB83852D3}">
      <dgm:prSet/>
      <dgm:spPr/>
      <dgm:t>
        <a:bodyPr/>
        <a:lstStyle/>
        <a:p>
          <a:endParaRPr lang="pt-BR" sz="1700"/>
        </a:p>
      </dgm:t>
    </dgm:pt>
    <dgm:pt modelId="{D42ACC09-25B0-44C8-AECD-E18CF498D013}" type="parTrans" cxnId="{5F432B71-52DF-4E16-A5E6-37AAB83852D3}">
      <dgm:prSet/>
      <dgm:spPr/>
      <dgm:t>
        <a:bodyPr/>
        <a:lstStyle/>
        <a:p>
          <a:endParaRPr lang="pt-BR" sz="1700"/>
        </a:p>
      </dgm:t>
    </dgm:pt>
    <dgm:pt modelId="{97CAB374-BFDA-4250-A3DA-69E30BCCAD3A}">
      <dgm:prSet phldrT="[Texto]" custT="1"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pt-BR" sz="1700" dirty="0"/>
            <a:t>TURISTAS</a:t>
          </a:r>
        </a:p>
      </dgm:t>
    </dgm:pt>
    <dgm:pt modelId="{5B5660B0-51CC-4C7C-B896-0E9A993614AF}" type="sibTrans" cxnId="{62FEAF49-F01D-4A8C-81FE-61C5481D3D4C}">
      <dgm:prSet/>
      <dgm:spPr/>
      <dgm:t>
        <a:bodyPr/>
        <a:lstStyle/>
        <a:p>
          <a:endParaRPr lang="pt-BR" sz="1700"/>
        </a:p>
      </dgm:t>
    </dgm:pt>
    <dgm:pt modelId="{FA17A173-A82A-496C-ABDE-8D83C3B74687}" type="parTrans" cxnId="{62FEAF49-F01D-4A8C-81FE-61C5481D3D4C}">
      <dgm:prSet/>
      <dgm:spPr/>
      <dgm:t>
        <a:bodyPr/>
        <a:lstStyle/>
        <a:p>
          <a:endParaRPr lang="pt-BR" sz="1700"/>
        </a:p>
      </dgm:t>
    </dgm:pt>
    <dgm:pt modelId="{6D7830B4-9CA2-400D-9488-7B8B9C870011}" type="pres">
      <dgm:prSet presAssocID="{F52CAA3D-C07A-4B37-B002-4C4D6ED3D4DC}" presName="compositeShape" presStyleCnt="0">
        <dgm:presLayoutVars>
          <dgm:chMax val="9"/>
          <dgm:dir/>
          <dgm:resizeHandles val="exact"/>
        </dgm:presLayoutVars>
      </dgm:prSet>
      <dgm:spPr/>
    </dgm:pt>
    <dgm:pt modelId="{FDD210B0-FD44-47B5-A3DE-FFDAA45EBD4F}" type="pres">
      <dgm:prSet presAssocID="{F52CAA3D-C07A-4B37-B002-4C4D6ED3D4DC}" presName="triangle1" presStyleLbl="node1" presStyleIdx="0" presStyleCnt="4">
        <dgm:presLayoutVars>
          <dgm:bulletEnabled val="1"/>
        </dgm:presLayoutVars>
      </dgm:prSet>
      <dgm:spPr/>
    </dgm:pt>
    <dgm:pt modelId="{32232CC5-D7F8-4329-A6D2-A7A7DF45CDCD}" type="pres">
      <dgm:prSet presAssocID="{F52CAA3D-C07A-4B37-B002-4C4D6ED3D4DC}" presName="triangle2" presStyleLbl="node1" presStyleIdx="1" presStyleCnt="4">
        <dgm:presLayoutVars>
          <dgm:bulletEnabled val="1"/>
        </dgm:presLayoutVars>
      </dgm:prSet>
      <dgm:spPr/>
    </dgm:pt>
    <dgm:pt modelId="{B525321C-4596-4A24-A738-8B37C15C0CC2}" type="pres">
      <dgm:prSet presAssocID="{F52CAA3D-C07A-4B37-B002-4C4D6ED3D4DC}" presName="triangle3" presStyleLbl="node1" presStyleIdx="2" presStyleCnt="4">
        <dgm:presLayoutVars>
          <dgm:bulletEnabled val="1"/>
        </dgm:presLayoutVars>
      </dgm:prSet>
      <dgm:spPr/>
    </dgm:pt>
    <dgm:pt modelId="{4FD352BF-85A8-4CA1-861F-926494CBD4A0}" type="pres">
      <dgm:prSet presAssocID="{F52CAA3D-C07A-4B37-B002-4C4D6ED3D4DC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62FEAF49-F01D-4A8C-81FE-61C5481D3D4C}" srcId="{F52CAA3D-C07A-4B37-B002-4C4D6ED3D4DC}" destId="{97CAB374-BFDA-4250-A3DA-69E30BCCAD3A}" srcOrd="3" destOrd="0" parTransId="{FA17A173-A82A-496C-ABDE-8D83C3B74687}" sibTransId="{5B5660B0-51CC-4C7C-B896-0E9A993614AF}"/>
    <dgm:cxn modelId="{5F432B71-52DF-4E16-A5E6-37AAB83852D3}" srcId="{F52CAA3D-C07A-4B37-B002-4C4D6ED3D4DC}" destId="{6C5E3D0A-DCFA-4478-BD04-02EDD84ED113}" srcOrd="2" destOrd="0" parTransId="{D42ACC09-25B0-44C8-AECD-E18CF498D013}" sibTransId="{44AFF4A8-AD6B-4162-A16C-636796F4AC9D}"/>
    <dgm:cxn modelId="{C1F49857-C222-4043-A651-C372CBA81B0E}" type="presOf" srcId="{6C5E3D0A-DCFA-4478-BD04-02EDD84ED113}" destId="{B525321C-4596-4A24-A738-8B37C15C0CC2}" srcOrd="0" destOrd="0" presId="urn:microsoft.com/office/officeart/2005/8/layout/pyramid4"/>
    <dgm:cxn modelId="{4560057B-128A-47DF-A23B-9150E8FB0FB4}" srcId="{F52CAA3D-C07A-4B37-B002-4C4D6ED3D4DC}" destId="{C553D52C-3D34-4E30-B03E-5D891DC720BF}" srcOrd="1" destOrd="0" parTransId="{2E9F4786-7A18-4934-BDA9-33F048B31781}" sibTransId="{47E4ECD4-0807-4B48-A503-391E3DA553E8}"/>
    <dgm:cxn modelId="{CBA4EA9F-55B2-4019-BAB0-EB7A7035393D}" type="presOf" srcId="{2CCBB424-081D-4F50-9FE4-693EF2D2F173}" destId="{FDD210B0-FD44-47B5-A3DE-FFDAA45EBD4F}" srcOrd="0" destOrd="0" presId="urn:microsoft.com/office/officeart/2005/8/layout/pyramid4"/>
    <dgm:cxn modelId="{929318A8-BE7E-4454-AF53-3AAA60860836}" type="presOf" srcId="{C553D52C-3D34-4E30-B03E-5D891DC720BF}" destId="{32232CC5-D7F8-4329-A6D2-A7A7DF45CDCD}" srcOrd="0" destOrd="0" presId="urn:microsoft.com/office/officeart/2005/8/layout/pyramid4"/>
    <dgm:cxn modelId="{FDDADCBF-B53A-4679-AB6E-7A476A8056BD}" type="presOf" srcId="{F52CAA3D-C07A-4B37-B002-4C4D6ED3D4DC}" destId="{6D7830B4-9CA2-400D-9488-7B8B9C870011}" srcOrd="0" destOrd="0" presId="urn:microsoft.com/office/officeart/2005/8/layout/pyramid4"/>
    <dgm:cxn modelId="{094F5BF8-0779-4823-81CA-D0916BEA0922}" type="presOf" srcId="{97CAB374-BFDA-4250-A3DA-69E30BCCAD3A}" destId="{4FD352BF-85A8-4CA1-861F-926494CBD4A0}" srcOrd="0" destOrd="0" presId="urn:microsoft.com/office/officeart/2005/8/layout/pyramid4"/>
    <dgm:cxn modelId="{57D0FDFB-BCE2-438C-AA79-6AE4353E3F68}" srcId="{F52CAA3D-C07A-4B37-B002-4C4D6ED3D4DC}" destId="{2CCBB424-081D-4F50-9FE4-693EF2D2F173}" srcOrd="0" destOrd="0" parTransId="{C559141F-8BA3-4698-970F-15A84BBCE027}" sibTransId="{19341BDE-701F-4126-A822-4CCA5BD6B2D8}"/>
    <dgm:cxn modelId="{6ADD7080-3C4A-416B-8D06-64091B6159B5}" type="presParOf" srcId="{6D7830B4-9CA2-400D-9488-7B8B9C870011}" destId="{FDD210B0-FD44-47B5-A3DE-FFDAA45EBD4F}" srcOrd="0" destOrd="0" presId="urn:microsoft.com/office/officeart/2005/8/layout/pyramid4"/>
    <dgm:cxn modelId="{DB6DAA42-5ECF-418F-A379-D99578D7A14B}" type="presParOf" srcId="{6D7830B4-9CA2-400D-9488-7B8B9C870011}" destId="{32232CC5-D7F8-4329-A6D2-A7A7DF45CDCD}" srcOrd="1" destOrd="0" presId="urn:microsoft.com/office/officeart/2005/8/layout/pyramid4"/>
    <dgm:cxn modelId="{49FE9D09-7B35-49E3-87C1-4CF3856E7A4E}" type="presParOf" srcId="{6D7830B4-9CA2-400D-9488-7B8B9C870011}" destId="{B525321C-4596-4A24-A738-8B37C15C0CC2}" srcOrd="2" destOrd="0" presId="urn:microsoft.com/office/officeart/2005/8/layout/pyramid4"/>
    <dgm:cxn modelId="{FB9218A4-BE03-4C4E-A460-20C11F111BCA}" type="presParOf" srcId="{6D7830B4-9CA2-400D-9488-7B8B9C870011}" destId="{4FD352BF-85A8-4CA1-861F-926494CBD4A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52CAA3D-C07A-4B37-B002-4C4D6ED3D4DC}" type="doc">
      <dgm:prSet loTypeId="urn:microsoft.com/office/officeart/2005/8/layout/pyramid4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2CCBB424-081D-4F50-9FE4-693EF2D2F173}">
      <dgm:prSet phldrT="[Texto]" custT="1"/>
      <dgm:spPr/>
      <dgm:t>
        <a:bodyPr/>
        <a:lstStyle/>
        <a:p>
          <a:r>
            <a:rPr lang="pt-BR" sz="1700" dirty="0"/>
            <a:t>LINHA MESTRA</a:t>
          </a:r>
        </a:p>
      </dgm:t>
    </dgm:pt>
    <dgm:pt modelId="{C559141F-8BA3-4698-970F-15A84BBCE027}" type="parTrans" cxnId="{57D0FDFB-BCE2-438C-AA79-6AE4353E3F68}">
      <dgm:prSet/>
      <dgm:spPr/>
      <dgm:t>
        <a:bodyPr/>
        <a:lstStyle/>
        <a:p>
          <a:endParaRPr lang="pt-BR" sz="1700"/>
        </a:p>
      </dgm:t>
    </dgm:pt>
    <dgm:pt modelId="{19341BDE-701F-4126-A822-4CCA5BD6B2D8}" type="sibTrans" cxnId="{57D0FDFB-BCE2-438C-AA79-6AE4353E3F68}">
      <dgm:prSet/>
      <dgm:spPr/>
      <dgm:t>
        <a:bodyPr/>
        <a:lstStyle/>
        <a:p>
          <a:endParaRPr lang="pt-BR" sz="1700"/>
        </a:p>
      </dgm:t>
    </dgm:pt>
    <dgm:pt modelId="{C553D52C-3D34-4E30-B03E-5D891DC720BF}">
      <dgm:prSet phldrT="[Texto]" custT="1"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pt-BR" sz="1700" dirty="0"/>
            <a:t>ORADOR</a:t>
          </a:r>
        </a:p>
      </dgm:t>
    </dgm:pt>
    <dgm:pt modelId="{2E9F4786-7A18-4934-BDA9-33F048B31781}" type="parTrans" cxnId="{4560057B-128A-47DF-A23B-9150E8FB0FB4}">
      <dgm:prSet/>
      <dgm:spPr/>
      <dgm:t>
        <a:bodyPr/>
        <a:lstStyle/>
        <a:p>
          <a:endParaRPr lang="pt-BR" sz="1700"/>
        </a:p>
      </dgm:t>
    </dgm:pt>
    <dgm:pt modelId="{47E4ECD4-0807-4B48-A503-391E3DA553E8}" type="sibTrans" cxnId="{4560057B-128A-47DF-A23B-9150E8FB0FB4}">
      <dgm:prSet/>
      <dgm:spPr/>
      <dgm:t>
        <a:bodyPr/>
        <a:lstStyle/>
        <a:p>
          <a:endParaRPr lang="pt-BR" sz="1700"/>
        </a:p>
      </dgm:t>
    </dgm:pt>
    <dgm:pt modelId="{6C5E3D0A-DCFA-4478-BD04-02EDD84ED113}">
      <dgm:prSet phldrT="[Texto]" custT="1"/>
      <dgm:spPr/>
      <dgm:t>
        <a:bodyPr/>
        <a:lstStyle/>
        <a:p>
          <a:r>
            <a:rPr lang="pt-BR" sz="1700" dirty="0"/>
            <a:t>MENSA GEM</a:t>
          </a:r>
        </a:p>
      </dgm:t>
    </dgm:pt>
    <dgm:pt modelId="{D42ACC09-25B0-44C8-AECD-E18CF498D013}" type="parTrans" cxnId="{5F432B71-52DF-4E16-A5E6-37AAB83852D3}">
      <dgm:prSet/>
      <dgm:spPr/>
      <dgm:t>
        <a:bodyPr/>
        <a:lstStyle/>
        <a:p>
          <a:endParaRPr lang="pt-BR" sz="1700"/>
        </a:p>
      </dgm:t>
    </dgm:pt>
    <dgm:pt modelId="{44AFF4A8-AD6B-4162-A16C-636796F4AC9D}" type="sibTrans" cxnId="{5F432B71-52DF-4E16-A5E6-37AAB83852D3}">
      <dgm:prSet/>
      <dgm:spPr/>
      <dgm:t>
        <a:bodyPr/>
        <a:lstStyle/>
        <a:p>
          <a:endParaRPr lang="pt-BR" sz="1700"/>
        </a:p>
      </dgm:t>
    </dgm:pt>
    <dgm:pt modelId="{97CAB374-BFDA-4250-A3DA-69E30BCCAD3A}">
      <dgm:prSet phldrT="[Texto]" custT="1"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pt-BR" sz="1700" dirty="0"/>
            <a:t>PÚBLICO</a:t>
          </a:r>
        </a:p>
      </dgm:t>
    </dgm:pt>
    <dgm:pt modelId="{FA17A173-A82A-496C-ABDE-8D83C3B74687}" type="parTrans" cxnId="{62FEAF49-F01D-4A8C-81FE-61C5481D3D4C}">
      <dgm:prSet/>
      <dgm:spPr/>
      <dgm:t>
        <a:bodyPr/>
        <a:lstStyle/>
        <a:p>
          <a:endParaRPr lang="pt-BR" sz="1700"/>
        </a:p>
      </dgm:t>
    </dgm:pt>
    <dgm:pt modelId="{5B5660B0-51CC-4C7C-B896-0E9A993614AF}" type="sibTrans" cxnId="{62FEAF49-F01D-4A8C-81FE-61C5481D3D4C}">
      <dgm:prSet/>
      <dgm:spPr/>
      <dgm:t>
        <a:bodyPr/>
        <a:lstStyle/>
        <a:p>
          <a:endParaRPr lang="pt-BR" sz="1700"/>
        </a:p>
      </dgm:t>
    </dgm:pt>
    <dgm:pt modelId="{6D7830B4-9CA2-400D-9488-7B8B9C870011}" type="pres">
      <dgm:prSet presAssocID="{F52CAA3D-C07A-4B37-B002-4C4D6ED3D4DC}" presName="compositeShape" presStyleCnt="0">
        <dgm:presLayoutVars>
          <dgm:chMax val="9"/>
          <dgm:dir/>
          <dgm:resizeHandles val="exact"/>
        </dgm:presLayoutVars>
      </dgm:prSet>
      <dgm:spPr/>
    </dgm:pt>
    <dgm:pt modelId="{FDD210B0-FD44-47B5-A3DE-FFDAA45EBD4F}" type="pres">
      <dgm:prSet presAssocID="{F52CAA3D-C07A-4B37-B002-4C4D6ED3D4DC}" presName="triangle1" presStyleLbl="node1" presStyleIdx="0" presStyleCnt="4">
        <dgm:presLayoutVars>
          <dgm:bulletEnabled val="1"/>
        </dgm:presLayoutVars>
      </dgm:prSet>
      <dgm:spPr/>
    </dgm:pt>
    <dgm:pt modelId="{32232CC5-D7F8-4329-A6D2-A7A7DF45CDCD}" type="pres">
      <dgm:prSet presAssocID="{F52CAA3D-C07A-4B37-B002-4C4D6ED3D4DC}" presName="triangle2" presStyleLbl="node1" presStyleIdx="1" presStyleCnt="4">
        <dgm:presLayoutVars>
          <dgm:bulletEnabled val="1"/>
        </dgm:presLayoutVars>
      </dgm:prSet>
      <dgm:spPr/>
    </dgm:pt>
    <dgm:pt modelId="{B525321C-4596-4A24-A738-8B37C15C0CC2}" type="pres">
      <dgm:prSet presAssocID="{F52CAA3D-C07A-4B37-B002-4C4D6ED3D4DC}" presName="triangle3" presStyleLbl="node1" presStyleIdx="2" presStyleCnt="4">
        <dgm:presLayoutVars>
          <dgm:bulletEnabled val="1"/>
        </dgm:presLayoutVars>
      </dgm:prSet>
      <dgm:spPr/>
    </dgm:pt>
    <dgm:pt modelId="{4FD352BF-85A8-4CA1-861F-926494CBD4A0}" type="pres">
      <dgm:prSet presAssocID="{F52CAA3D-C07A-4B37-B002-4C4D6ED3D4DC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B002500C-07AA-4097-971C-AF6A03373912}" type="presOf" srcId="{C553D52C-3D34-4E30-B03E-5D891DC720BF}" destId="{32232CC5-D7F8-4329-A6D2-A7A7DF45CDCD}" srcOrd="0" destOrd="0" presId="urn:microsoft.com/office/officeart/2005/8/layout/pyramid4"/>
    <dgm:cxn modelId="{6E44CB47-1EB1-4567-9320-DF53C443BC91}" type="presOf" srcId="{97CAB374-BFDA-4250-A3DA-69E30BCCAD3A}" destId="{4FD352BF-85A8-4CA1-861F-926494CBD4A0}" srcOrd="0" destOrd="0" presId="urn:microsoft.com/office/officeart/2005/8/layout/pyramid4"/>
    <dgm:cxn modelId="{62FEAF49-F01D-4A8C-81FE-61C5481D3D4C}" srcId="{F52CAA3D-C07A-4B37-B002-4C4D6ED3D4DC}" destId="{97CAB374-BFDA-4250-A3DA-69E30BCCAD3A}" srcOrd="3" destOrd="0" parTransId="{FA17A173-A82A-496C-ABDE-8D83C3B74687}" sibTransId="{5B5660B0-51CC-4C7C-B896-0E9A993614AF}"/>
    <dgm:cxn modelId="{5F432B71-52DF-4E16-A5E6-37AAB83852D3}" srcId="{F52CAA3D-C07A-4B37-B002-4C4D6ED3D4DC}" destId="{6C5E3D0A-DCFA-4478-BD04-02EDD84ED113}" srcOrd="2" destOrd="0" parTransId="{D42ACC09-25B0-44C8-AECD-E18CF498D013}" sibTransId="{44AFF4A8-AD6B-4162-A16C-636796F4AC9D}"/>
    <dgm:cxn modelId="{C1F49857-C222-4043-A651-C372CBA81B0E}" type="presOf" srcId="{6C5E3D0A-DCFA-4478-BD04-02EDD84ED113}" destId="{B525321C-4596-4A24-A738-8B37C15C0CC2}" srcOrd="0" destOrd="0" presId="urn:microsoft.com/office/officeart/2005/8/layout/pyramid4"/>
    <dgm:cxn modelId="{4560057B-128A-47DF-A23B-9150E8FB0FB4}" srcId="{F52CAA3D-C07A-4B37-B002-4C4D6ED3D4DC}" destId="{C553D52C-3D34-4E30-B03E-5D891DC720BF}" srcOrd="1" destOrd="0" parTransId="{2E9F4786-7A18-4934-BDA9-33F048B31781}" sibTransId="{47E4ECD4-0807-4B48-A503-391E3DA553E8}"/>
    <dgm:cxn modelId="{CBA4EA9F-55B2-4019-BAB0-EB7A7035393D}" type="presOf" srcId="{2CCBB424-081D-4F50-9FE4-693EF2D2F173}" destId="{FDD210B0-FD44-47B5-A3DE-FFDAA45EBD4F}" srcOrd="0" destOrd="0" presId="urn:microsoft.com/office/officeart/2005/8/layout/pyramid4"/>
    <dgm:cxn modelId="{FDDADCBF-B53A-4679-AB6E-7A476A8056BD}" type="presOf" srcId="{F52CAA3D-C07A-4B37-B002-4C4D6ED3D4DC}" destId="{6D7830B4-9CA2-400D-9488-7B8B9C870011}" srcOrd="0" destOrd="0" presId="urn:microsoft.com/office/officeart/2005/8/layout/pyramid4"/>
    <dgm:cxn modelId="{57D0FDFB-BCE2-438C-AA79-6AE4353E3F68}" srcId="{F52CAA3D-C07A-4B37-B002-4C4D6ED3D4DC}" destId="{2CCBB424-081D-4F50-9FE4-693EF2D2F173}" srcOrd="0" destOrd="0" parTransId="{C559141F-8BA3-4698-970F-15A84BBCE027}" sibTransId="{19341BDE-701F-4126-A822-4CCA5BD6B2D8}"/>
    <dgm:cxn modelId="{6ADD7080-3C4A-416B-8D06-64091B6159B5}" type="presParOf" srcId="{6D7830B4-9CA2-400D-9488-7B8B9C870011}" destId="{FDD210B0-FD44-47B5-A3DE-FFDAA45EBD4F}" srcOrd="0" destOrd="0" presId="urn:microsoft.com/office/officeart/2005/8/layout/pyramid4"/>
    <dgm:cxn modelId="{DB6DAA42-5ECF-418F-A379-D99578D7A14B}" type="presParOf" srcId="{6D7830B4-9CA2-400D-9488-7B8B9C870011}" destId="{32232CC5-D7F8-4329-A6D2-A7A7DF45CDCD}" srcOrd="1" destOrd="0" presId="urn:microsoft.com/office/officeart/2005/8/layout/pyramid4"/>
    <dgm:cxn modelId="{49FE9D09-7B35-49E3-87C1-4CF3856E7A4E}" type="presParOf" srcId="{6D7830B4-9CA2-400D-9488-7B8B9C870011}" destId="{B525321C-4596-4A24-A738-8B37C15C0CC2}" srcOrd="2" destOrd="0" presId="urn:microsoft.com/office/officeart/2005/8/layout/pyramid4"/>
    <dgm:cxn modelId="{FB9218A4-BE03-4C4E-A460-20C11F111BCA}" type="presParOf" srcId="{6D7830B4-9CA2-400D-9488-7B8B9C870011}" destId="{4FD352BF-85A8-4CA1-861F-926494CBD4A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10B0-FD44-47B5-A3DE-FFDAA45EBD4F}">
      <dsp:nvSpPr>
        <dsp:cNvPr id="0" name=""/>
        <dsp:cNvSpPr/>
      </dsp:nvSpPr>
      <dsp:spPr>
        <a:xfrm>
          <a:off x="1350000" y="0"/>
          <a:ext cx="1980000" cy="1980000"/>
        </a:xfrm>
        <a:prstGeom prst="triangl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LINHA MESTRA</a:t>
          </a:r>
        </a:p>
      </dsp:txBody>
      <dsp:txXfrm>
        <a:off x="1845000" y="990000"/>
        <a:ext cx="990000" cy="990000"/>
      </dsp:txXfrm>
    </dsp:sp>
    <dsp:sp modelId="{32232CC5-D7F8-4329-A6D2-A7A7DF45CDCD}">
      <dsp:nvSpPr>
        <dsp:cNvPr id="0" name=""/>
        <dsp:cNvSpPr/>
      </dsp:nvSpPr>
      <dsp:spPr>
        <a:xfrm>
          <a:off x="36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ORADOR</a:t>
          </a:r>
        </a:p>
      </dsp:txBody>
      <dsp:txXfrm>
        <a:off x="855000" y="2970000"/>
        <a:ext cx="990000" cy="990000"/>
      </dsp:txXfrm>
    </dsp:sp>
    <dsp:sp modelId="{B525321C-4596-4A24-A738-8B37C15C0CC2}">
      <dsp:nvSpPr>
        <dsp:cNvPr id="0" name=""/>
        <dsp:cNvSpPr/>
      </dsp:nvSpPr>
      <dsp:spPr>
        <a:xfrm rot="10800000">
          <a:off x="135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MENSA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GEM</a:t>
          </a:r>
        </a:p>
      </dsp:txBody>
      <dsp:txXfrm rot="10800000">
        <a:off x="1845000" y="1980000"/>
        <a:ext cx="990000" cy="990000"/>
      </dsp:txXfrm>
    </dsp:sp>
    <dsp:sp modelId="{4FD352BF-85A8-4CA1-861F-926494CBD4A0}">
      <dsp:nvSpPr>
        <dsp:cNvPr id="0" name=""/>
        <dsp:cNvSpPr/>
      </dsp:nvSpPr>
      <dsp:spPr>
        <a:xfrm>
          <a:off x="234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PÚBLICO</a:t>
          </a:r>
        </a:p>
      </dsp:txBody>
      <dsp:txXfrm>
        <a:off x="2835000" y="2970000"/>
        <a:ext cx="990000" cy="99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BF0D2-CBF6-496B-98BD-2E364356A501}">
      <dsp:nvSpPr>
        <dsp:cNvPr id="0" name=""/>
        <dsp:cNvSpPr/>
      </dsp:nvSpPr>
      <dsp:spPr>
        <a:xfrm>
          <a:off x="912903" y="165099"/>
          <a:ext cx="3276600" cy="113792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1AE23-CAB9-4FC3-9469-4BF92D8E55B7}">
      <dsp:nvSpPr>
        <dsp:cNvPr id="0" name=""/>
        <dsp:cNvSpPr/>
      </dsp:nvSpPr>
      <dsp:spPr>
        <a:xfrm>
          <a:off x="2238784" y="2951479"/>
          <a:ext cx="635000" cy="406400"/>
        </a:xfrm>
        <a:prstGeom prst="downArrow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63DE8-C07B-40A4-8A11-0A848994E296}">
      <dsp:nvSpPr>
        <dsp:cNvPr id="0" name=""/>
        <dsp:cNvSpPr/>
      </dsp:nvSpPr>
      <dsp:spPr>
        <a:xfrm>
          <a:off x="1032283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>
              <a:solidFill>
                <a:schemeClr val="bg1">
                  <a:lumMod val="50000"/>
                </a:schemeClr>
              </a:solidFill>
            </a:rPr>
            <a:t>Linha Mestra</a:t>
          </a:r>
        </a:p>
      </dsp:txBody>
      <dsp:txXfrm>
        <a:off x="1032283" y="3276600"/>
        <a:ext cx="3048000" cy="762000"/>
      </dsp:txXfrm>
    </dsp:sp>
    <dsp:sp modelId="{ABE70C3F-523E-4947-AFAD-87DE5BAF7315}">
      <dsp:nvSpPr>
        <dsp:cNvPr id="0" name=""/>
        <dsp:cNvSpPr/>
      </dsp:nvSpPr>
      <dsp:spPr>
        <a:xfrm>
          <a:off x="2104164" y="1390904"/>
          <a:ext cx="1143000" cy="1143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Marketing</a:t>
          </a:r>
          <a:endParaRPr lang="pt-BR" sz="1400" kern="1200" dirty="0"/>
        </a:p>
      </dsp:txBody>
      <dsp:txXfrm>
        <a:off x="2271552" y="1558292"/>
        <a:ext cx="808224" cy="808224"/>
      </dsp:txXfrm>
    </dsp:sp>
    <dsp:sp modelId="{C255A081-AB53-44C0-A973-643181400C4E}">
      <dsp:nvSpPr>
        <dsp:cNvPr id="0" name=""/>
        <dsp:cNvSpPr/>
      </dsp:nvSpPr>
      <dsp:spPr>
        <a:xfrm>
          <a:off x="1286283" y="533399"/>
          <a:ext cx="1143000" cy="1143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Foco</a:t>
          </a:r>
        </a:p>
      </dsp:txBody>
      <dsp:txXfrm>
        <a:off x="1453671" y="700787"/>
        <a:ext cx="808224" cy="808224"/>
      </dsp:txXfrm>
    </dsp:sp>
    <dsp:sp modelId="{B4D8ADDC-FA82-462E-91A3-7FB1F1EB9053}">
      <dsp:nvSpPr>
        <dsp:cNvPr id="0" name=""/>
        <dsp:cNvSpPr/>
      </dsp:nvSpPr>
      <dsp:spPr>
        <a:xfrm>
          <a:off x="2454684" y="257047"/>
          <a:ext cx="1143000" cy="1143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Ideia</a:t>
          </a:r>
        </a:p>
      </dsp:txBody>
      <dsp:txXfrm>
        <a:off x="2622072" y="424435"/>
        <a:ext cx="808224" cy="808224"/>
      </dsp:txXfrm>
    </dsp:sp>
    <dsp:sp modelId="{F5C3B903-5B7D-4E2C-9906-BB620F37032A}">
      <dsp:nvSpPr>
        <dsp:cNvPr id="0" name=""/>
        <dsp:cNvSpPr/>
      </dsp:nvSpPr>
      <dsp:spPr>
        <a:xfrm>
          <a:off x="778283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A0858-A002-4531-B82B-D5BA97FCFCBD}">
      <dsp:nvSpPr>
        <dsp:cNvPr id="0" name=""/>
        <dsp:cNvSpPr/>
      </dsp:nvSpPr>
      <dsp:spPr>
        <a:xfrm>
          <a:off x="1791894" y="223739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5A6F8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Orador</a:t>
          </a:r>
        </a:p>
      </dsp:txBody>
      <dsp:txXfrm>
        <a:off x="2037146" y="2448849"/>
        <a:ext cx="1089918" cy="939700"/>
      </dsp:txXfrm>
    </dsp:sp>
    <dsp:sp modelId="{8FC0B0B5-28A2-4447-8FF9-8E79FCD62A46}">
      <dsp:nvSpPr>
        <dsp:cNvPr id="0" name=""/>
        <dsp:cNvSpPr/>
      </dsp:nvSpPr>
      <dsp:spPr>
        <a:xfrm>
          <a:off x="952703" y="2936561"/>
          <a:ext cx="968137" cy="66343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FEBC-3127-41B5-B034-88F9FF24254C}">
      <dsp:nvSpPr>
        <dsp:cNvPr id="0" name=""/>
        <dsp:cNvSpPr/>
      </dsp:nvSpPr>
      <dsp:spPr>
        <a:xfrm>
          <a:off x="440942" y="150551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05A6-2F7D-45FF-B888-89E09FDE56FD}">
      <dsp:nvSpPr>
        <dsp:cNvPr id="0" name=""/>
        <dsp:cNvSpPr/>
      </dsp:nvSpPr>
      <dsp:spPr>
        <a:xfrm>
          <a:off x="1516867" y="268812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299-9114-474A-B181-21A1E62E74BA}">
      <dsp:nvSpPr>
        <dsp:cNvPr id="0" name=""/>
        <dsp:cNvSpPr/>
      </dsp:nvSpPr>
      <dsp:spPr>
        <a:xfrm>
          <a:off x="3138347" y="148931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5A6F8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Mensagem</a:t>
          </a:r>
        </a:p>
      </dsp:txBody>
      <dsp:txXfrm>
        <a:off x="3383599" y="1700769"/>
        <a:ext cx="1089918" cy="939700"/>
      </dsp:txXfrm>
    </dsp:sp>
    <dsp:sp modelId="{207B46EC-C074-4BEB-AE59-3352BFEE6708}">
      <dsp:nvSpPr>
        <dsp:cNvPr id="0" name=""/>
        <dsp:cNvSpPr/>
      </dsp:nvSpPr>
      <dsp:spPr>
        <a:xfrm>
          <a:off x="3957374" y="313644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59F8-7277-419D-AC52-CFFAC941EE46}">
      <dsp:nvSpPr>
        <dsp:cNvPr id="0" name=""/>
        <dsp:cNvSpPr/>
      </dsp:nvSpPr>
      <dsp:spPr>
        <a:xfrm>
          <a:off x="427459" y="0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345B-2F54-4E39-A080-9020E79D912D}">
      <dsp:nvSpPr>
        <dsp:cNvPr id="0" name=""/>
        <dsp:cNvSpPr/>
      </dsp:nvSpPr>
      <dsp:spPr>
        <a:xfrm>
          <a:off x="5446428" y="156606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4F08-5177-4FCF-91D1-3BC9F4E9B601}">
      <dsp:nvSpPr>
        <dsp:cNvPr id="0" name=""/>
        <dsp:cNvSpPr/>
      </dsp:nvSpPr>
      <dsp:spPr>
        <a:xfrm>
          <a:off x="1791894" y="74447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5A6F8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Público</a:t>
          </a:r>
        </a:p>
      </dsp:txBody>
      <dsp:txXfrm>
        <a:off x="2037146" y="955929"/>
        <a:ext cx="1089918" cy="939700"/>
      </dsp:txXfrm>
    </dsp:sp>
    <dsp:sp modelId="{5984CC54-CB8D-4CC9-B370-8ADC8DDBD69B}">
      <dsp:nvSpPr>
        <dsp:cNvPr id="0" name=""/>
        <dsp:cNvSpPr/>
      </dsp:nvSpPr>
      <dsp:spPr>
        <a:xfrm>
          <a:off x="2761034" y="489872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F4F-7ED0-44D0-BF7A-1B6D5FE39F30}">
      <dsp:nvSpPr>
        <dsp:cNvPr id="0" name=""/>
        <dsp:cNvSpPr/>
      </dsp:nvSpPr>
      <dsp:spPr>
        <a:xfrm>
          <a:off x="3138347" y="0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9458-6D5C-44C5-97EB-581C03F5FF05}">
      <dsp:nvSpPr>
        <dsp:cNvPr id="0" name=""/>
        <dsp:cNvSpPr/>
      </dsp:nvSpPr>
      <dsp:spPr>
        <a:xfrm>
          <a:off x="2787248" y="450574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A0858-A002-4531-B82B-D5BA97FCFCBD}">
      <dsp:nvSpPr>
        <dsp:cNvPr id="0" name=""/>
        <dsp:cNvSpPr/>
      </dsp:nvSpPr>
      <dsp:spPr>
        <a:xfrm>
          <a:off x="1576024" y="223739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Qual o efeito?</a:t>
          </a:r>
        </a:p>
      </dsp:txBody>
      <dsp:txXfrm>
        <a:off x="1821276" y="2448849"/>
        <a:ext cx="1089918" cy="939700"/>
      </dsp:txXfrm>
    </dsp:sp>
    <dsp:sp modelId="{8FC0B0B5-28A2-4447-8FF9-8E79FCD62A46}">
      <dsp:nvSpPr>
        <dsp:cNvPr id="0" name=""/>
        <dsp:cNvSpPr/>
      </dsp:nvSpPr>
      <dsp:spPr>
        <a:xfrm>
          <a:off x="736833" y="2936561"/>
          <a:ext cx="968137" cy="66343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FEBC-3127-41B5-B034-88F9FF24254C}">
      <dsp:nvSpPr>
        <dsp:cNvPr id="0" name=""/>
        <dsp:cNvSpPr/>
      </dsp:nvSpPr>
      <dsp:spPr>
        <a:xfrm>
          <a:off x="259336" y="25436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05A6-2F7D-45FF-B888-89E09FDE56FD}">
      <dsp:nvSpPr>
        <dsp:cNvPr id="0" name=""/>
        <dsp:cNvSpPr/>
      </dsp:nvSpPr>
      <dsp:spPr>
        <a:xfrm>
          <a:off x="1300997" y="268812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299-9114-474A-B181-21A1E62E74BA}">
      <dsp:nvSpPr>
        <dsp:cNvPr id="0" name=""/>
        <dsp:cNvSpPr/>
      </dsp:nvSpPr>
      <dsp:spPr>
        <a:xfrm>
          <a:off x="1600295" y="760274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Como falar?</a:t>
          </a:r>
        </a:p>
      </dsp:txBody>
      <dsp:txXfrm>
        <a:off x="1845547" y="971724"/>
        <a:ext cx="1089918" cy="939700"/>
      </dsp:txXfrm>
    </dsp:sp>
    <dsp:sp modelId="{207B46EC-C074-4BEB-AE59-3352BFEE6708}">
      <dsp:nvSpPr>
        <dsp:cNvPr id="0" name=""/>
        <dsp:cNvSpPr/>
      </dsp:nvSpPr>
      <dsp:spPr>
        <a:xfrm>
          <a:off x="3741504" y="313644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59F8-7277-419D-AC52-CFFAC941EE46}">
      <dsp:nvSpPr>
        <dsp:cNvPr id="0" name=""/>
        <dsp:cNvSpPr/>
      </dsp:nvSpPr>
      <dsp:spPr>
        <a:xfrm>
          <a:off x="2962821" y="1500192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345B-2F54-4E39-A080-9020E79D912D}">
      <dsp:nvSpPr>
        <dsp:cNvPr id="0" name=""/>
        <dsp:cNvSpPr/>
      </dsp:nvSpPr>
      <dsp:spPr>
        <a:xfrm>
          <a:off x="5230558" y="156606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4F08-5177-4FCF-91D1-3BC9F4E9B601}">
      <dsp:nvSpPr>
        <dsp:cNvPr id="0" name=""/>
        <dsp:cNvSpPr/>
      </dsp:nvSpPr>
      <dsp:spPr>
        <a:xfrm>
          <a:off x="259327" y="1485884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O que falar?</a:t>
          </a:r>
        </a:p>
      </dsp:txBody>
      <dsp:txXfrm>
        <a:off x="504579" y="1697334"/>
        <a:ext cx="1089918" cy="939700"/>
      </dsp:txXfrm>
    </dsp:sp>
    <dsp:sp modelId="{5984CC54-CB8D-4CC9-B370-8ADC8DDBD69B}">
      <dsp:nvSpPr>
        <dsp:cNvPr id="0" name=""/>
        <dsp:cNvSpPr/>
      </dsp:nvSpPr>
      <dsp:spPr>
        <a:xfrm>
          <a:off x="2545164" y="489872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F4F-7ED0-44D0-BF7A-1B6D5FE39F30}">
      <dsp:nvSpPr>
        <dsp:cNvPr id="0" name=""/>
        <dsp:cNvSpPr/>
      </dsp:nvSpPr>
      <dsp:spPr>
        <a:xfrm>
          <a:off x="2922477" y="0"/>
          <a:ext cx="1580422" cy="136260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9458-6D5C-44C5-97EB-581C03F5FF05}">
      <dsp:nvSpPr>
        <dsp:cNvPr id="0" name=""/>
        <dsp:cNvSpPr/>
      </dsp:nvSpPr>
      <dsp:spPr>
        <a:xfrm>
          <a:off x="2138891" y="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A0858-A002-4531-B82B-D5BA97FCFCBD}">
      <dsp:nvSpPr>
        <dsp:cNvPr id="0" name=""/>
        <dsp:cNvSpPr/>
      </dsp:nvSpPr>
      <dsp:spPr>
        <a:xfrm>
          <a:off x="1791894" y="223739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5A6F8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Orador</a:t>
          </a:r>
        </a:p>
      </dsp:txBody>
      <dsp:txXfrm>
        <a:off x="2037146" y="2448849"/>
        <a:ext cx="1089918" cy="939700"/>
      </dsp:txXfrm>
    </dsp:sp>
    <dsp:sp modelId="{8FC0B0B5-28A2-4447-8FF9-8E79FCD62A46}">
      <dsp:nvSpPr>
        <dsp:cNvPr id="0" name=""/>
        <dsp:cNvSpPr/>
      </dsp:nvSpPr>
      <dsp:spPr>
        <a:xfrm>
          <a:off x="952703" y="2936561"/>
          <a:ext cx="968137" cy="66343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FEBC-3127-41B5-B034-88F9FF24254C}">
      <dsp:nvSpPr>
        <dsp:cNvPr id="0" name=""/>
        <dsp:cNvSpPr/>
      </dsp:nvSpPr>
      <dsp:spPr>
        <a:xfrm>
          <a:off x="440942" y="150551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05A6-2F7D-45FF-B888-89E09FDE56FD}">
      <dsp:nvSpPr>
        <dsp:cNvPr id="0" name=""/>
        <dsp:cNvSpPr/>
      </dsp:nvSpPr>
      <dsp:spPr>
        <a:xfrm>
          <a:off x="1516867" y="268812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299-9114-474A-B181-21A1E62E74BA}">
      <dsp:nvSpPr>
        <dsp:cNvPr id="0" name=""/>
        <dsp:cNvSpPr/>
      </dsp:nvSpPr>
      <dsp:spPr>
        <a:xfrm>
          <a:off x="3138347" y="148931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Mensagem</a:t>
          </a:r>
        </a:p>
      </dsp:txBody>
      <dsp:txXfrm>
        <a:off x="3383599" y="1700769"/>
        <a:ext cx="1089918" cy="939700"/>
      </dsp:txXfrm>
    </dsp:sp>
    <dsp:sp modelId="{207B46EC-C074-4BEB-AE59-3352BFEE6708}">
      <dsp:nvSpPr>
        <dsp:cNvPr id="0" name=""/>
        <dsp:cNvSpPr/>
      </dsp:nvSpPr>
      <dsp:spPr>
        <a:xfrm>
          <a:off x="3957374" y="313644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59F8-7277-419D-AC52-CFFAC941EE46}">
      <dsp:nvSpPr>
        <dsp:cNvPr id="0" name=""/>
        <dsp:cNvSpPr/>
      </dsp:nvSpPr>
      <dsp:spPr>
        <a:xfrm>
          <a:off x="427459" y="0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345B-2F54-4E39-A080-9020E79D912D}">
      <dsp:nvSpPr>
        <dsp:cNvPr id="0" name=""/>
        <dsp:cNvSpPr/>
      </dsp:nvSpPr>
      <dsp:spPr>
        <a:xfrm>
          <a:off x="5446428" y="156606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4F08-5177-4FCF-91D1-3BC9F4E9B601}">
      <dsp:nvSpPr>
        <dsp:cNvPr id="0" name=""/>
        <dsp:cNvSpPr/>
      </dsp:nvSpPr>
      <dsp:spPr>
        <a:xfrm>
          <a:off x="1791894" y="74447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5A6F8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Público</a:t>
          </a:r>
        </a:p>
      </dsp:txBody>
      <dsp:txXfrm>
        <a:off x="2037146" y="955929"/>
        <a:ext cx="1089918" cy="939700"/>
      </dsp:txXfrm>
    </dsp:sp>
    <dsp:sp modelId="{5984CC54-CB8D-4CC9-B370-8ADC8DDBD69B}">
      <dsp:nvSpPr>
        <dsp:cNvPr id="0" name=""/>
        <dsp:cNvSpPr/>
      </dsp:nvSpPr>
      <dsp:spPr>
        <a:xfrm>
          <a:off x="2761034" y="489872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F4F-7ED0-44D0-BF7A-1B6D5FE39F30}">
      <dsp:nvSpPr>
        <dsp:cNvPr id="0" name=""/>
        <dsp:cNvSpPr/>
      </dsp:nvSpPr>
      <dsp:spPr>
        <a:xfrm>
          <a:off x="3138347" y="0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9458-6D5C-44C5-97EB-581C03F5FF05}">
      <dsp:nvSpPr>
        <dsp:cNvPr id="0" name=""/>
        <dsp:cNvSpPr/>
      </dsp:nvSpPr>
      <dsp:spPr>
        <a:xfrm>
          <a:off x="2787248" y="450574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A0858-A002-4531-B82B-D5BA97FCFCBD}">
      <dsp:nvSpPr>
        <dsp:cNvPr id="0" name=""/>
        <dsp:cNvSpPr/>
      </dsp:nvSpPr>
      <dsp:spPr>
        <a:xfrm>
          <a:off x="1576024" y="223739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Qual o efeito?</a:t>
          </a:r>
        </a:p>
      </dsp:txBody>
      <dsp:txXfrm>
        <a:off x="1821276" y="2448849"/>
        <a:ext cx="1089918" cy="939700"/>
      </dsp:txXfrm>
    </dsp:sp>
    <dsp:sp modelId="{8FC0B0B5-28A2-4447-8FF9-8E79FCD62A46}">
      <dsp:nvSpPr>
        <dsp:cNvPr id="0" name=""/>
        <dsp:cNvSpPr/>
      </dsp:nvSpPr>
      <dsp:spPr>
        <a:xfrm>
          <a:off x="736833" y="2936561"/>
          <a:ext cx="968137" cy="66343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FEBC-3127-41B5-B034-88F9FF24254C}">
      <dsp:nvSpPr>
        <dsp:cNvPr id="0" name=""/>
        <dsp:cNvSpPr/>
      </dsp:nvSpPr>
      <dsp:spPr>
        <a:xfrm>
          <a:off x="259336" y="25436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05A6-2F7D-45FF-B888-89E09FDE56FD}">
      <dsp:nvSpPr>
        <dsp:cNvPr id="0" name=""/>
        <dsp:cNvSpPr/>
      </dsp:nvSpPr>
      <dsp:spPr>
        <a:xfrm>
          <a:off x="1300997" y="268812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299-9114-474A-B181-21A1E62E74BA}">
      <dsp:nvSpPr>
        <dsp:cNvPr id="0" name=""/>
        <dsp:cNvSpPr/>
      </dsp:nvSpPr>
      <dsp:spPr>
        <a:xfrm>
          <a:off x="1600295" y="760274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Como falar?</a:t>
          </a:r>
        </a:p>
      </dsp:txBody>
      <dsp:txXfrm>
        <a:off x="1845547" y="971724"/>
        <a:ext cx="1089918" cy="939700"/>
      </dsp:txXfrm>
    </dsp:sp>
    <dsp:sp modelId="{207B46EC-C074-4BEB-AE59-3352BFEE6708}">
      <dsp:nvSpPr>
        <dsp:cNvPr id="0" name=""/>
        <dsp:cNvSpPr/>
      </dsp:nvSpPr>
      <dsp:spPr>
        <a:xfrm>
          <a:off x="3741504" y="313644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59F8-7277-419D-AC52-CFFAC941EE46}">
      <dsp:nvSpPr>
        <dsp:cNvPr id="0" name=""/>
        <dsp:cNvSpPr/>
      </dsp:nvSpPr>
      <dsp:spPr>
        <a:xfrm>
          <a:off x="2962821" y="1500192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345B-2F54-4E39-A080-9020E79D912D}">
      <dsp:nvSpPr>
        <dsp:cNvPr id="0" name=""/>
        <dsp:cNvSpPr/>
      </dsp:nvSpPr>
      <dsp:spPr>
        <a:xfrm>
          <a:off x="5230558" y="156606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4F08-5177-4FCF-91D1-3BC9F4E9B601}">
      <dsp:nvSpPr>
        <dsp:cNvPr id="0" name=""/>
        <dsp:cNvSpPr/>
      </dsp:nvSpPr>
      <dsp:spPr>
        <a:xfrm>
          <a:off x="259327" y="1485884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O que falar?</a:t>
          </a:r>
        </a:p>
      </dsp:txBody>
      <dsp:txXfrm>
        <a:off x="504579" y="1697334"/>
        <a:ext cx="1089918" cy="939700"/>
      </dsp:txXfrm>
    </dsp:sp>
    <dsp:sp modelId="{5984CC54-CB8D-4CC9-B370-8ADC8DDBD69B}">
      <dsp:nvSpPr>
        <dsp:cNvPr id="0" name=""/>
        <dsp:cNvSpPr/>
      </dsp:nvSpPr>
      <dsp:spPr>
        <a:xfrm>
          <a:off x="2545164" y="489872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F4F-7ED0-44D0-BF7A-1B6D5FE39F30}">
      <dsp:nvSpPr>
        <dsp:cNvPr id="0" name=""/>
        <dsp:cNvSpPr/>
      </dsp:nvSpPr>
      <dsp:spPr>
        <a:xfrm>
          <a:off x="2922477" y="0"/>
          <a:ext cx="1580422" cy="136260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9458-6D5C-44C5-97EB-581C03F5FF05}">
      <dsp:nvSpPr>
        <dsp:cNvPr id="0" name=""/>
        <dsp:cNvSpPr/>
      </dsp:nvSpPr>
      <dsp:spPr>
        <a:xfrm>
          <a:off x="2138891" y="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A0858-A002-4531-B82B-D5BA97FCFCBD}">
      <dsp:nvSpPr>
        <dsp:cNvPr id="0" name=""/>
        <dsp:cNvSpPr/>
      </dsp:nvSpPr>
      <dsp:spPr>
        <a:xfrm>
          <a:off x="1791894" y="223739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5A6F8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Orador</a:t>
          </a:r>
        </a:p>
      </dsp:txBody>
      <dsp:txXfrm>
        <a:off x="2037146" y="2448849"/>
        <a:ext cx="1089918" cy="939700"/>
      </dsp:txXfrm>
    </dsp:sp>
    <dsp:sp modelId="{8FC0B0B5-28A2-4447-8FF9-8E79FCD62A46}">
      <dsp:nvSpPr>
        <dsp:cNvPr id="0" name=""/>
        <dsp:cNvSpPr/>
      </dsp:nvSpPr>
      <dsp:spPr>
        <a:xfrm>
          <a:off x="952703" y="2936561"/>
          <a:ext cx="968137" cy="66343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FEBC-3127-41B5-B034-88F9FF24254C}">
      <dsp:nvSpPr>
        <dsp:cNvPr id="0" name=""/>
        <dsp:cNvSpPr/>
      </dsp:nvSpPr>
      <dsp:spPr>
        <a:xfrm>
          <a:off x="440942" y="150551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05A6-2F7D-45FF-B888-89E09FDE56FD}">
      <dsp:nvSpPr>
        <dsp:cNvPr id="0" name=""/>
        <dsp:cNvSpPr/>
      </dsp:nvSpPr>
      <dsp:spPr>
        <a:xfrm>
          <a:off x="1516867" y="268812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299-9114-474A-B181-21A1E62E74BA}">
      <dsp:nvSpPr>
        <dsp:cNvPr id="0" name=""/>
        <dsp:cNvSpPr/>
      </dsp:nvSpPr>
      <dsp:spPr>
        <a:xfrm>
          <a:off x="3138347" y="148931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5A6F8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Mensagem</a:t>
          </a:r>
        </a:p>
      </dsp:txBody>
      <dsp:txXfrm>
        <a:off x="3383599" y="1700769"/>
        <a:ext cx="1089918" cy="939700"/>
      </dsp:txXfrm>
    </dsp:sp>
    <dsp:sp modelId="{207B46EC-C074-4BEB-AE59-3352BFEE6708}">
      <dsp:nvSpPr>
        <dsp:cNvPr id="0" name=""/>
        <dsp:cNvSpPr/>
      </dsp:nvSpPr>
      <dsp:spPr>
        <a:xfrm>
          <a:off x="3957374" y="313644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59F8-7277-419D-AC52-CFFAC941EE46}">
      <dsp:nvSpPr>
        <dsp:cNvPr id="0" name=""/>
        <dsp:cNvSpPr/>
      </dsp:nvSpPr>
      <dsp:spPr>
        <a:xfrm>
          <a:off x="427459" y="0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345B-2F54-4E39-A080-9020E79D912D}">
      <dsp:nvSpPr>
        <dsp:cNvPr id="0" name=""/>
        <dsp:cNvSpPr/>
      </dsp:nvSpPr>
      <dsp:spPr>
        <a:xfrm>
          <a:off x="5446428" y="156606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4F08-5177-4FCF-91D1-3BC9F4E9B601}">
      <dsp:nvSpPr>
        <dsp:cNvPr id="0" name=""/>
        <dsp:cNvSpPr/>
      </dsp:nvSpPr>
      <dsp:spPr>
        <a:xfrm>
          <a:off x="1791894" y="74447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5A6F8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Público</a:t>
          </a:r>
        </a:p>
      </dsp:txBody>
      <dsp:txXfrm>
        <a:off x="2037146" y="955929"/>
        <a:ext cx="1089918" cy="939700"/>
      </dsp:txXfrm>
    </dsp:sp>
    <dsp:sp modelId="{5984CC54-CB8D-4CC9-B370-8ADC8DDBD69B}">
      <dsp:nvSpPr>
        <dsp:cNvPr id="0" name=""/>
        <dsp:cNvSpPr/>
      </dsp:nvSpPr>
      <dsp:spPr>
        <a:xfrm>
          <a:off x="2761034" y="489872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F4F-7ED0-44D0-BF7A-1B6D5FE39F30}">
      <dsp:nvSpPr>
        <dsp:cNvPr id="0" name=""/>
        <dsp:cNvSpPr/>
      </dsp:nvSpPr>
      <dsp:spPr>
        <a:xfrm>
          <a:off x="3138347" y="0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9458-6D5C-44C5-97EB-581C03F5FF05}">
      <dsp:nvSpPr>
        <dsp:cNvPr id="0" name=""/>
        <dsp:cNvSpPr/>
      </dsp:nvSpPr>
      <dsp:spPr>
        <a:xfrm>
          <a:off x="2787248" y="450574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A0858-A002-4531-B82B-D5BA97FCFCBD}">
      <dsp:nvSpPr>
        <dsp:cNvPr id="0" name=""/>
        <dsp:cNvSpPr/>
      </dsp:nvSpPr>
      <dsp:spPr>
        <a:xfrm>
          <a:off x="1576024" y="223739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Qual o efeito?</a:t>
          </a:r>
        </a:p>
      </dsp:txBody>
      <dsp:txXfrm>
        <a:off x="1821276" y="2448849"/>
        <a:ext cx="1089918" cy="939700"/>
      </dsp:txXfrm>
    </dsp:sp>
    <dsp:sp modelId="{8FC0B0B5-28A2-4447-8FF9-8E79FCD62A46}">
      <dsp:nvSpPr>
        <dsp:cNvPr id="0" name=""/>
        <dsp:cNvSpPr/>
      </dsp:nvSpPr>
      <dsp:spPr>
        <a:xfrm>
          <a:off x="736833" y="2936561"/>
          <a:ext cx="968137" cy="66343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FEBC-3127-41B5-B034-88F9FF24254C}">
      <dsp:nvSpPr>
        <dsp:cNvPr id="0" name=""/>
        <dsp:cNvSpPr/>
      </dsp:nvSpPr>
      <dsp:spPr>
        <a:xfrm>
          <a:off x="259336" y="25436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05A6-2F7D-45FF-B888-89E09FDE56FD}">
      <dsp:nvSpPr>
        <dsp:cNvPr id="0" name=""/>
        <dsp:cNvSpPr/>
      </dsp:nvSpPr>
      <dsp:spPr>
        <a:xfrm>
          <a:off x="1300997" y="268812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299-9114-474A-B181-21A1E62E74BA}">
      <dsp:nvSpPr>
        <dsp:cNvPr id="0" name=""/>
        <dsp:cNvSpPr/>
      </dsp:nvSpPr>
      <dsp:spPr>
        <a:xfrm>
          <a:off x="1600295" y="760274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Como falar?</a:t>
          </a:r>
        </a:p>
      </dsp:txBody>
      <dsp:txXfrm>
        <a:off x="1845547" y="971724"/>
        <a:ext cx="1089918" cy="939700"/>
      </dsp:txXfrm>
    </dsp:sp>
    <dsp:sp modelId="{207B46EC-C074-4BEB-AE59-3352BFEE6708}">
      <dsp:nvSpPr>
        <dsp:cNvPr id="0" name=""/>
        <dsp:cNvSpPr/>
      </dsp:nvSpPr>
      <dsp:spPr>
        <a:xfrm>
          <a:off x="3741504" y="313644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59F8-7277-419D-AC52-CFFAC941EE46}">
      <dsp:nvSpPr>
        <dsp:cNvPr id="0" name=""/>
        <dsp:cNvSpPr/>
      </dsp:nvSpPr>
      <dsp:spPr>
        <a:xfrm>
          <a:off x="2962821" y="1500192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345B-2F54-4E39-A080-9020E79D912D}">
      <dsp:nvSpPr>
        <dsp:cNvPr id="0" name=""/>
        <dsp:cNvSpPr/>
      </dsp:nvSpPr>
      <dsp:spPr>
        <a:xfrm>
          <a:off x="5230558" y="156606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4F08-5177-4FCF-91D1-3BC9F4E9B601}">
      <dsp:nvSpPr>
        <dsp:cNvPr id="0" name=""/>
        <dsp:cNvSpPr/>
      </dsp:nvSpPr>
      <dsp:spPr>
        <a:xfrm>
          <a:off x="259327" y="1485884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O que falar?</a:t>
          </a:r>
        </a:p>
      </dsp:txBody>
      <dsp:txXfrm>
        <a:off x="504579" y="1697334"/>
        <a:ext cx="1089918" cy="939700"/>
      </dsp:txXfrm>
    </dsp:sp>
    <dsp:sp modelId="{5984CC54-CB8D-4CC9-B370-8ADC8DDBD69B}">
      <dsp:nvSpPr>
        <dsp:cNvPr id="0" name=""/>
        <dsp:cNvSpPr/>
      </dsp:nvSpPr>
      <dsp:spPr>
        <a:xfrm>
          <a:off x="2545164" y="489872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F4F-7ED0-44D0-BF7A-1B6D5FE39F30}">
      <dsp:nvSpPr>
        <dsp:cNvPr id="0" name=""/>
        <dsp:cNvSpPr/>
      </dsp:nvSpPr>
      <dsp:spPr>
        <a:xfrm>
          <a:off x="2922477" y="0"/>
          <a:ext cx="1580422" cy="136260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9458-6D5C-44C5-97EB-581C03F5FF05}">
      <dsp:nvSpPr>
        <dsp:cNvPr id="0" name=""/>
        <dsp:cNvSpPr/>
      </dsp:nvSpPr>
      <dsp:spPr>
        <a:xfrm>
          <a:off x="2138891" y="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A0858-A002-4531-B82B-D5BA97FCFCBD}">
      <dsp:nvSpPr>
        <dsp:cNvPr id="0" name=""/>
        <dsp:cNvSpPr/>
      </dsp:nvSpPr>
      <dsp:spPr>
        <a:xfrm>
          <a:off x="1791894" y="223739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5A6F8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Orador</a:t>
          </a:r>
        </a:p>
      </dsp:txBody>
      <dsp:txXfrm>
        <a:off x="2037146" y="2448849"/>
        <a:ext cx="1089918" cy="939700"/>
      </dsp:txXfrm>
    </dsp:sp>
    <dsp:sp modelId="{8FC0B0B5-28A2-4447-8FF9-8E79FCD62A46}">
      <dsp:nvSpPr>
        <dsp:cNvPr id="0" name=""/>
        <dsp:cNvSpPr/>
      </dsp:nvSpPr>
      <dsp:spPr>
        <a:xfrm>
          <a:off x="952703" y="2936561"/>
          <a:ext cx="968137" cy="66343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FEBC-3127-41B5-B034-88F9FF24254C}">
      <dsp:nvSpPr>
        <dsp:cNvPr id="0" name=""/>
        <dsp:cNvSpPr/>
      </dsp:nvSpPr>
      <dsp:spPr>
        <a:xfrm>
          <a:off x="440942" y="150551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05A6-2F7D-45FF-B888-89E09FDE56FD}">
      <dsp:nvSpPr>
        <dsp:cNvPr id="0" name=""/>
        <dsp:cNvSpPr/>
      </dsp:nvSpPr>
      <dsp:spPr>
        <a:xfrm>
          <a:off x="1516867" y="268812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299-9114-474A-B181-21A1E62E74BA}">
      <dsp:nvSpPr>
        <dsp:cNvPr id="0" name=""/>
        <dsp:cNvSpPr/>
      </dsp:nvSpPr>
      <dsp:spPr>
        <a:xfrm>
          <a:off x="3138347" y="148931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5A6F8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Mensagem</a:t>
          </a:r>
        </a:p>
      </dsp:txBody>
      <dsp:txXfrm>
        <a:off x="3383599" y="1700769"/>
        <a:ext cx="1089918" cy="939700"/>
      </dsp:txXfrm>
    </dsp:sp>
    <dsp:sp modelId="{207B46EC-C074-4BEB-AE59-3352BFEE6708}">
      <dsp:nvSpPr>
        <dsp:cNvPr id="0" name=""/>
        <dsp:cNvSpPr/>
      </dsp:nvSpPr>
      <dsp:spPr>
        <a:xfrm>
          <a:off x="3957374" y="313644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59F8-7277-419D-AC52-CFFAC941EE46}">
      <dsp:nvSpPr>
        <dsp:cNvPr id="0" name=""/>
        <dsp:cNvSpPr/>
      </dsp:nvSpPr>
      <dsp:spPr>
        <a:xfrm>
          <a:off x="427459" y="0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345B-2F54-4E39-A080-9020E79D912D}">
      <dsp:nvSpPr>
        <dsp:cNvPr id="0" name=""/>
        <dsp:cNvSpPr/>
      </dsp:nvSpPr>
      <dsp:spPr>
        <a:xfrm>
          <a:off x="5446428" y="156606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4F08-5177-4FCF-91D1-3BC9F4E9B601}">
      <dsp:nvSpPr>
        <dsp:cNvPr id="0" name=""/>
        <dsp:cNvSpPr/>
      </dsp:nvSpPr>
      <dsp:spPr>
        <a:xfrm>
          <a:off x="1791894" y="74447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Público</a:t>
          </a:r>
        </a:p>
      </dsp:txBody>
      <dsp:txXfrm>
        <a:off x="2037146" y="955929"/>
        <a:ext cx="1089918" cy="939700"/>
      </dsp:txXfrm>
    </dsp:sp>
    <dsp:sp modelId="{5984CC54-CB8D-4CC9-B370-8ADC8DDBD69B}">
      <dsp:nvSpPr>
        <dsp:cNvPr id="0" name=""/>
        <dsp:cNvSpPr/>
      </dsp:nvSpPr>
      <dsp:spPr>
        <a:xfrm>
          <a:off x="2761034" y="489872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F4F-7ED0-44D0-BF7A-1B6D5FE39F30}">
      <dsp:nvSpPr>
        <dsp:cNvPr id="0" name=""/>
        <dsp:cNvSpPr/>
      </dsp:nvSpPr>
      <dsp:spPr>
        <a:xfrm>
          <a:off x="3138347" y="0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9458-6D5C-44C5-97EB-581C03F5FF05}">
      <dsp:nvSpPr>
        <dsp:cNvPr id="0" name=""/>
        <dsp:cNvSpPr/>
      </dsp:nvSpPr>
      <dsp:spPr>
        <a:xfrm>
          <a:off x="2787248" y="450574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A0858-A002-4531-B82B-D5BA97FCFCBD}">
      <dsp:nvSpPr>
        <dsp:cNvPr id="0" name=""/>
        <dsp:cNvSpPr/>
      </dsp:nvSpPr>
      <dsp:spPr>
        <a:xfrm>
          <a:off x="1576024" y="223739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Qual o efeito?</a:t>
          </a:r>
        </a:p>
      </dsp:txBody>
      <dsp:txXfrm>
        <a:off x="1821276" y="2448849"/>
        <a:ext cx="1089918" cy="939700"/>
      </dsp:txXfrm>
    </dsp:sp>
    <dsp:sp modelId="{8FC0B0B5-28A2-4447-8FF9-8E79FCD62A46}">
      <dsp:nvSpPr>
        <dsp:cNvPr id="0" name=""/>
        <dsp:cNvSpPr/>
      </dsp:nvSpPr>
      <dsp:spPr>
        <a:xfrm>
          <a:off x="736833" y="2936561"/>
          <a:ext cx="968137" cy="66343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FEBC-3127-41B5-B034-88F9FF24254C}">
      <dsp:nvSpPr>
        <dsp:cNvPr id="0" name=""/>
        <dsp:cNvSpPr/>
      </dsp:nvSpPr>
      <dsp:spPr>
        <a:xfrm>
          <a:off x="259336" y="25436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05A6-2F7D-45FF-B888-89E09FDE56FD}">
      <dsp:nvSpPr>
        <dsp:cNvPr id="0" name=""/>
        <dsp:cNvSpPr/>
      </dsp:nvSpPr>
      <dsp:spPr>
        <a:xfrm>
          <a:off x="1300997" y="268812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299-9114-474A-B181-21A1E62E74BA}">
      <dsp:nvSpPr>
        <dsp:cNvPr id="0" name=""/>
        <dsp:cNvSpPr/>
      </dsp:nvSpPr>
      <dsp:spPr>
        <a:xfrm>
          <a:off x="1600295" y="760274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Como falar?</a:t>
          </a:r>
        </a:p>
      </dsp:txBody>
      <dsp:txXfrm>
        <a:off x="1845547" y="971724"/>
        <a:ext cx="1089918" cy="939700"/>
      </dsp:txXfrm>
    </dsp:sp>
    <dsp:sp modelId="{207B46EC-C074-4BEB-AE59-3352BFEE6708}">
      <dsp:nvSpPr>
        <dsp:cNvPr id="0" name=""/>
        <dsp:cNvSpPr/>
      </dsp:nvSpPr>
      <dsp:spPr>
        <a:xfrm>
          <a:off x="3741504" y="313644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59F8-7277-419D-AC52-CFFAC941EE46}">
      <dsp:nvSpPr>
        <dsp:cNvPr id="0" name=""/>
        <dsp:cNvSpPr/>
      </dsp:nvSpPr>
      <dsp:spPr>
        <a:xfrm>
          <a:off x="2962821" y="1500192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345B-2F54-4E39-A080-9020E79D912D}">
      <dsp:nvSpPr>
        <dsp:cNvPr id="0" name=""/>
        <dsp:cNvSpPr/>
      </dsp:nvSpPr>
      <dsp:spPr>
        <a:xfrm>
          <a:off x="5230558" y="156606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4F08-5177-4FCF-91D1-3BC9F4E9B601}">
      <dsp:nvSpPr>
        <dsp:cNvPr id="0" name=""/>
        <dsp:cNvSpPr/>
      </dsp:nvSpPr>
      <dsp:spPr>
        <a:xfrm>
          <a:off x="259327" y="1485884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O que falar?</a:t>
          </a:r>
        </a:p>
      </dsp:txBody>
      <dsp:txXfrm>
        <a:off x="504579" y="1697334"/>
        <a:ext cx="1089918" cy="939700"/>
      </dsp:txXfrm>
    </dsp:sp>
    <dsp:sp modelId="{5984CC54-CB8D-4CC9-B370-8ADC8DDBD69B}">
      <dsp:nvSpPr>
        <dsp:cNvPr id="0" name=""/>
        <dsp:cNvSpPr/>
      </dsp:nvSpPr>
      <dsp:spPr>
        <a:xfrm>
          <a:off x="2545164" y="489872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F4F-7ED0-44D0-BF7A-1B6D5FE39F30}">
      <dsp:nvSpPr>
        <dsp:cNvPr id="0" name=""/>
        <dsp:cNvSpPr/>
      </dsp:nvSpPr>
      <dsp:spPr>
        <a:xfrm>
          <a:off x="2922477" y="0"/>
          <a:ext cx="1580422" cy="136260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9458-6D5C-44C5-97EB-581C03F5FF05}">
      <dsp:nvSpPr>
        <dsp:cNvPr id="0" name=""/>
        <dsp:cNvSpPr/>
      </dsp:nvSpPr>
      <dsp:spPr>
        <a:xfrm>
          <a:off x="2138891" y="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A0858-A002-4531-B82B-D5BA97FCFCBD}">
      <dsp:nvSpPr>
        <dsp:cNvPr id="0" name=""/>
        <dsp:cNvSpPr/>
      </dsp:nvSpPr>
      <dsp:spPr>
        <a:xfrm>
          <a:off x="1791894" y="223739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5A6F8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Orador</a:t>
          </a:r>
        </a:p>
      </dsp:txBody>
      <dsp:txXfrm>
        <a:off x="2037146" y="2448849"/>
        <a:ext cx="1089918" cy="939700"/>
      </dsp:txXfrm>
    </dsp:sp>
    <dsp:sp modelId="{8FC0B0B5-28A2-4447-8FF9-8E79FCD62A46}">
      <dsp:nvSpPr>
        <dsp:cNvPr id="0" name=""/>
        <dsp:cNvSpPr/>
      </dsp:nvSpPr>
      <dsp:spPr>
        <a:xfrm>
          <a:off x="952703" y="2936561"/>
          <a:ext cx="968137" cy="66343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FEBC-3127-41B5-B034-88F9FF24254C}">
      <dsp:nvSpPr>
        <dsp:cNvPr id="0" name=""/>
        <dsp:cNvSpPr/>
      </dsp:nvSpPr>
      <dsp:spPr>
        <a:xfrm>
          <a:off x="440942" y="150551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05A6-2F7D-45FF-B888-89E09FDE56FD}">
      <dsp:nvSpPr>
        <dsp:cNvPr id="0" name=""/>
        <dsp:cNvSpPr/>
      </dsp:nvSpPr>
      <dsp:spPr>
        <a:xfrm>
          <a:off x="1516867" y="268812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299-9114-474A-B181-21A1E62E74BA}">
      <dsp:nvSpPr>
        <dsp:cNvPr id="0" name=""/>
        <dsp:cNvSpPr/>
      </dsp:nvSpPr>
      <dsp:spPr>
        <a:xfrm>
          <a:off x="3138347" y="148931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5A6F8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Mensagem</a:t>
          </a:r>
        </a:p>
      </dsp:txBody>
      <dsp:txXfrm>
        <a:off x="3383599" y="1700769"/>
        <a:ext cx="1089918" cy="939700"/>
      </dsp:txXfrm>
    </dsp:sp>
    <dsp:sp modelId="{207B46EC-C074-4BEB-AE59-3352BFEE6708}">
      <dsp:nvSpPr>
        <dsp:cNvPr id="0" name=""/>
        <dsp:cNvSpPr/>
      </dsp:nvSpPr>
      <dsp:spPr>
        <a:xfrm>
          <a:off x="3957374" y="313644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59F8-7277-419D-AC52-CFFAC941EE46}">
      <dsp:nvSpPr>
        <dsp:cNvPr id="0" name=""/>
        <dsp:cNvSpPr/>
      </dsp:nvSpPr>
      <dsp:spPr>
        <a:xfrm>
          <a:off x="427459" y="0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345B-2F54-4E39-A080-9020E79D912D}">
      <dsp:nvSpPr>
        <dsp:cNvPr id="0" name=""/>
        <dsp:cNvSpPr/>
      </dsp:nvSpPr>
      <dsp:spPr>
        <a:xfrm>
          <a:off x="5446428" y="156606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4F08-5177-4FCF-91D1-3BC9F4E9B601}">
      <dsp:nvSpPr>
        <dsp:cNvPr id="0" name=""/>
        <dsp:cNvSpPr/>
      </dsp:nvSpPr>
      <dsp:spPr>
        <a:xfrm>
          <a:off x="1791894" y="74447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5A6F8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Público</a:t>
          </a:r>
        </a:p>
      </dsp:txBody>
      <dsp:txXfrm>
        <a:off x="2037146" y="955929"/>
        <a:ext cx="1089918" cy="939700"/>
      </dsp:txXfrm>
    </dsp:sp>
    <dsp:sp modelId="{5984CC54-CB8D-4CC9-B370-8ADC8DDBD69B}">
      <dsp:nvSpPr>
        <dsp:cNvPr id="0" name=""/>
        <dsp:cNvSpPr/>
      </dsp:nvSpPr>
      <dsp:spPr>
        <a:xfrm>
          <a:off x="2761034" y="489872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F4F-7ED0-44D0-BF7A-1B6D5FE39F30}">
      <dsp:nvSpPr>
        <dsp:cNvPr id="0" name=""/>
        <dsp:cNvSpPr/>
      </dsp:nvSpPr>
      <dsp:spPr>
        <a:xfrm>
          <a:off x="3138347" y="0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9458-6D5C-44C5-97EB-581C03F5FF05}">
      <dsp:nvSpPr>
        <dsp:cNvPr id="0" name=""/>
        <dsp:cNvSpPr/>
      </dsp:nvSpPr>
      <dsp:spPr>
        <a:xfrm>
          <a:off x="2787248" y="450574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10B0-FD44-47B5-A3DE-FFDAA45EBD4F}">
      <dsp:nvSpPr>
        <dsp:cNvPr id="0" name=""/>
        <dsp:cNvSpPr/>
      </dsp:nvSpPr>
      <dsp:spPr>
        <a:xfrm>
          <a:off x="1350000" y="0"/>
          <a:ext cx="1980000" cy="1980000"/>
        </a:xfrm>
        <a:prstGeom prst="triangl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LINHA MESTRA</a:t>
          </a:r>
        </a:p>
      </dsp:txBody>
      <dsp:txXfrm>
        <a:off x="1845000" y="990000"/>
        <a:ext cx="990000" cy="990000"/>
      </dsp:txXfrm>
    </dsp:sp>
    <dsp:sp modelId="{32232CC5-D7F8-4329-A6D2-A7A7DF45CDCD}">
      <dsp:nvSpPr>
        <dsp:cNvPr id="0" name=""/>
        <dsp:cNvSpPr/>
      </dsp:nvSpPr>
      <dsp:spPr>
        <a:xfrm>
          <a:off x="36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PALES TRANTE</a:t>
          </a:r>
        </a:p>
      </dsp:txBody>
      <dsp:txXfrm>
        <a:off x="855000" y="2970000"/>
        <a:ext cx="990000" cy="990000"/>
      </dsp:txXfrm>
    </dsp:sp>
    <dsp:sp modelId="{B525321C-4596-4A24-A738-8B37C15C0CC2}">
      <dsp:nvSpPr>
        <dsp:cNvPr id="0" name=""/>
        <dsp:cNvSpPr/>
      </dsp:nvSpPr>
      <dsp:spPr>
        <a:xfrm rot="10800000">
          <a:off x="135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PALESTRA</a:t>
          </a:r>
        </a:p>
      </dsp:txBody>
      <dsp:txXfrm rot="10800000">
        <a:off x="1845000" y="1980000"/>
        <a:ext cx="990000" cy="990000"/>
      </dsp:txXfrm>
    </dsp:sp>
    <dsp:sp modelId="{4FD352BF-85A8-4CA1-861F-926494CBD4A0}">
      <dsp:nvSpPr>
        <dsp:cNvPr id="0" name=""/>
        <dsp:cNvSpPr/>
      </dsp:nvSpPr>
      <dsp:spPr>
        <a:xfrm>
          <a:off x="234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PÚBLICO</a:t>
          </a:r>
        </a:p>
      </dsp:txBody>
      <dsp:txXfrm>
        <a:off x="2835000" y="2970000"/>
        <a:ext cx="990000" cy="990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A0858-A002-4531-B82B-D5BA97FCFCBD}">
      <dsp:nvSpPr>
        <dsp:cNvPr id="0" name=""/>
        <dsp:cNvSpPr/>
      </dsp:nvSpPr>
      <dsp:spPr>
        <a:xfrm>
          <a:off x="1576024" y="223739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Qual o efeito?</a:t>
          </a:r>
        </a:p>
      </dsp:txBody>
      <dsp:txXfrm>
        <a:off x="1821276" y="2448849"/>
        <a:ext cx="1089918" cy="939700"/>
      </dsp:txXfrm>
    </dsp:sp>
    <dsp:sp modelId="{8FC0B0B5-28A2-4447-8FF9-8E79FCD62A46}">
      <dsp:nvSpPr>
        <dsp:cNvPr id="0" name=""/>
        <dsp:cNvSpPr/>
      </dsp:nvSpPr>
      <dsp:spPr>
        <a:xfrm>
          <a:off x="736833" y="2936561"/>
          <a:ext cx="968137" cy="66343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FEBC-3127-41B5-B034-88F9FF24254C}">
      <dsp:nvSpPr>
        <dsp:cNvPr id="0" name=""/>
        <dsp:cNvSpPr/>
      </dsp:nvSpPr>
      <dsp:spPr>
        <a:xfrm>
          <a:off x="259336" y="25436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05A6-2F7D-45FF-B888-89E09FDE56FD}">
      <dsp:nvSpPr>
        <dsp:cNvPr id="0" name=""/>
        <dsp:cNvSpPr/>
      </dsp:nvSpPr>
      <dsp:spPr>
        <a:xfrm>
          <a:off x="1300997" y="268812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299-9114-474A-B181-21A1E62E74BA}">
      <dsp:nvSpPr>
        <dsp:cNvPr id="0" name=""/>
        <dsp:cNvSpPr/>
      </dsp:nvSpPr>
      <dsp:spPr>
        <a:xfrm>
          <a:off x="1600295" y="760274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Como falar?</a:t>
          </a:r>
        </a:p>
      </dsp:txBody>
      <dsp:txXfrm>
        <a:off x="1845547" y="971724"/>
        <a:ext cx="1089918" cy="939700"/>
      </dsp:txXfrm>
    </dsp:sp>
    <dsp:sp modelId="{207B46EC-C074-4BEB-AE59-3352BFEE6708}">
      <dsp:nvSpPr>
        <dsp:cNvPr id="0" name=""/>
        <dsp:cNvSpPr/>
      </dsp:nvSpPr>
      <dsp:spPr>
        <a:xfrm>
          <a:off x="3741504" y="313644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59F8-7277-419D-AC52-CFFAC941EE46}">
      <dsp:nvSpPr>
        <dsp:cNvPr id="0" name=""/>
        <dsp:cNvSpPr/>
      </dsp:nvSpPr>
      <dsp:spPr>
        <a:xfrm>
          <a:off x="2962821" y="1500192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345B-2F54-4E39-A080-9020E79D912D}">
      <dsp:nvSpPr>
        <dsp:cNvPr id="0" name=""/>
        <dsp:cNvSpPr/>
      </dsp:nvSpPr>
      <dsp:spPr>
        <a:xfrm>
          <a:off x="5230558" y="156606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4F08-5177-4FCF-91D1-3BC9F4E9B601}">
      <dsp:nvSpPr>
        <dsp:cNvPr id="0" name=""/>
        <dsp:cNvSpPr/>
      </dsp:nvSpPr>
      <dsp:spPr>
        <a:xfrm>
          <a:off x="259327" y="1485884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O que falar?</a:t>
          </a:r>
        </a:p>
      </dsp:txBody>
      <dsp:txXfrm>
        <a:off x="504579" y="1697334"/>
        <a:ext cx="1089918" cy="939700"/>
      </dsp:txXfrm>
    </dsp:sp>
    <dsp:sp modelId="{5984CC54-CB8D-4CC9-B370-8ADC8DDBD69B}">
      <dsp:nvSpPr>
        <dsp:cNvPr id="0" name=""/>
        <dsp:cNvSpPr/>
      </dsp:nvSpPr>
      <dsp:spPr>
        <a:xfrm>
          <a:off x="2545164" y="489872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F4F-7ED0-44D0-BF7A-1B6D5FE39F30}">
      <dsp:nvSpPr>
        <dsp:cNvPr id="0" name=""/>
        <dsp:cNvSpPr/>
      </dsp:nvSpPr>
      <dsp:spPr>
        <a:xfrm>
          <a:off x="2922477" y="0"/>
          <a:ext cx="1580422" cy="136260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9458-6D5C-44C5-97EB-581C03F5FF05}">
      <dsp:nvSpPr>
        <dsp:cNvPr id="0" name=""/>
        <dsp:cNvSpPr/>
      </dsp:nvSpPr>
      <dsp:spPr>
        <a:xfrm>
          <a:off x="2138891" y="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A0858-A002-4531-B82B-D5BA97FCFCBD}">
      <dsp:nvSpPr>
        <dsp:cNvPr id="0" name=""/>
        <dsp:cNvSpPr/>
      </dsp:nvSpPr>
      <dsp:spPr>
        <a:xfrm>
          <a:off x="1791894" y="223739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Orador</a:t>
          </a:r>
        </a:p>
      </dsp:txBody>
      <dsp:txXfrm>
        <a:off x="2037146" y="2448849"/>
        <a:ext cx="1089918" cy="939700"/>
      </dsp:txXfrm>
    </dsp:sp>
    <dsp:sp modelId="{8FC0B0B5-28A2-4447-8FF9-8E79FCD62A46}">
      <dsp:nvSpPr>
        <dsp:cNvPr id="0" name=""/>
        <dsp:cNvSpPr/>
      </dsp:nvSpPr>
      <dsp:spPr>
        <a:xfrm>
          <a:off x="952703" y="2936561"/>
          <a:ext cx="968137" cy="66343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FEBC-3127-41B5-B034-88F9FF24254C}">
      <dsp:nvSpPr>
        <dsp:cNvPr id="0" name=""/>
        <dsp:cNvSpPr/>
      </dsp:nvSpPr>
      <dsp:spPr>
        <a:xfrm>
          <a:off x="440942" y="150551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05A6-2F7D-45FF-B888-89E09FDE56FD}">
      <dsp:nvSpPr>
        <dsp:cNvPr id="0" name=""/>
        <dsp:cNvSpPr/>
      </dsp:nvSpPr>
      <dsp:spPr>
        <a:xfrm>
          <a:off x="1516867" y="268812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299-9114-474A-B181-21A1E62E74BA}">
      <dsp:nvSpPr>
        <dsp:cNvPr id="0" name=""/>
        <dsp:cNvSpPr/>
      </dsp:nvSpPr>
      <dsp:spPr>
        <a:xfrm>
          <a:off x="3138347" y="148931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5A6F8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Mensagem</a:t>
          </a:r>
        </a:p>
      </dsp:txBody>
      <dsp:txXfrm>
        <a:off x="3383599" y="1700769"/>
        <a:ext cx="1089918" cy="939700"/>
      </dsp:txXfrm>
    </dsp:sp>
    <dsp:sp modelId="{207B46EC-C074-4BEB-AE59-3352BFEE6708}">
      <dsp:nvSpPr>
        <dsp:cNvPr id="0" name=""/>
        <dsp:cNvSpPr/>
      </dsp:nvSpPr>
      <dsp:spPr>
        <a:xfrm>
          <a:off x="3957374" y="313644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59F8-7277-419D-AC52-CFFAC941EE46}">
      <dsp:nvSpPr>
        <dsp:cNvPr id="0" name=""/>
        <dsp:cNvSpPr/>
      </dsp:nvSpPr>
      <dsp:spPr>
        <a:xfrm>
          <a:off x="427459" y="0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345B-2F54-4E39-A080-9020E79D912D}">
      <dsp:nvSpPr>
        <dsp:cNvPr id="0" name=""/>
        <dsp:cNvSpPr/>
      </dsp:nvSpPr>
      <dsp:spPr>
        <a:xfrm>
          <a:off x="5446428" y="156606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4F08-5177-4FCF-91D1-3BC9F4E9B601}">
      <dsp:nvSpPr>
        <dsp:cNvPr id="0" name=""/>
        <dsp:cNvSpPr/>
      </dsp:nvSpPr>
      <dsp:spPr>
        <a:xfrm>
          <a:off x="1791894" y="74447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5A6F8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Público</a:t>
          </a:r>
        </a:p>
      </dsp:txBody>
      <dsp:txXfrm>
        <a:off x="2037146" y="955929"/>
        <a:ext cx="1089918" cy="939700"/>
      </dsp:txXfrm>
    </dsp:sp>
    <dsp:sp modelId="{5984CC54-CB8D-4CC9-B370-8ADC8DDBD69B}">
      <dsp:nvSpPr>
        <dsp:cNvPr id="0" name=""/>
        <dsp:cNvSpPr/>
      </dsp:nvSpPr>
      <dsp:spPr>
        <a:xfrm>
          <a:off x="2761034" y="489872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F4F-7ED0-44D0-BF7A-1B6D5FE39F30}">
      <dsp:nvSpPr>
        <dsp:cNvPr id="0" name=""/>
        <dsp:cNvSpPr/>
      </dsp:nvSpPr>
      <dsp:spPr>
        <a:xfrm>
          <a:off x="3138347" y="0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9458-6D5C-44C5-97EB-581C03F5FF05}">
      <dsp:nvSpPr>
        <dsp:cNvPr id="0" name=""/>
        <dsp:cNvSpPr/>
      </dsp:nvSpPr>
      <dsp:spPr>
        <a:xfrm>
          <a:off x="2787248" y="450574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A0858-A002-4531-B82B-D5BA97FCFCBD}">
      <dsp:nvSpPr>
        <dsp:cNvPr id="0" name=""/>
        <dsp:cNvSpPr/>
      </dsp:nvSpPr>
      <dsp:spPr>
        <a:xfrm>
          <a:off x="1576024" y="223739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Qual o efeito?</a:t>
          </a:r>
        </a:p>
      </dsp:txBody>
      <dsp:txXfrm>
        <a:off x="1821276" y="2448849"/>
        <a:ext cx="1089918" cy="939700"/>
      </dsp:txXfrm>
    </dsp:sp>
    <dsp:sp modelId="{8FC0B0B5-28A2-4447-8FF9-8E79FCD62A46}">
      <dsp:nvSpPr>
        <dsp:cNvPr id="0" name=""/>
        <dsp:cNvSpPr/>
      </dsp:nvSpPr>
      <dsp:spPr>
        <a:xfrm>
          <a:off x="736833" y="2936561"/>
          <a:ext cx="968137" cy="66343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FEBC-3127-41B5-B034-88F9FF24254C}">
      <dsp:nvSpPr>
        <dsp:cNvPr id="0" name=""/>
        <dsp:cNvSpPr/>
      </dsp:nvSpPr>
      <dsp:spPr>
        <a:xfrm>
          <a:off x="259336" y="25436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05A6-2F7D-45FF-B888-89E09FDE56FD}">
      <dsp:nvSpPr>
        <dsp:cNvPr id="0" name=""/>
        <dsp:cNvSpPr/>
      </dsp:nvSpPr>
      <dsp:spPr>
        <a:xfrm>
          <a:off x="1300997" y="268812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299-9114-474A-B181-21A1E62E74BA}">
      <dsp:nvSpPr>
        <dsp:cNvPr id="0" name=""/>
        <dsp:cNvSpPr/>
      </dsp:nvSpPr>
      <dsp:spPr>
        <a:xfrm>
          <a:off x="1600295" y="760274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Como falar?</a:t>
          </a:r>
        </a:p>
      </dsp:txBody>
      <dsp:txXfrm>
        <a:off x="1845547" y="971724"/>
        <a:ext cx="1089918" cy="939700"/>
      </dsp:txXfrm>
    </dsp:sp>
    <dsp:sp modelId="{207B46EC-C074-4BEB-AE59-3352BFEE6708}">
      <dsp:nvSpPr>
        <dsp:cNvPr id="0" name=""/>
        <dsp:cNvSpPr/>
      </dsp:nvSpPr>
      <dsp:spPr>
        <a:xfrm>
          <a:off x="3741504" y="313644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59F8-7277-419D-AC52-CFFAC941EE46}">
      <dsp:nvSpPr>
        <dsp:cNvPr id="0" name=""/>
        <dsp:cNvSpPr/>
      </dsp:nvSpPr>
      <dsp:spPr>
        <a:xfrm>
          <a:off x="2962821" y="1500192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345B-2F54-4E39-A080-9020E79D912D}">
      <dsp:nvSpPr>
        <dsp:cNvPr id="0" name=""/>
        <dsp:cNvSpPr/>
      </dsp:nvSpPr>
      <dsp:spPr>
        <a:xfrm>
          <a:off x="5230558" y="156606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4F08-5177-4FCF-91D1-3BC9F4E9B601}">
      <dsp:nvSpPr>
        <dsp:cNvPr id="0" name=""/>
        <dsp:cNvSpPr/>
      </dsp:nvSpPr>
      <dsp:spPr>
        <a:xfrm>
          <a:off x="259327" y="1485884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O que falar?</a:t>
          </a:r>
        </a:p>
      </dsp:txBody>
      <dsp:txXfrm>
        <a:off x="504579" y="1697334"/>
        <a:ext cx="1089918" cy="939700"/>
      </dsp:txXfrm>
    </dsp:sp>
    <dsp:sp modelId="{5984CC54-CB8D-4CC9-B370-8ADC8DDBD69B}">
      <dsp:nvSpPr>
        <dsp:cNvPr id="0" name=""/>
        <dsp:cNvSpPr/>
      </dsp:nvSpPr>
      <dsp:spPr>
        <a:xfrm>
          <a:off x="2545164" y="489872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F4F-7ED0-44D0-BF7A-1B6D5FE39F30}">
      <dsp:nvSpPr>
        <dsp:cNvPr id="0" name=""/>
        <dsp:cNvSpPr/>
      </dsp:nvSpPr>
      <dsp:spPr>
        <a:xfrm>
          <a:off x="2922477" y="0"/>
          <a:ext cx="1580422" cy="136260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9458-6D5C-44C5-97EB-581C03F5FF05}">
      <dsp:nvSpPr>
        <dsp:cNvPr id="0" name=""/>
        <dsp:cNvSpPr/>
      </dsp:nvSpPr>
      <dsp:spPr>
        <a:xfrm>
          <a:off x="2138891" y="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A0858-A002-4531-B82B-D5BA97FCFCBD}">
      <dsp:nvSpPr>
        <dsp:cNvPr id="0" name=""/>
        <dsp:cNvSpPr/>
      </dsp:nvSpPr>
      <dsp:spPr>
        <a:xfrm>
          <a:off x="1791894" y="223739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Orador</a:t>
          </a:r>
        </a:p>
      </dsp:txBody>
      <dsp:txXfrm>
        <a:off x="2037146" y="2448849"/>
        <a:ext cx="1089918" cy="939700"/>
      </dsp:txXfrm>
    </dsp:sp>
    <dsp:sp modelId="{8FC0B0B5-28A2-4447-8FF9-8E79FCD62A46}">
      <dsp:nvSpPr>
        <dsp:cNvPr id="0" name=""/>
        <dsp:cNvSpPr/>
      </dsp:nvSpPr>
      <dsp:spPr>
        <a:xfrm>
          <a:off x="952703" y="2936561"/>
          <a:ext cx="968137" cy="66343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FEBC-3127-41B5-B034-88F9FF24254C}">
      <dsp:nvSpPr>
        <dsp:cNvPr id="0" name=""/>
        <dsp:cNvSpPr/>
      </dsp:nvSpPr>
      <dsp:spPr>
        <a:xfrm>
          <a:off x="440942" y="150551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05A6-2F7D-45FF-B888-89E09FDE56FD}">
      <dsp:nvSpPr>
        <dsp:cNvPr id="0" name=""/>
        <dsp:cNvSpPr/>
      </dsp:nvSpPr>
      <dsp:spPr>
        <a:xfrm>
          <a:off x="1516867" y="268812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299-9114-474A-B181-21A1E62E74BA}">
      <dsp:nvSpPr>
        <dsp:cNvPr id="0" name=""/>
        <dsp:cNvSpPr/>
      </dsp:nvSpPr>
      <dsp:spPr>
        <a:xfrm>
          <a:off x="3138347" y="148931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FFC000">
            <a:lumMod val="7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Mensagem</a:t>
          </a:r>
        </a:p>
      </dsp:txBody>
      <dsp:txXfrm>
        <a:off x="3383599" y="1700769"/>
        <a:ext cx="1089918" cy="939700"/>
      </dsp:txXfrm>
    </dsp:sp>
    <dsp:sp modelId="{207B46EC-C074-4BEB-AE59-3352BFEE6708}">
      <dsp:nvSpPr>
        <dsp:cNvPr id="0" name=""/>
        <dsp:cNvSpPr/>
      </dsp:nvSpPr>
      <dsp:spPr>
        <a:xfrm>
          <a:off x="3957374" y="313644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59F8-7277-419D-AC52-CFFAC941EE46}">
      <dsp:nvSpPr>
        <dsp:cNvPr id="0" name=""/>
        <dsp:cNvSpPr/>
      </dsp:nvSpPr>
      <dsp:spPr>
        <a:xfrm>
          <a:off x="427459" y="0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345B-2F54-4E39-A080-9020E79D912D}">
      <dsp:nvSpPr>
        <dsp:cNvPr id="0" name=""/>
        <dsp:cNvSpPr/>
      </dsp:nvSpPr>
      <dsp:spPr>
        <a:xfrm>
          <a:off x="5446428" y="156606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4F08-5177-4FCF-91D1-3BC9F4E9B601}">
      <dsp:nvSpPr>
        <dsp:cNvPr id="0" name=""/>
        <dsp:cNvSpPr/>
      </dsp:nvSpPr>
      <dsp:spPr>
        <a:xfrm>
          <a:off x="1791894" y="74447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FFC000">
            <a:lumMod val="7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Público</a:t>
          </a:r>
        </a:p>
      </dsp:txBody>
      <dsp:txXfrm>
        <a:off x="2037146" y="955929"/>
        <a:ext cx="1089918" cy="939700"/>
      </dsp:txXfrm>
    </dsp:sp>
    <dsp:sp modelId="{5984CC54-CB8D-4CC9-B370-8ADC8DDBD69B}">
      <dsp:nvSpPr>
        <dsp:cNvPr id="0" name=""/>
        <dsp:cNvSpPr/>
      </dsp:nvSpPr>
      <dsp:spPr>
        <a:xfrm>
          <a:off x="2761034" y="489872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F4F-7ED0-44D0-BF7A-1B6D5FE39F30}">
      <dsp:nvSpPr>
        <dsp:cNvPr id="0" name=""/>
        <dsp:cNvSpPr/>
      </dsp:nvSpPr>
      <dsp:spPr>
        <a:xfrm>
          <a:off x="3138347" y="0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9458-6D5C-44C5-97EB-581C03F5FF05}">
      <dsp:nvSpPr>
        <dsp:cNvPr id="0" name=""/>
        <dsp:cNvSpPr/>
      </dsp:nvSpPr>
      <dsp:spPr>
        <a:xfrm>
          <a:off x="2787248" y="450574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A0858-A002-4531-B82B-D5BA97FCFCBD}">
      <dsp:nvSpPr>
        <dsp:cNvPr id="0" name=""/>
        <dsp:cNvSpPr/>
      </dsp:nvSpPr>
      <dsp:spPr>
        <a:xfrm>
          <a:off x="1576024" y="223739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Qual o efeito?</a:t>
          </a:r>
        </a:p>
      </dsp:txBody>
      <dsp:txXfrm>
        <a:off x="1821276" y="2448849"/>
        <a:ext cx="1089918" cy="939700"/>
      </dsp:txXfrm>
    </dsp:sp>
    <dsp:sp modelId="{8FC0B0B5-28A2-4447-8FF9-8E79FCD62A46}">
      <dsp:nvSpPr>
        <dsp:cNvPr id="0" name=""/>
        <dsp:cNvSpPr/>
      </dsp:nvSpPr>
      <dsp:spPr>
        <a:xfrm>
          <a:off x="736833" y="2936561"/>
          <a:ext cx="968137" cy="66343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FEBC-3127-41B5-B034-88F9FF24254C}">
      <dsp:nvSpPr>
        <dsp:cNvPr id="0" name=""/>
        <dsp:cNvSpPr/>
      </dsp:nvSpPr>
      <dsp:spPr>
        <a:xfrm>
          <a:off x="259336" y="25436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05A6-2F7D-45FF-B888-89E09FDE56FD}">
      <dsp:nvSpPr>
        <dsp:cNvPr id="0" name=""/>
        <dsp:cNvSpPr/>
      </dsp:nvSpPr>
      <dsp:spPr>
        <a:xfrm>
          <a:off x="1300997" y="268812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299-9114-474A-B181-21A1E62E74BA}">
      <dsp:nvSpPr>
        <dsp:cNvPr id="0" name=""/>
        <dsp:cNvSpPr/>
      </dsp:nvSpPr>
      <dsp:spPr>
        <a:xfrm>
          <a:off x="1600295" y="760274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Como falar?</a:t>
          </a:r>
        </a:p>
      </dsp:txBody>
      <dsp:txXfrm>
        <a:off x="1845547" y="971724"/>
        <a:ext cx="1089918" cy="939700"/>
      </dsp:txXfrm>
    </dsp:sp>
    <dsp:sp modelId="{207B46EC-C074-4BEB-AE59-3352BFEE6708}">
      <dsp:nvSpPr>
        <dsp:cNvPr id="0" name=""/>
        <dsp:cNvSpPr/>
      </dsp:nvSpPr>
      <dsp:spPr>
        <a:xfrm>
          <a:off x="3741504" y="313644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59F8-7277-419D-AC52-CFFAC941EE46}">
      <dsp:nvSpPr>
        <dsp:cNvPr id="0" name=""/>
        <dsp:cNvSpPr/>
      </dsp:nvSpPr>
      <dsp:spPr>
        <a:xfrm>
          <a:off x="2962821" y="1500192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345B-2F54-4E39-A080-9020E79D912D}">
      <dsp:nvSpPr>
        <dsp:cNvPr id="0" name=""/>
        <dsp:cNvSpPr/>
      </dsp:nvSpPr>
      <dsp:spPr>
        <a:xfrm>
          <a:off x="5230558" y="156606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4F08-5177-4FCF-91D1-3BC9F4E9B601}">
      <dsp:nvSpPr>
        <dsp:cNvPr id="0" name=""/>
        <dsp:cNvSpPr/>
      </dsp:nvSpPr>
      <dsp:spPr>
        <a:xfrm>
          <a:off x="259327" y="1485884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O que falar?</a:t>
          </a:r>
        </a:p>
      </dsp:txBody>
      <dsp:txXfrm>
        <a:off x="504579" y="1697334"/>
        <a:ext cx="1089918" cy="939700"/>
      </dsp:txXfrm>
    </dsp:sp>
    <dsp:sp modelId="{5984CC54-CB8D-4CC9-B370-8ADC8DDBD69B}">
      <dsp:nvSpPr>
        <dsp:cNvPr id="0" name=""/>
        <dsp:cNvSpPr/>
      </dsp:nvSpPr>
      <dsp:spPr>
        <a:xfrm>
          <a:off x="2545164" y="489872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F4F-7ED0-44D0-BF7A-1B6D5FE39F30}">
      <dsp:nvSpPr>
        <dsp:cNvPr id="0" name=""/>
        <dsp:cNvSpPr/>
      </dsp:nvSpPr>
      <dsp:spPr>
        <a:xfrm>
          <a:off x="2922477" y="0"/>
          <a:ext cx="1580422" cy="136260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9458-6D5C-44C5-97EB-581C03F5FF05}">
      <dsp:nvSpPr>
        <dsp:cNvPr id="0" name=""/>
        <dsp:cNvSpPr/>
      </dsp:nvSpPr>
      <dsp:spPr>
        <a:xfrm>
          <a:off x="2138891" y="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A0858-A002-4531-B82B-D5BA97FCFCBD}">
      <dsp:nvSpPr>
        <dsp:cNvPr id="0" name=""/>
        <dsp:cNvSpPr/>
      </dsp:nvSpPr>
      <dsp:spPr>
        <a:xfrm>
          <a:off x="1791894" y="223739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Orador</a:t>
          </a:r>
        </a:p>
      </dsp:txBody>
      <dsp:txXfrm>
        <a:off x="2037146" y="2448849"/>
        <a:ext cx="1089918" cy="939700"/>
      </dsp:txXfrm>
    </dsp:sp>
    <dsp:sp modelId="{8FC0B0B5-28A2-4447-8FF9-8E79FCD62A46}">
      <dsp:nvSpPr>
        <dsp:cNvPr id="0" name=""/>
        <dsp:cNvSpPr/>
      </dsp:nvSpPr>
      <dsp:spPr>
        <a:xfrm>
          <a:off x="952703" y="2936561"/>
          <a:ext cx="968137" cy="66343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FEBC-3127-41B5-B034-88F9FF24254C}">
      <dsp:nvSpPr>
        <dsp:cNvPr id="0" name=""/>
        <dsp:cNvSpPr/>
      </dsp:nvSpPr>
      <dsp:spPr>
        <a:xfrm>
          <a:off x="440942" y="150551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05A6-2F7D-45FF-B888-89E09FDE56FD}">
      <dsp:nvSpPr>
        <dsp:cNvPr id="0" name=""/>
        <dsp:cNvSpPr/>
      </dsp:nvSpPr>
      <dsp:spPr>
        <a:xfrm>
          <a:off x="1516867" y="268812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299-9114-474A-B181-21A1E62E74BA}">
      <dsp:nvSpPr>
        <dsp:cNvPr id="0" name=""/>
        <dsp:cNvSpPr/>
      </dsp:nvSpPr>
      <dsp:spPr>
        <a:xfrm>
          <a:off x="3138347" y="148931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FFC000">
            <a:lumMod val="7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Mensagem</a:t>
          </a:r>
        </a:p>
      </dsp:txBody>
      <dsp:txXfrm>
        <a:off x="3383599" y="1700769"/>
        <a:ext cx="1089918" cy="939700"/>
      </dsp:txXfrm>
    </dsp:sp>
    <dsp:sp modelId="{207B46EC-C074-4BEB-AE59-3352BFEE6708}">
      <dsp:nvSpPr>
        <dsp:cNvPr id="0" name=""/>
        <dsp:cNvSpPr/>
      </dsp:nvSpPr>
      <dsp:spPr>
        <a:xfrm>
          <a:off x="3957374" y="313644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59F8-7277-419D-AC52-CFFAC941EE46}">
      <dsp:nvSpPr>
        <dsp:cNvPr id="0" name=""/>
        <dsp:cNvSpPr/>
      </dsp:nvSpPr>
      <dsp:spPr>
        <a:xfrm>
          <a:off x="427459" y="0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345B-2F54-4E39-A080-9020E79D912D}">
      <dsp:nvSpPr>
        <dsp:cNvPr id="0" name=""/>
        <dsp:cNvSpPr/>
      </dsp:nvSpPr>
      <dsp:spPr>
        <a:xfrm>
          <a:off x="5446428" y="156606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4F08-5177-4FCF-91D1-3BC9F4E9B601}">
      <dsp:nvSpPr>
        <dsp:cNvPr id="0" name=""/>
        <dsp:cNvSpPr/>
      </dsp:nvSpPr>
      <dsp:spPr>
        <a:xfrm>
          <a:off x="1791894" y="74447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FFC000">
            <a:lumMod val="7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Público</a:t>
          </a:r>
        </a:p>
      </dsp:txBody>
      <dsp:txXfrm>
        <a:off x="2037146" y="955929"/>
        <a:ext cx="1089918" cy="939700"/>
      </dsp:txXfrm>
    </dsp:sp>
    <dsp:sp modelId="{5984CC54-CB8D-4CC9-B370-8ADC8DDBD69B}">
      <dsp:nvSpPr>
        <dsp:cNvPr id="0" name=""/>
        <dsp:cNvSpPr/>
      </dsp:nvSpPr>
      <dsp:spPr>
        <a:xfrm>
          <a:off x="2761034" y="489872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F4F-7ED0-44D0-BF7A-1B6D5FE39F30}">
      <dsp:nvSpPr>
        <dsp:cNvPr id="0" name=""/>
        <dsp:cNvSpPr/>
      </dsp:nvSpPr>
      <dsp:spPr>
        <a:xfrm>
          <a:off x="3138347" y="0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9458-6D5C-44C5-97EB-581C03F5FF05}">
      <dsp:nvSpPr>
        <dsp:cNvPr id="0" name=""/>
        <dsp:cNvSpPr/>
      </dsp:nvSpPr>
      <dsp:spPr>
        <a:xfrm>
          <a:off x="2787248" y="450574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A0858-A002-4531-B82B-D5BA97FCFCBD}">
      <dsp:nvSpPr>
        <dsp:cNvPr id="0" name=""/>
        <dsp:cNvSpPr/>
      </dsp:nvSpPr>
      <dsp:spPr>
        <a:xfrm>
          <a:off x="1576024" y="223739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B5224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Qual o efeito?</a:t>
          </a:r>
        </a:p>
      </dsp:txBody>
      <dsp:txXfrm>
        <a:off x="1821276" y="2448849"/>
        <a:ext cx="1089918" cy="939700"/>
      </dsp:txXfrm>
    </dsp:sp>
    <dsp:sp modelId="{8FC0B0B5-28A2-4447-8FF9-8E79FCD62A46}">
      <dsp:nvSpPr>
        <dsp:cNvPr id="0" name=""/>
        <dsp:cNvSpPr/>
      </dsp:nvSpPr>
      <dsp:spPr>
        <a:xfrm>
          <a:off x="736833" y="2936561"/>
          <a:ext cx="968137" cy="66343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FEBC-3127-41B5-B034-88F9FF24254C}">
      <dsp:nvSpPr>
        <dsp:cNvPr id="0" name=""/>
        <dsp:cNvSpPr/>
      </dsp:nvSpPr>
      <dsp:spPr>
        <a:xfrm>
          <a:off x="259336" y="25436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05A6-2F7D-45FF-B888-89E09FDE56FD}">
      <dsp:nvSpPr>
        <dsp:cNvPr id="0" name=""/>
        <dsp:cNvSpPr/>
      </dsp:nvSpPr>
      <dsp:spPr>
        <a:xfrm>
          <a:off x="1300997" y="268812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299-9114-474A-B181-21A1E62E74BA}">
      <dsp:nvSpPr>
        <dsp:cNvPr id="0" name=""/>
        <dsp:cNvSpPr/>
      </dsp:nvSpPr>
      <dsp:spPr>
        <a:xfrm>
          <a:off x="1600295" y="760274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B5224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Como falar?</a:t>
          </a:r>
        </a:p>
      </dsp:txBody>
      <dsp:txXfrm>
        <a:off x="1845547" y="971724"/>
        <a:ext cx="1089918" cy="939700"/>
      </dsp:txXfrm>
    </dsp:sp>
    <dsp:sp modelId="{207B46EC-C074-4BEB-AE59-3352BFEE6708}">
      <dsp:nvSpPr>
        <dsp:cNvPr id="0" name=""/>
        <dsp:cNvSpPr/>
      </dsp:nvSpPr>
      <dsp:spPr>
        <a:xfrm>
          <a:off x="3741504" y="313644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59F8-7277-419D-AC52-CFFAC941EE46}">
      <dsp:nvSpPr>
        <dsp:cNvPr id="0" name=""/>
        <dsp:cNvSpPr/>
      </dsp:nvSpPr>
      <dsp:spPr>
        <a:xfrm>
          <a:off x="2962821" y="1500192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345B-2F54-4E39-A080-9020E79D912D}">
      <dsp:nvSpPr>
        <dsp:cNvPr id="0" name=""/>
        <dsp:cNvSpPr/>
      </dsp:nvSpPr>
      <dsp:spPr>
        <a:xfrm>
          <a:off x="5230558" y="156606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4F08-5177-4FCF-91D1-3BC9F4E9B601}">
      <dsp:nvSpPr>
        <dsp:cNvPr id="0" name=""/>
        <dsp:cNvSpPr/>
      </dsp:nvSpPr>
      <dsp:spPr>
        <a:xfrm>
          <a:off x="259327" y="1485884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B5224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rgbClr val="E9E8E8"/>
              </a:solidFill>
            </a:rPr>
            <a:t>O que falar?</a:t>
          </a:r>
        </a:p>
      </dsp:txBody>
      <dsp:txXfrm>
        <a:off x="504579" y="1697334"/>
        <a:ext cx="1089918" cy="939700"/>
      </dsp:txXfrm>
    </dsp:sp>
    <dsp:sp modelId="{5984CC54-CB8D-4CC9-B370-8ADC8DDBD69B}">
      <dsp:nvSpPr>
        <dsp:cNvPr id="0" name=""/>
        <dsp:cNvSpPr/>
      </dsp:nvSpPr>
      <dsp:spPr>
        <a:xfrm>
          <a:off x="2545164" y="489872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F4F-7ED0-44D0-BF7A-1B6D5FE39F30}">
      <dsp:nvSpPr>
        <dsp:cNvPr id="0" name=""/>
        <dsp:cNvSpPr/>
      </dsp:nvSpPr>
      <dsp:spPr>
        <a:xfrm>
          <a:off x="2922477" y="0"/>
          <a:ext cx="1580422" cy="136260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9458-6D5C-44C5-97EB-581C03F5FF05}">
      <dsp:nvSpPr>
        <dsp:cNvPr id="0" name=""/>
        <dsp:cNvSpPr/>
      </dsp:nvSpPr>
      <dsp:spPr>
        <a:xfrm>
          <a:off x="2138891" y="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A0858-A002-4531-B82B-D5BA97FCFCBD}">
      <dsp:nvSpPr>
        <dsp:cNvPr id="0" name=""/>
        <dsp:cNvSpPr/>
      </dsp:nvSpPr>
      <dsp:spPr>
        <a:xfrm>
          <a:off x="1791894" y="223739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0" rIns="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000" kern="1200" dirty="0"/>
        </a:p>
      </dsp:txBody>
      <dsp:txXfrm>
        <a:off x="2037146" y="2448849"/>
        <a:ext cx="1089918" cy="939700"/>
      </dsp:txXfrm>
    </dsp:sp>
    <dsp:sp modelId="{8FC0B0B5-28A2-4447-8FF9-8E79FCD62A46}">
      <dsp:nvSpPr>
        <dsp:cNvPr id="0" name=""/>
        <dsp:cNvSpPr/>
      </dsp:nvSpPr>
      <dsp:spPr>
        <a:xfrm>
          <a:off x="952703" y="2936561"/>
          <a:ext cx="968137" cy="66343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FEBC-3127-41B5-B034-88F9FF24254C}">
      <dsp:nvSpPr>
        <dsp:cNvPr id="0" name=""/>
        <dsp:cNvSpPr/>
      </dsp:nvSpPr>
      <dsp:spPr>
        <a:xfrm>
          <a:off x="440942" y="150551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05A6-2F7D-45FF-B888-89E09FDE56FD}">
      <dsp:nvSpPr>
        <dsp:cNvPr id="0" name=""/>
        <dsp:cNvSpPr/>
      </dsp:nvSpPr>
      <dsp:spPr>
        <a:xfrm>
          <a:off x="1516867" y="2688119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299-9114-474A-B181-21A1E62E74BA}">
      <dsp:nvSpPr>
        <dsp:cNvPr id="0" name=""/>
        <dsp:cNvSpPr/>
      </dsp:nvSpPr>
      <dsp:spPr>
        <a:xfrm>
          <a:off x="3138347" y="148931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87C25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0" rIns="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0" kern="1200" dirty="0"/>
            <a:t>H</a:t>
          </a:r>
        </a:p>
      </dsp:txBody>
      <dsp:txXfrm>
        <a:off x="3383599" y="1700769"/>
        <a:ext cx="1089918" cy="939700"/>
      </dsp:txXfrm>
    </dsp:sp>
    <dsp:sp modelId="{207B46EC-C074-4BEB-AE59-3352BFEE6708}">
      <dsp:nvSpPr>
        <dsp:cNvPr id="0" name=""/>
        <dsp:cNvSpPr/>
      </dsp:nvSpPr>
      <dsp:spPr>
        <a:xfrm>
          <a:off x="3957374" y="313644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59F8-7277-419D-AC52-CFFAC941EE46}">
      <dsp:nvSpPr>
        <dsp:cNvPr id="0" name=""/>
        <dsp:cNvSpPr/>
      </dsp:nvSpPr>
      <dsp:spPr>
        <a:xfrm>
          <a:off x="427459" y="0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345B-2F54-4E39-A080-9020E79D912D}">
      <dsp:nvSpPr>
        <dsp:cNvPr id="0" name=""/>
        <dsp:cNvSpPr/>
      </dsp:nvSpPr>
      <dsp:spPr>
        <a:xfrm>
          <a:off x="5446428" y="156606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4F08-5177-4FCF-91D1-3BC9F4E9B601}">
      <dsp:nvSpPr>
        <dsp:cNvPr id="0" name=""/>
        <dsp:cNvSpPr/>
      </dsp:nvSpPr>
      <dsp:spPr>
        <a:xfrm>
          <a:off x="1791894" y="74447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FFC000">
            <a:lumMod val="7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</a:t>
          </a:r>
        </a:p>
      </dsp:txBody>
      <dsp:txXfrm>
        <a:off x="2037146" y="955929"/>
        <a:ext cx="1089918" cy="939700"/>
      </dsp:txXfrm>
    </dsp:sp>
    <dsp:sp modelId="{5984CC54-CB8D-4CC9-B370-8ADC8DDBD69B}">
      <dsp:nvSpPr>
        <dsp:cNvPr id="0" name=""/>
        <dsp:cNvSpPr/>
      </dsp:nvSpPr>
      <dsp:spPr>
        <a:xfrm>
          <a:off x="2761034" y="489872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F4F-7ED0-44D0-BF7A-1B6D5FE39F30}">
      <dsp:nvSpPr>
        <dsp:cNvPr id="0" name=""/>
        <dsp:cNvSpPr/>
      </dsp:nvSpPr>
      <dsp:spPr>
        <a:xfrm>
          <a:off x="3138347" y="0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9458-6D5C-44C5-97EB-581C03F5FF05}">
      <dsp:nvSpPr>
        <dsp:cNvPr id="0" name=""/>
        <dsp:cNvSpPr/>
      </dsp:nvSpPr>
      <dsp:spPr>
        <a:xfrm>
          <a:off x="2787248" y="450574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A0858-A002-4531-B82B-D5BA97FCFCBD}">
      <dsp:nvSpPr>
        <dsp:cNvPr id="0" name=""/>
        <dsp:cNvSpPr/>
      </dsp:nvSpPr>
      <dsp:spPr>
        <a:xfrm>
          <a:off x="1576024" y="2237399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E9E8E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0" rIns="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000" kern="1200" dirty="0"/>
        </a:p>
      </dsp:txBody>
      <dsp:txXfrm>
        <a:off x="1821276" y="2448849"/>
        <a:ext cx="1089918" cy="939700"/>
      </dsp:txXfrm>
    </dsp:sp>
    <dsp:sp modelId="{8FC0B0B5-28A2-4447-8FF9-8E79FCD62A46}">
      <dsp:nvSpPr>
        <dsp:cNvPr id="0" name=""/>
        <dsp:cNvSpPr/>
      </dsp:nvSpPr>
      <dsp:spPr>
        <a:xfrm>
          <a:off x="736833" y="2936561"/>
          <a:ext cx="968137" cy="66343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FEBC-3127-41B5-B034-88F9FF24254C}">
      <dsp:nvSpPr>
        <dsp:cNvPr id="0" name=""/>
        <dsp:cNvSpPr/>
      </dsp:nvSpPr>
      <dsp:spPr>
        <a:xfrm>
          <a:off x="259336" y="25436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605A6-2F7D-45FF-B888-89E09FDE56FD}">
      <dsp:nvSpPr>
        <dsp:cNvPr id="0" name=""/>
        <dsp:cNvSpPr/>
      </dsp:nvSpPr>
      <dsp:spPr>
        <a:xfrm>
          <a:off x="1300997" y="2688119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C9299-9114-474A-B181-21A1E62E74BA}">
      <dsp:nvSpPr>
        <dsp:cNvPr id="0" name=""/>
        <dsp:cNvSpPr/>
      </dsp:nvSpPr>
      <dsp:spPr>
        <a:xfrm>
          <a:off x="1600295" y="760274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8C4A9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0" rIns="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0" kern="1200" dirty="0"/>
            <a:t>K</a:t>
          </a:r>
        </a:p>
      </dsp:txBody>
      <dsp:txXfrm>
        <a:off x="1845547" y="971724"/>
        <a:ext cx="1089918" cy="939700"/>
      </dsp:txXfrm>
    </dsp:sp>
    <dsp:sp modelId="{207B46EC-C074-4BEB-AE59-3352BFEE6708}">
      <dsp:nvSpPr>
        <dsp:cNvPr id="0" name=""/>
        <dsp:cNvSpPr/>
      </dsp:nvSpPr>
      <dsp:spPr>
        <a:xfrm>
          <a:off x="3741504" y="313644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59F8-7277-419D-AC52-CFFAC941EE46}">
      <dsp:nvSpPr>
        <dsp:cNvPr id="0" name=""/>
        <dsp:cNvSpPr/>
      </dsp:nvSpPr>
      <dsp:spPr>
        <a:xfrm>
          <a:off x="2962821" y="1500192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345B-2F54-4E39-A080-9020E79D912D}">
      <dsp:nvSpPr>
        <dsp:cNvPr id="0" name=""/>
        <dsp:cNvSpPr/>
      </dsp:nvSpPr>
      <dsp:spPr>
        <a:xfrm>
          <a:off x="5230558" y="1566068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14F08-5177-4FCF-91D1-3BC9F4E9B601}">
      <dsp:nvSpPr>
        <dsp:cNvPr id="0" name=""/>
        <dsp:cNvSpPr/>
      </dsp:nvSpPr>
      <dsp:spPr>
        <a:xfrm>
          <a:off x="259327" y="1485884"/>
          <a:ext cx="1580422" cy="1362600"/>
        </a:xfrm>
        <a:prstGeom prst="hexagon">
          <a:avLst>
            <a:gd name="adj" fmla="val 25000"/>
            <a:gd name="vf" fmla="val 115470"/>
          </a:avLst>
        </a:prstGeom>
        <a:solidFill>
          <a:srgbClr val="578AC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0" rIns="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0" kern="1200" dirty="0"/>
            <a:t>N</a:t>
          </a:r>
        </a:p>
      </dsp:txBody>
      <dsp:txXfrm>
        <a:off x="504579" y="1697334"/>
        <a:ext cx="1089918" cy="939700"/>
      </dsp:txXfrm>
    </dsp:sp>
    <dsp:sp modelId="{5984CC54-CB8D-4CC9-B370-8ADC8DDBD69B}">
      <dsp:nvSpPr>
        <dsp:cNvPr id="0" name=""/>
        <dsp:cNvSpPr/>
      </dsp:nvSpPr>
      <dsp:spPr>
        <a:xfrm>
          <a:off x="2545164" y="489872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DF4F-7ED0-44D0-BF7A-1B6D5FE39F30}">
      <dsp:nvSpPr>
        <dsp:cNvPr id="0" name=""/>
        <dsp:cNvSpPr/>
      </dsp:nvSpPr>
      <dsp:spPr>
        <a:xfrm>
          <a:off x="2922477" y="0"/>
          <a:ext cx="1580422" cy="136260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9458-6D5C-44C5-97EB-581C03F5FF05}">
      <dsp:nvSpPr>
        <dsp:cNvPr id="0" name=""/>
        <dsp:cNvSpPr/>
      </dsp:nvSpPr>
      <dsp:spPr>
        <a:xfrm>
          <a:off x="2138891" y="0"/>
          <a:ext cx="185038" cy="159480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10B0-FD44-47B5-A3DE-FFDAA45EBD4F}">
      <dsp:nvSpPr>
        <dsp:cNvPr id="0" name=""/>
        <dsp:cNvSpPr/>
      </dsp:nvSpPr>
      <dsp:spPr>
        <a:xfrm>
          <a:off x="1350000" y="0"/>
          <a:ext cx="1980000" cy="1980000"/>
        </a:xfrm>
        <a:prstGeom prst="triangl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ROTEIRO</a:t>
          </a:r>
        </a:p>
      </dsp:txBody>
      <dsp:txXfrm>
        <a:off x="1845000" y="990000"/>
        <a:ext cx="990000" cy="990000"/>
      </dsp:txXfrm>
    </dsp:sp>
    <dsp:sp modelId="{32232CC5-D7F8-4329-A6D2-A7A7DF45CDCD}">
      <dsp:nvSpPr>
        <dsp:cNvPr id="0" name=""/>
        <dsp:cNvSpPr/>
      </dsp:nvSpPr>
      <dsp:spPr>
        <a:xfrm>
          <a:off x="36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GUIA</a:t>
          </a:r>
        </a:p>
      </dsp:txBody>
      <dsp:txXfrm>
        <a:off x="855000" y="2970000"/>
        <a:ext cx="990000" cy="990000"/>
      </dsp:txXfrm>
    </dsp:sp>
    <dsp:sp modelId="{B525321C-4596-4A24-A738-8B37C15C0CC2}">
      <dsp:nvSpPr>
        <dsp:cNvPr id="0" name=""/>
        <dsp:cNvSpPr/>
      </dsp:nvSpPr>
      <dsp:spPr>
        <a:xfrm rot="10800000">
          <a:off x="135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TOUR</a:t>
          </a:r>
        </a:p>
      </dsp:txBody>
      <dsp:txXfrm rot="10800000">
        <a:off x="1845000" y="1980000"/>
        <a:ext cx="990000" cy="990000"/>
      </dsp:txXfrm>
    </dsp:sp>
    <dsp:sp modelId="{4FD352BF-85A8-4CA1-861F-926494CBD4A0}">
      <dsp:nvSpPr>
        <dsp:cNvPr id="0" name=""/>
        <dsp:cNvSpPr/>
      </dsp:nvSpPr>
      <dsp:spPr>
        <a:xfrm>
          <a:off x="234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TURISTAS</a:t>
          </a:r>
        </a:p>
      </dsp:txBody>
      <dsp:txXfrm>
        <a:off x="2835000" y="2970000"/>
        <a:ext cx="990000" cy="99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10B0-FD44-47B5-A3DE-FFDAA45EBD4F}">
      <dsp:nvSpPr>
        <dsp:cNvPr id="0" name=""/>
        <dsp:cNvSpPr/>
      </dsp:nvSpPr>
      <dsp:spPr>
        <a:xfrm>
          <a:off x="1350000" y="0"/>
          <a:ext cx="1980000" cy="1980000"/>
        </a:xfrm>
        <a:prstGeom prst="triangl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LINHA MESTRA</a:t>
          </a:r>
        </a:p>
      </dsp:txBody>
      <dsp:txXfrm>
        <a:off x="1845000" y="990000"/>
        <a:ext cx="990000" cy="990000"/>
      </dsp:txXfrm>
    </dsp:sp>
    <dsp:sp modelId="{32232CC5-D7F8-4329-A6D2-A7A7DF45CDCD}">
      <dsp:nvSpPr>
        <dsp:cNvPr id="0" name=""/>
        <dsp:cNvSpPr/>
      </dsp:nvSpPr>
      <dsp:spPr>
        <a:xfrm>
          <a:off x="360000" y="1980000"/>
          <a:ext cx="1980000" cy="1980000"/>
        </a:xfrm>
        <a:prstGeom prst="triangl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PALES TRANTE</a:t>
          </a:r>
        </a:p>
      </dsp:txBody>
      <dsp:txXfrm>
        <a:off x="855000" y="2970000"/>
        <a:ext cx="990000" cy="990000"/>
      </dsp:txXfrm>
    </dsp:sp>
    <dsp:sp modelId="{B525321C-4596-4A24-A738-8B37C15C0CC2}">
      <dsp:nvSpPr>
        <dsp:cNvPr id="0" name=""/>
        <dsp:cNvSpPr/>
      </dsp:nvSpPr>
      <dsp:spPr>
        <a:xfrm rot="10800000">
          <a:off x="135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PALESTRA</a:t>
          </a:r>
        </a:p>
      </dsp:txBody>
      <dsp:txXfrm rot="10800000">
        <a:off x="1845000" y="1980000"/>
        <a:ext cx="990000" cy="990000"/>
      </dsp:txXfrm>
    </dsp:sp>
    <dsp:sp modelId="{4FD352BF-85A8-4CA1-861F-926494CBD4A0}">
      <dsp:nvSpPr>
        <dsp:cNvPr id="0" name=""/>
        <dsp:cNvSpPr/>
      </dsp:nvSpPr>
      <dsp:spPr>
        <a:xfrm>
          <a:off x="2340000" y="1980000"/>
          <a:ext cx="1980000" cy="1980000"/>
        </a:xfrm>
        <a:prstGeom prst="triangl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PÚBLICO</a:t>
          </a:r>
        </a:p>
      </dsp:txBody>
      <dsp:txXfrm>
        <a:off x="2835000" y="2970000"/>
        <a:ext cx="990000" cy="99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10B0-FD44-47B5-A3DE-FFDAA45EBD4F}">
      <dsp:nvSpPr>
        <dsp:cNvPr id="0" name=""/>
        <dsp:cNvSpPr/>
      </dsp:nvSpPr>
      <dsp:spPr>
        <a:xfrm>
          <a:off x="1350000" y="0"/>
          <a:ext cx="1980000" cy="1980000"/>
        </a:xfrm>
        <a:prstGeom prst="triangl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ROTEIRO</a:t>
          </a:r>
        </a:p>
      </dsp:txBody>
      <dsp:txXfrm>
        <a:off x="1845000" y="990000"/>
        <a:ext cx="990000" cy="990000"/>
      </dsp:txXfrm>
    </dsp:sp>
    <dsp:sp modelId="{32232CC5-D7F8-4329-A6D2-A7A7DF45CDCD}">
      <dsp:nvSpPr>
        <dsp:cNvPr id="0" name=""/>
        <dsp:cNvSpPr/>
      </dsp:nvSpPr>
      <dsp:spPr>
        <a:xfrm>
          <a:off x="360000" y="1980000"/>
          <a:ext cx="1980000" cy="1980000"/>
        </a:xfrm>
        <a:prstGeom prst="triangl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GUIA</a:t>
          </a:r>
        </a:p>
      </dsp:txBody>
      <dsp:txXfrm>
        <a:off x="855000" y="2970000"/>
        <a:ext cx="990000" cy="990000"/>
      </dsp:txXfrm>
    </dsp:sp>
    <dsp:sp modelId="{B525321C-4596-4A24-A738-8B37C15C0CC2}">
      <dsp:nvSpPr>
        <dsp:cNvPr id="0" name=""/>
        <dsp:cNvSpPr/>
      </dsp:nvSpPr>
      <dsp:spPr>
        <a:xfrm rot="10800000">
          <a:off x="135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TOUR</a:t>
          </a:r>
        </a:p>
      </dsp:txBody>
      <dsp:txXfrm rot="10800000">
        <a:off x="1845000" y="1980000"/>
        <a:ext cx="990000" cy="990000"/>
      </dsp:txXfrm>
    </dsp:sp>
    <dsp:sp modelId="{4FD352BF-85A8-4CA1-861F-926494CBD4A0}">
      <dsp:nvSpPr>
        <dsp:cNvPr id="0" name=""/>
        <dsp:cNvSpPr/>
      </dsp:nvSpPr>
      <dsp:spPr>
        <a:xfrm>
          <a:off x="2340000" y="1980000"/>
          <a:ext cx="1980000" cy="1980000"/>
        </a:xfrm>
        <a:prstGeom prst="triangl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TURISTAS</a:t>
          </a:r>
        </a:p>
      </dsp:txBody>
      <dsp:txXfrm>
        <a:off x="2835000" y="2970000"/>
        <a:ext cx="990000" cy="99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10B0-FD44-47B5-A3DE-FFDAA45EBD4F}">
      <dsp:nvSpPr>
        <dsp:cNvPr id="0" name=""/>
        <dsp:cNvSpPr/>
      </dsp:nvSpPr>
      <dsp:spPr>
        <a:xfrm>
          <a:off x="1350000" y="0"/>
          <a:ext cx="1980000" cy="1980000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ROTEIRO</a:t>
          </a:r>
        </a:p>
      </dsp:txBody>
      <dsp:txXfrm>
        <a:off x="1845000" y="990000"/>
        <a:ext cx="990000" cy="990000"/>
      </dsp:txXfrm>
    </dsp:sp>
    <dsp:sp modelId="{32232CC5-D7F8-4329-A6D2-A7A7DF45CDCD}">
      <dsp:nvSpPr>
        <dsp:cNvPr id="0" name=""/>
        <dsp:cNvSpPr/>
      </dsp:nvSpPr>
      <dsp:spPr>
        <a:xfrm>
          <a:off x="360000" y="1980000"/>
          <a:ext cx="1980000" cy="1980000"/>
        </a:xfrm>
        <a:prstGeom prst="triangl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GUIA</a:t>
          </a:r>
        </a:p>
      </dsp:txBody>
      <dsp:txXfrm>
        <a:off x="855000" y="2970000"/>
        <a:ext cx="990000" cy="990000"/>
      </dsp:txXfrm>
    </dsp:sp>
    <dsp:sp modelId="{B525321C-4596-4A24-A738-8B37C15C0CC2}">
      <dsp:nvSpPr>
        <dsp:cNvPr id="0" name=""/>
        <dsp:cNvSpPr/>
      </dsp:nvSpPr>
      <dsp:spPr>
        <a:xfrm rot="10800000">
          <a:off x="135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TOUR</a:t>
          </a:r>
        </a:p>
      </dsp:txBody>
      <dsp:txXfrm rot="10800000">
        <a:off x="1845000" y="1980000"/>
        <a:ext cx="990000" cy="990000"/>
      </dsp:txXfrm>
    </dsp:sp>
    <dsp:sp modelId="{4FD352BF-85A8-4CA1-861F-926494CBD4A0}">
      <dsp:nvSpPr>
        <dsp:cNvPr id="0" name=""/>
        <dsp:cNvSpPr/>
      </dsp:nvSpPr>
      <dsp:spPr>
        <a:xfrm>
          <a:off x="2340000" y="1980000"/>
          <a:ext cx="1980000" cy="1980000"/>
        </a:xfrm>
        <a:prstGeom prst="triangl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TURISTAS</a:t>
          </a:r>
        </a:p>
      </dsp:txBody>
      <dsp:txXfrm>
        <a:off x="2835000" y="2970000"/>
        <a:ext cx="990000" cy="99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10B0-FD44-47B5-A3DE-FFDAA45EBD4F}">
      <dsp:nvSpPr>
        <dsp:cNvPr id="0" name=""/>
        <dsp:cNvSpPr/>
      </dsp:nvSpPr>
      <dsp:spPr>
        <a:xfrm>
          <a:off x="1350000" y="0"/>
          <a:ext cx="1980000" cy="1980000"/>
        </a:xfrm>
        <a:prstGeom prst="triangl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LINHA MESTRA</a:t>
          </a:r>
        </a:p>
      </dsp:txBody>
      <dsp:txXfrm>
        <a:off x="1845000" y="990000"/>
        <a:ext cx="990000" cy="990000"/>
      </dsp:txXfrm>
    </dsp:sp>
    <dsp:sp modelId="{32232CC5-D7F8-4329-A6D2-A7A7DF45CDCD}">
      <dsp:nvSpPr>
        <dsp:cNvPr id="0" name=""/>
        <dsp:cNvSpPr/>
      </dsp:nvSpPr>
      <dsp:spPr>
        <a:xfrm>
          <a:off x="360000" y="1980000"/>
          <a:ext cx="1980000" cy="1980000"/>
        </a:xfrm>
        <a:prstGeom prst="triangl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ORADOR</a:t>
          </a:r>
        </a:p>
      </dsp:txBody>
      <dsp:txXfrm>
        <a:off x="855000" y="2970000"/>
        <a:ext cx="990000" cy="990000"/>
      </dsp:txXfrm>
    </dsp:sp>
    <dsp:sp modelId="{B525321C-4596-4A24-A738-8B37C15C0CC2}">
      <dsp:nvSpPr>
        <dsp:cNvPr id="0" name=""/>
        <dsp:cNvSpPr/>
      </dsp:nvSpPr>
      <dsp:spPr>
        <a:xfrm rot="10800000">
          <a:off x="135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MENSA GEM</a:t>
          </a:r>
        </a:p>
      </dsp:txBody>
      <dsp:txXfrm rot="10800000">
        <a:off x="1845000" y="1980000"/>
        <a:ext cx="990000" cy="990000"/>
      </dsp:txXfrm>
    </dsp:sp>
    <dsp:sp modelId="{4FD352BF-85A8-4CA1-861F-926494CBD4A0}">
      <dsp:nvSpPr>
        <dsp:cNvPr id="0" name=""/>
        <dsp:cNvSpPr/>
      </dsp:nvSpPr>
      <dsp:spPr>
        <a:xfrm>
          <a:off x="2340000" y="1980000"/>
          <a:ext cx="1980000" cy="1980000"/>
        </a:xfrm>
        <a:prstGeom prst="triangl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PÚBLICO</a:t>
          </a:r>
        </a:p>
      </dsp:txBody>
      <dsp:txXfrm>
        <a:off x="2835000" y="2970000"/>
        <a:ext cx="990000" cy="99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10B0-FD44-47B5-A3DE-FFDAA45EBD4F}">
      <dsp:nvSpPr>
        <dsp:cNvPr id="0" name=""/>
        <dsp:cNvSpPr/>
      </dsp:nvSpPr>
      <dsp:spPr>
        <a:xfrm>
          <a:off x="1350000" y="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ROTEIRO</a:t>
          </a:r>
        </a:p>
      </dsp:txBody>
      <dsp:txXfrm>
        <a:off x="1845000" y="990000"/>
        <a:ext cx="990000" cy="990000"/>
      </dsp:txXfrm>
    </dsp:sp>
    <dsp:sp modelId="{32232CC5-D7F8-4329-A6D2-A7A7DF45CDCD}">
      <dsp:nvSpPr>
        <dsp:cNvPr id="0" name=""/>
        <dsp:cNvSpPr/>
      </dsp:nvSpPr>
      <dsp:spPr>
        <a:xfrm>
          <a:off x="36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GUIA</a:t>
          </a:r>
        </a:p>
      </dsp:txBody>
      <dsp:txXfrm>
        <a:off x="855000" y="2970000"/>
        <a:ext cx="990000" cy="990000"/>
      </dsp:txXfrm>
    </dsp:sp>
    <dsp:sp modelId="{B525321C-4596-4A24-A738-8B37C15C0CC2}">
      <dsp:nvSpPr>
        <dsp:cNvPr id="0" name=""/>
        <dsp:cNvSpPr/>
      </dsp:nvSpPr>
      <dsp:spPr>
        <a:xfrm rot="10800000">
          <a:off x="135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TOUR</a:t>
          </a:r>
        </a:p>
      </dsp:txBody>
      <dsp:txXfrm rot="10800000">
        <a:off x="1845000" y="1980000"/>
        <a:ext cx="990000" cy="990000"/>
      </dsp:txXfrm>
    </dsp:sp>
    <dsp:sp modelId="{4FD352BF-85A8-4CA1-861F-926494CBD4A0}">
      <dsp:nvSpPr>
        <dsp:cNvPr id="0" name=""/>
        <dsp:cNvSpPr/>
      </dsp:nvSpPr>
      <dsp:spPr>
        <a:xfrm>
          <a:off x="234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TURISTAS</a:t>
          </a:r>
        </a:p>
      </dsp:txBody>
      <dsp:txXfrm>
        <a:off x="2835000" y="2970000"/>
        <a:ext cx="990000" cy="99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10B0-FD44-47B5-A3DE-FFDAA45EBD4F}">
      <dsp:nvSpPr>
        <dsp:cNvPr id="0" name=""/>
        <dsp:cNvSpPr/>
      </dsp:nvSpPr>
      <dsp:spPr>
        <a:xfrm>
          <a:off x="1350000" y="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LINHA MESTRA</a:t>
          </a:r>
        </a:p>
      </dsp:txBody>
      <dsp:txXfrm>
        <a:off x="1845000" y="990000"/>
        <a:ext cx="990000" cy="990000"/>
      </dsp:txXfrm>
    </dsp:sp>
    <dsp:sp modelId="{32232CC5-D7F8-4329-A6D2-A7A7DF45CDCD}">
      <dsp:nvSpPr>
        <dsp:cNvPr id="0" name=""/>
        <dsp:cNvSpPr/>
      </dsp:nvSpPr>
      <dsp:spPr>
        <a:xfrm>
          <a:off x="36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ORADOR</a:t>
          </a:r>
        </a:p>
      </dsp:txBody>
      <dsp:txXfrm>
        <a:off x="855000" y="2970000"/>
        <a:ext cx="990000" cy="990000"/>
      </dsp:txXfrm>
    </dsp:sp>
    <dsp:sp modelId="{B525321C-4596-4A24-A738-8B37C15C0CC2}">
      <dsp:nvSpPr>
        <dsp:cNvPr id="0" name=""/>
        <dsp:cNvSpPr/>
      </dsp:nvSpPr>
      <dsp:spPr>
        <a:xfrm rot="10800000">
          <a:off x="135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MENSA GEM</a:t>
          </a:r>
        </a:p>
      </dsp:txBody>
      <dsp:txXfrm rot="10800000">
        <a:off x="1845000" y="1980000"/>
        <a:ext cx="990000" cy="990000"/>
      </dsp:txXfrm>
    </dsp:sp>
    <dsp:sp modelId="{4FD352BF-85A8-4CA1-861F-926494CBD4A0}">
      <dsp:nvSpPr>
        <dsp:cNvPr id="0" name=""/>
        <dsp:cNvSpPr/>
      </dsp:nvSpPr>
      <dsp:spPr>
        <a:xfrm>
          <a:off x="2340000" y="1980000"/>
          <a:ext cx="1980000" cy="19800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PÚBLICO</a:t>
          </a:r>
        </a:p>
      </dsp:txBody>
      <dsp:txXfrm>
        <a:off x="2835000" y="2970000"/>
        <a:ext cx="990000" cy="99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8EDF8-C620-4385-BC7F-22D0798D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6B4A33-22DE-4AD2-A81B-247D43CB4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FDC15B-39B1-414D-AC6B-E7CA5B73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E77-B11D-4C95-AE20-3042EEC750A3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FA4F9-691D-4AFF-804E-F02480F2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1C0395-05BB-4913-A3FB-5DC9D7D2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5FF-8CD2-4696-A90B-040293FA6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14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61C69-8627-4360-90DE-827F84A3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E571EA-AFB4-4BB1-BE78-B65C971F4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11C957-39BC-4194-9F79-2A9019F8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E77-B11D-4C95-AE20-3042EEC750A3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919F1-8569-4943-828D-DA327D06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BFBA92-80FB-4261-91AF-C37F5C13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5FF-8CD2-4696-A90B-040293FA6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1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B2650F-6151-4544-9CC1-F17475801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A0386A-22EE-4DA6-9705-5D060CFFF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C3692-B8FA-4DDF-8970-C46F4604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E77-B11D-4C95-AE20-3042EEC750A3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F96FB2-51A8-4290-B6DF-770C1A74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6AC0E2-7333-4957-97DD-4CC28CB6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5FF-8CD2-4696-A90B-040293FA6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06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 -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60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5030A-17B8-4363-9D87-23B4EC13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2964E-5782-430B-B0C4-D92CED6D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B5734F-BE8A-40D8-9704-C16E08A4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E77-B11D-4C95-AE20-3042EEC750A3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D4301-1756-4460-8CEB-EA226E42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6594E7-873D-4AFF-9ED7-A83313D4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5FF-8CD2-4696-A90B-040293FA6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12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2DEC3-6CE4-4F19-9B64-1A349788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DF826D-1BA6-4CF8-8685-943E4A561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4E527-A356-484A-9474-05218372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E77-B11D-4C95-AE20-3042EEC750A3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C5EB41-AE28-4803-99D2-DACA8530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2C1C1-B34F-435C-89CC-F0587E8D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5FF-8CD2-4696-A90B-040293FA6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65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DF393-DE86-46EC-BE72-8E752993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72973-15F2-40C5-8EA3-64CCF8F07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BD4E95-2B3A-4C7B-904A-D05748B3B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27E94C-602E-47EE-B0F4-F5F6D6F4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E77-B11D-4C95-AE20-3042EEC750A3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3DEF7F-029D-4E81-9A31-8C9DCE6D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0C3F8E-BB37-4E25-B480-54596ACA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5FF-8CD2-4696-A90B-040293FA6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53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31DCC-6FF9-4846-8F71-488314D4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5FCD62-5587-4BAB-BB9B-72BA4058B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E5DA1D-AFB3-457F-9775-41909F487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760080-DF85-4052-BD05-FF0176D04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D5AD3A-03C4-4D2F-A3BA-C66EC5783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7D719D-6A6E-431C-84DB-737D8A8F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E77-B11D-4C95-AE20-3042EEC750A3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29DFFC-6B57-48A5-9D95-CD9AF5D1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521119-F4F2-4A36-A1A6-298F61C1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5FF-8CD2-4696-A90B-040293FA6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71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F4362-0E2B-40FF-B620-9DF7946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2F75B8-04EE-49D7-B4C5-8D3CCE92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E77-B11D-4C95-AE20-3042EEC750A3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C44C7D-11A9-423C-AC41-178A8A6F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1B6EE0-DDBF-4DB0-B698-C9332CC8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5FF-8CD2-4696-A90B-040293FA6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53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1B36DA-2141-4705-8D58-CD9B710C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E77-B11D-4C95-AE20-3042EEC750A3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8BCFA4-D4ED-44B4-9A66-B751936D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519D62-0549-4177-BBA4-ACF28A8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5FF-8CD2-4696-A90B-040293FA6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91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E9667-3E92-474E-A4CF-1AB1FEA4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56F353-20CF-44C8-8DAA-F37C12FD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3CD168-745D-49F4-9A3D-467799CC2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559158-01C1-4DA5-99F3-5FD805D6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E77-B11D-4C95-AE20-3042EEC750A3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5C9204-6AEC-4947-963F-E41B4ADA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267394-9D98-4E6C-B84B-835A8155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5FF-8CD2-4696-A90B-040293FA6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39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DBD15-A932-4F48-BFEF-CA4C0246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A84970-F199-40A4-A6B9-6014D2EC0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DC440D-416E-47B6-9E75-D0FB4374E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2B09F3-EF42-4309-A228-F89EB3B1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8E77-B11D-4C95-AE20-3042EEC750A3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82B175-F8BE-40CB-A60D-A561D46F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DF760A-2120-462C-8821-79CD1A52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45FF-8CD2-4696-A90B-040293FA6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04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A5404E-2635-4334-A0A3-B792A0C5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4BF04-07CB-46EB-B624-B8D308BB1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9DB6E6-6B78-4A0C-AD98-357C9F6DE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8E77-B11D-4C95-AE20-3042EEC750A3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C2B07-400B-4D8E-A697-1A15392ED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3EC2F3-ED43-4786-9A5C-EE55BF434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A45FF-8CD2-4696-A90B-040293FA6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5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8.xml"/><Relationship Id="rId13" Type="http://schemas.openxmlformats.org/officeDocument/2006/relationships/image" Target="../media/image20.png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12" Type="http://schemas.microsoft.com/office/2007/relationships/diagramDrawing" Target="../diagrams/drawing2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27.xml"/><Relationship Id="rId11" Type="http://schemas.openxmlformats.org/officeDocument/2006/relationships/diagramColors" Target="../diagrams/colors28.xml"/><Relationship Id="rId5" Type="http://schemas.openxmlformats.org/officeDocument/2006/relationships/diagramQuickStyle" Target="../diagrams/quickStyle27.xml"/><Relationship Id="rId15" Type="http://schemas.openxmlformats.org/officeDocument/2006/relationships/image" Target="../media/image22.png"/><Relationship Id="rId10" Type="http://schemas.openxmlformats.org/officeDocument/2006/relationships/diagramQuickStyle" Target="../diagrams/quickStyle28.xml"/><Relationship Id="rId4" Type="http://schemas.openxmlformats.org/officeDocument/2006/relationships/diagramLayout" Target="../diagrams/layout27.xml"/><Relationship Id="rId9" Type="http://schemas.openxmlformats.org/officeDocument/2006/relationships/diagramLayout" Target="../diagrams/layout28.xml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29" Type="http://schemas.openxmlformats.org/officeDocument/2006/relationships/diagramQuickStyle" Target="../diagrams/quickStyle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28" Type="http://schemas.openxmlformats.org/officeDocument/2006/relationships/diagramLayout" Target="../diagrams/layout7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31" Type="http://schemas.microsoft.com/office/2007/relationships/diagramDrawing" Target="../diagrams/drawing7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Relationship Id="rId27" Type="http://schemas.openxmlformats.org/officeDocument/2006/relationships/diagramData" Target="../diagrams/data7.xml"/><Relationship Id="rId30" Type="http://schemas.openxmlformats.org/officeDocument/2006/relationships/diagramColors" Target="../diagrams/colors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CuadroTexto">
            <a:extLst>
              <a:ext uri="{FF2B5EF4-FFF2-40B4-BE49-F238E27FC236}">
                <a16:creationId xmlns:a16="http://schemas.microsoft.com/office/drawing/2014/main" id="{CD0CFE2C-FB1C-4362-BCF4-8ACCD2A78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686" y="2044005"/>
            <a:ext cx="1020354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pt-BR" altLang="es-ES" sz="6600" dirty="0" err="1">
                <a:solidFill>
                  <a:schemeClr val="tx2"/>
                </a:solidFill>
                <a:latin typeface="+mn-lt"/>
              </a:rPr>
              <a:t>DataViz</a:t>
            </a:r>
            <a:endParaRPr lang="pt-BR" altLang="es-ES" sz="6600" dirty="0">
              <a:solidFill>
                <a:schemeClr val="tx2"/>
              </a:solidFill>
              <a:latin typeface="+mn-lt"/>
            </a:endParaRPr>
          </a:p>
          <a:p>
            <a:pPr algn="ctr" eaLnBrk="1" hangingPunct="1">
              <a:defRPr/>
            </a:pPr>
            <a:r>
              <a:rPr lang="pt-BR" altLang="es-ES" sz="5400" dirty="0">
                <a:solidFill>
                  <a:schemeClr val="tx2"/>
                </a:solidFill>
                <a:latin typeface="+mn-lt"/>
              </a:rPr>
              <a:t> </a:t>
            </a:r>
          </a:p>
        </p:txBody>
      </p:sp>
      <p:sp>
        <p:nvSpPr>
          <p:cNvPr id="4" name="1 CuadroTexto">
            <a:extLst>
              <a:ext uri="{FF2B5EF4-FFF2-40B4-BE49-F238E27FC236}">
                <a16:creationId xmlns:a16="http://schemas.microsoft.com/office/drawing/2014/main" id="{2073E266-F9D6-4A07-8552-82E332934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23" y="5912643"/>
            <a:ext cx="26393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pt-BR" altLang="es-ES" sz="2200" dirty="0">
                <a:solidFill>
                  <a:schemeClr val="tx2"/>
                </a:solidFill>
                <a:latin typeface="+mn-lt"/>
              </a:rPr>
              <a:t>Nathália Demetrio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492ACA8-27DF-4E83-9672-1D1E6983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0" y="5843586"/>
            <a:ext cx="921884" cy="921884"/>
          </a:xfrm>
          <a:prstGeom prst="rect">
            <a:avLst/>
          </a:prstGeom>
        </p:spPr>
      </p:pic>
      <p:sp>
        <p:nvSpPr>
          <p:cNvPr id="12" name="1 CuadroTexto">
            <a:extLst>
              <a:ext uri="{FF2B5EF4-FFF2-40B4-BE49-F238E27FC236}">
                <a16:creationId xmlns:a16="http://schemas.microsoft.com/office/drawing/2014/main" id="{A763C6F4-A81B-43E7-B09A-AEBBEB4FA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127" y="6315789"/>
            <a:ext cx="1069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pt-BR" altLang="es-ES" sz="1800" dirty="0">
                <a:solidFill>
                  <a:schemeClr val="tx2"/>
                </a:solidFill>
                <a:latin typeface="+mn-lt"/>
              </a:rPr>
              <a:t>junho/19</a:t>
            </a:r>
          </a:p>
        </p:txBody>
      </p:sp>
    </p:spTree>
    <p:extLst>
      <p:ext uri="{BB962C8B-B14F-4D97-AF65-F5344CB8AC3E}">
        <p14:creationId xmlns:p14="http://schemas.microsoft.com/office/powerpoint/2010/main" val="212991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CuadroTexto">
            <a:extLst>
              <a:ext uri="{FF2B5EF4-FFF2-40B4-BE49-F238E27FC236}">
                <a16:creationId xmlns:a16="http://schemas.microsoft.com/office/drawing/2014/main" id="{73D7BA3A-66BE-41FC-A8EE-61918EFE5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125538"/>
            <a:ext cx="82073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algn="ctr"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Resuma a sua linha mestra em quinze palavras</a:t>
            </a: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“Ter mais opções nos deixa menos felizes”</a:t>
            </a: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“Devemos valorizar a vulnerabilidade, </a:t>
            </a:r>
          </a:p>
          <a:p>
            <a:pPr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e não fugir dela”</a:t>
            </a: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“Você pode simular a linguagem corporal </a:t>
            </a:r>
          </a:p>
          <a:p>
            <a:pPr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até ela se tornar verdadeira”</a:t>
            </a: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“Um revolução </a:t>
            </a:r>
            <a:r>
              <a:rPr lang="pt-BR" altLang="pt-BR" sz="2000" dirty="0" err="1">
                <a:solidFill>
                  <a:schemeClr val="tx2"/>
                </a:solidFill>
                <a:latin typeface="Calibri" panose="020F0502020204030204" pitchFamily="34" charset="0"/>
              </a:rPr>
              <a:t>silênciosa</a:t>
            </a: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: um mundo </a:t>
            </a:r>
          </a:p>
          <a:p>
            <a:pPr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redesenhado para os introvertidos”</a:t>
            </a:r>
          </a:p>
          <a:p>
            <a:pPr eaLnBrk="1" hangingPunct="1">
              <a:defRPr/>
            </a:pPr>
            <a:endParaRPr 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9458AE3-39A1-49D6-9027-C2AE69FAA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6199490"/>
              </p:ext>
            </p:extLst>
          </p:nvPr>
        </p:nvGraphicFramePr>
        <p:xfrm>
          <a:off x="3611947" y="2325688"/>
          <a:ext cx="51125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12 CuadroTexto">
            <a:extLst>
              <a:ext uri="{FF2B5EF4-FFF2-40B4-BE49-F238E27FC236}">
                <a16:creationId xmlns:a16="http://schemas.microsoft.com/office/drawing/2014/main" id="{C94B6111-B51B-4F55-94F1-1058D9C92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46" y="64939"/>
            <a:ext cx="96471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es-ES" sz="4400" dirty="0">
                <a:solidFill>
                  <a:schemeClr val="bg2"/>
                </a:solidFill>
                <a:latin typeface="Calibri" panose="020F0502020204030204" pitchFamily="34" charset="0"/>
              </a:rPr>
              <a:t>Comunicação : Linha Mestra</a:t>
            </a:r>
          </a:p>
          <a:p>
            <a:r>
              <a:rPr lang="pt-BR" altLang="es-ES" sz="3600" dirty="0">
                <a:solidFill>
                  <a:schemeClr val="bg2"/>
                </a:solidFill>
                <a:latin typeface="Calibri" panose="020F0502020204030204" pitchFamily="34" charset="0"/>
              </a:rPr>
              <a:t>Dica!</a:t>
            </a:r>
            <a:endParaRPr lang="pt-BR" altLang="es-ES" sz="4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CuadroTexto">
            <a:extLst>
              <a:ext uri="{FF2B5EF4-FFF2-40B4-BE49-F238E27FC236}">
                <a16:creationId xmlns:a16="http://schemas.microsoft.com/office/drawing/2014/main" id="{66DB40D6-0294-4801-902F-9D1550B5B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128712"/>
            <a:ext cx="8567737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Qual a minha relação com o assunto?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O assunto faz diferença para a plateia?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As informações são novas ou já são conhecidas?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Eu consigo explicar o tema, e os exemplos necessários, no tempo?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Tenho uma entrega que vale o tempo dos ouvintes?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Quais são as quinze palavras que resumem o que vou falar?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Essas palavras fariam quem se interessar por ouvir?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b="1" dirty="0">
                <a:solidFill>
                  <a:schemeClr val="tx2"/>
                </a:solidFill>
                <a:latin typeface="Calibri" panose="020F0502020204030204" pitchFamily="34" charset="0"/>
              </a:rPr>
              <a:t>TESTE, TESTE e TESTE!</a:t>
            </a: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24580" name="Picture 2" descr="http://www.epi-tuiuti.com.br/wp-content/uploads/2016/10/1-check-list.jpg">
            <a:extLst>
              <a:ext uri="{FF2B5EF4-FFF2-40B4-BE49-F238E27FC236}">
                <a16:creationId xmlns:a16="http://schemas.microsoft.com/office/drawing/2014/main" id="{C5B4CF25-BF0B-4A6A-93EB-EA5BD0C8C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6" y="404813"/>
            <a:ext cx="2519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2 CuadroTexto">
            <a:extLst>
              <a:ext uri="{FF2B5EF4-FFF2-40B4-BE49-F238E27FC236}">
                <a16:creationId xmlns:a16="http://schemas.microsoft.com/office/drawing/2014/main" id="{F9049911-2927-4EE2-BB35-55E5AE1ED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46" y="64939"/>
            <a:ext cx="96471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es-ES" sz="4400" dirty="0">
                <a:solidFill>
                  <a:schemeClr val="bg2"/>
                </a:solidFill>
                <a:latin typeface="Calibri" panose="020F0502020204030204" pitchFamily="34" charset="0"/>
              </a:rPr>
              <a:t>Comunicação : Linha Mestra</a:t>
            </a:r>
          </a:p>
          <a:p>
            <a:r>
              <a:rPr lang="pt-BR" altLang="es-ES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Check</a:t>
            </a:r>
            <a:r>
              <a:rPr lang="pt-BR" altLang="es-ES" sz="3600" dirty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pt-BR" altLang="es-ES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List</a:t>
            </a:r>
            <a:endParaRPr lang="pt-BR" altLang="es-ES" sz="4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CuadroTexto">
            <a:extLst>
              <a:ext uri="{FF2B5EF4-FFF2-40B4-BE49-F238E27FC236}">
                <a16:creationId xmlns:a16="http://schemas.microsoft.com/office/drawing/2014/main" id="{45734434-1ECF-40CE-B9EE-5F767DA73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686" y="2044005"/>
            <a:ext cx="1020354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pt-BR" altLang="es-ES" sz="6600" dirty="0">
                <a:solidFill>
                  <a:schemeClr val="tx2"/>
                </a:solidFill>
                <a:latin typeface="+mn-lt"/>
              </a:rPr>
              <a:t>Dito isto...</a:t>
            </a:r>
            <a:endParaRPr lang="pt-BR" altLang="es-ES" sz="66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495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B55CE5D-E662-41EA-93BD-7C400A608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524000"/>
            <a:ext cx="10401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7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0EB4E48-855D-43E4-8ECA-B76C0FC5D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898151"/>
              </p:ext>
            </p:extLst>
          </p:nvPr>
        </p:nvGraphicFramePr>
        <p:xfrm>
          <a:off x="250273" y="1103806"/>
          <a:ext cx="6506165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9B1C9D2-D067-490A-90F1-5BD101BB9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35281"/>
              </p:ext>
            </p:extLst>
          </p:nvPr>
        </p:nvGraphicFramePr>
        <p:xfrm>
          <a:off x="5844120" y="1103806"/>
          <a:ext cx="6074425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Hexágono 2">
            <a:extLst>
              <a:ext uri="{FF2B5EF4-FFF2-40B4-BE49-F238E27FC236}">
                <a16:creationId xmlns:a16="http://schemas.microsoft.com/office/drawing/2014/main" id="{929825F6-7732-4333-8DF5-F072256B9F62}"/>
              </a:ext>
            </a:extLst>
          </p:cNvPr>
          <p:cNvSpPr/>
          <p:nvPr/>
        </p:nvSpPr>
        <p:spPr>
          <a:xfrm>
            <a:off x="6096000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A5927D76-849D-4FAE-824B-02EBB3507EC6}"/>
              </a:ext>
            </a:extLst>
          </p:cNvPr>
          <p:cNvSpPr/>
          <p:nvPr/>
        </p:nvSpPr>
        <p:spPr>
          <a:xfrm>
            <a:off x="3413721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C897517-A2E1-4010-896B-CBB1E084E9D9}"/>
              </a:ext>
            </a:extLst>
          </p:cNvPr>
          <p:cNvSpPr/>
          <p:nvPr/>
        </p:nvSpPr>
        <p:spPr>
          <a:xfrm>
            <a:off x="4768944" y="3347308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61170004-59A3-4DC8-8372-880F9F53CA98}"/>
              </a:ext>
            </a:extLst>
          </p:cNvPr>
          <p:cNvSpPr/>
          <p:nvPr/>
        </p:nvSpPr>
        <p:spPr>
          <a:xfrm>
            <a:off x="8778279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42C5AAB0-6503-43E5-81D2-0B7BAC8F15B5}"/>
              </a:ext>
            </a:extLst>
          </p:cNvPr>
          <p:cNvSpPr/>
          <p:nvPr/>
        </p:nvSpPr>
        <p:spPr>
          <a:xfrm>
            <a:off x="4768944" y="1889557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6D13012C-F26B-4297-9D02-4413B23AE919}"/>
              </a:ext>
            </a:extLst>
          </p:cNvPr>
          <p:cNvSpPr/>
          <p:nvPr/>
        </p:nvSpPr>
        <p:spPr>
          <a:xfrm>
            <a:off x="10217483" y="3408146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AC04BEE6-D379-40A5-A81B-471ABC72EA9B}"/>
              </a:ext>
            </a:extLst>
          </p:cNvPr>
          <p:cNvSpPr/>
          <p:nvPr/>
        </p:nvSpPr>
        <p:spPr>
          <a:xfrm>
            <a:off x="700708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E591A97-BE19-4C2C-8C78-CAB90D81C7BA}"/>
              </a:ext>
            </a:extLst>
          </p:cNvPr>
          <p:cNvSpPr/>
          <p:nvPr/>
        </p:nvSpPr>
        <p:spPr>
          <a:xfrm>
            <a:off x="4812646" y="37493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AA87746E-7337-4F0D-BCA0-720C63E5C96A}"/>
              </a:ext>
            </a:extLst>
          </p:cNvPr>
          <p:cNvSpPr/>
          <p:nvPr/>
        </p:nvSpPr>
        <p:spPr>
          <a:xfrm>
            <a:off x="7399769" y="48050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7510A24A-1128-467F-9A42-C56AE63CA41F}"/>
              </a:ext>
            </a:extLst>
          </p:cNvPr>
          <p:cNvSpPr/>
          <p:nvPr/>
        </p:nvSpPr>
        <p:spPr>
          <a:xfrm>
            <a:off x="10191503" y="185137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0C566E33-5C6E-470F-A1D5-4AAA18C5D71E}"/>
              </a:ext>
            </a:extLst>
          </p:cNvPr>
          <p:cNvSpPr/>
          <p:nvPr/>
        </p:nvSpPr>
        <p:spPr>
          <a:xfrm>
            <a:off x="8794609" y="114318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3233420D-5F8E-4FBB-B990-F0269BD3DCBB}"/>
              </a:ext>
            </a:extLst>
          </p:cNvPr>
          <p:cNvSpPr/>
          <p:nvPr/>
        </p:nvSpPr>
        <p:spPr>
          <a:xfrm>
            <a:off x="4785274" y="48062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481A5DF2-0B46-448A-98A5-FDBA6ECEF426}"/>
              </a:ext>
            </a:extLst>
          </p:cNvPr>
          <p:cNvSpPr/>
          <p:nvPr/>
        </p:nvSpPr>
        <p:spPr>
          <a:xfrm>
            <a:off x="2060446" y="4812272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DA772EC7-3BE0-4525-9C77-F63DBA65CF01}"/>
              </a:ext>
            </a:extLst>
          </p:cNvPr>
          <p:cNvSpPr/>
          <p:nvPr/>
        </p:nvSpPr>
        <p:spPr>
          <a:xfrm>
            <a:off x="-597192" y="3366009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4CEC14A1-2C8E-416F-B356-AF28AE141DCB}"/>
              </a:ext>
            </a:extLst>
          </p:cNvPr>
          <p:cNvSpPr/>
          <p:nvPr/>
        </p:nvSpPr>
        <p:spPr>
          <a:xfrm>
            <a:off x="11568122" y="26965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Hexágono 22">
            <a:extLst>
              <a:ext uri="{FF2B5EF4-FFF2-40B4-BE49-F238E27FC236}">
                <a16:creationId xmlns:a16="http://schemas.microsoft.com/office/drawing/2014/main" id="{7F5890FC-08E3-475E-A679-0B7F11B17D00}"/>
              </a:ext>
            </a:extLst>
          </p:cNvPr>
          <p:cNvSpPr/>
          <p:nvPr/>
        </p:nvSpPr>
        <p:spPr>
          <a:xfrm>
            <a:off x="-653615" y="1873548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Hexágono 23">
            <a:extLst>
              <a:ext uri="{FF2B5EF4-FFF2-40B4-BE49-F238E27FC236}">
                <a16:creationId xmlns:a16="http://schemas.microsoft.com/office/drawing/2014/main" id="{123246C3-A377-4671-8393-DE8F77A89967}"/>
              </a:ext>
            </a:extLst>
          </p:cNvPr>
          <p:cNvSpPr/>
          <p:nvPr/>
        </p:nvSpPr>
        <p:spPr>
          <a:xfrm>
            <a:off x="11568122" y="1221519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Hexágono 24">
            <a:extLst>
              <a:ext uri="{FF2B5EF4-FFF2-40B4-BE49-F238E27FC236}">
                <a16:creationId xmlns:a16="http://schemas.microsoft.com/office/drawing/2014/main" id="{CBA94FE1-E3F2-4FBB-919A-7FE22477D5E9}"/>
              </a:ext>
            </a:extLst>
          </p:cNvPr>
          <p:cNvSpPr/>
          <p:nvPr/>
        </p:nvSpPr>
        <p:spPr>
          <a:xfrm>
            <a:off x="10181366" y="396803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Hexágono 25">
            <a:extLst>
              <a:ext uri="{FF2B5EF4-FFF2-40B4-BE49-F238E27FC236}">
                <a16:creationId xmlns:a16="http://schemas.microsoft.com/office/drawing/2014/main" id="{DDE3F9ED-F3E8-4F34-B3F4-9B5781350E98}"/>
              </a:ext>
            </a:extLst>
          </p:cNvPr>
          <p:cNvSpPr/>
          <p:nvPr/>
        </p:nvSpPr>
        <p:spPr>
          <a:xfrm>
            <a:off x="7452148" y="425557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Hexágono 26">
            <a:extLst>
              <a:ext uri="{FF2B5EF4-FFF2-40B4-BE49-F238E27FC236}">
                <a16:creationId xmlns:a16="http://schemas.microsoft.com/office/drawing/2014/main" id="{A69E9416-9ACA-4389-AC61-8DA7E4096713}"/>
              </a:ext>
            </a:extLst>
          </p:cNvPr>
          <p:cNvSpPr/>
          <p:nvPr/>
        </p:nvSpPr>
        <p:spPr>
          <a:xfrm>
            <a:off x="2042425" y="394156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2950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0EB4E48-855D-43E4-8ECA-B76C0FC5D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463895"/>
              </p:ext>
            </p:extLst>
          </p:nvPr>
        </p:nvGraphicFramePr>
        <p:xfrm>
          <a:off x="250273" y="1103806"/>
          <a:ext cx="6506165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9B1C9D2-D067-490A-90F1-5BD101BB9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2916262"/>
              </p:ext>
            </p:extLst>
          </p:nvPr>
        </p:nvGraphicFramePr>
        <p:xfrm>
          <a:off x="5844120" y="1103806"/>
          <a:ext cx="6074425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Hexágono 2">
            <a:extLst>
              <a:ext uri="{FF2B5EF4-FFF2-40B4-BE49-F238E27FC236}">
                <a16:creationId xmlns:a16="http://schemas.microsoft.com/office/drawing/2014/main" id="{929825F6-7732-4333-8DF5-F072256B9F62}"/>
              </a:ext>
            </a:extLst>
          </p:cNvPr>
          <p:cNvSpPr/>
          <p:nvPr/>
        </p:nvSpPr>
        <p:spPr>
          <a:xfrm>
            <a:off x="6096000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A5927D76-849D-4FAE-824B-02EBB3507EC6}"/>
              </a:ext>
            </a:extLst>
          </p:cNvPr>
          <p:cNvSpPr/>
          <p:nvPr/>
        </p:nvSpPr>
        <p:spPr>
          <a:xfrm>
            <a:off x="3413721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C897517-A2E1-4010-896B-CBB1E084E9D9}"/>
              </a:ext>
            </a:extLst>
          </p:cNvPr>
          <p:cNvSpPr/>
          <p:nvPr/>
        </p:nvSpPr>
        <p:spPr>
          <a:xfrm>
            <a:off x="4768944" y="3347308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61170004-59A3-4DC8-8372-880F9F53CA98}"/>
              </a:ext>
            </a:extLst>
          </p:cNvPr>
          <p:cNvSpPr/>
          <p:nvPr/>
        </p:nvSpPr>
        <p:spPr>
          <a:xfrm>
            <a:off x="8778279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42C5AAB0-6503-43E5-81D2-0B7BAC8F15B5}"/>
              </a:ext>
            </a:extLst>
          </p:cNvPr>
          <p:cNvSpPr/>
          <p:nvPr/>
        </p:nvSpPr>
        <p:spPr>
          <a:xfrm>
            <a:off x="4768944" y="1889557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6D13012C-F26B-4297-9D02-4413B23AE919}"/>
              </a:ext>
            </a:extLst>
          </p:cNvPr>
          <p:cNvSpPr/>
          <p:nvPr/>
        </p:nvSpPr>
        <p:spPr>
          <a:xfrm>
            <a:off x="10217483" y="3408146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AC04BEE6-D379-40A5-A81B-471ABC72EA9B}"/>
              </a:ext>
            </a:extLst>
          </p:cNvPr>
          <p:cNvSpPr/>
          <p:nvPr/>
        </p:nvSpPr>
        <p:spPr>
          <a:xfrm>
            <a:off x="700708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E591A97-BE19-4C2C-8C78-CAB90D81C7BA}"/>
              </a:ext>
            </a:extLst>
          </p:cNvPr>
          <p:cNvSpPr/>
          <p:nvPr/>
        </p:nvSpPr>
        <p:spPr>
          <a:xfrm>
            <a:off x="4812646" y="37493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AA87746E-7337-4F0D-BCA0-720C63E5C96A}"/>
              </a:ext>
            </a:extLst>
          </p:cNvPr>
          <p:cNvSpPr/>
          <p:nvPr/>
        </p:nvSpPr>
        <p:spPr>
          <a:xfrm>
            <a:off x="7399769" y="48050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7510A24A-1128-467F-9A42-C56AE63CA41F}"/>
              </a:ext>
            </a:extLst>
          </p:cNvPr>
          <p:cNvSpPr/>
          <p:nvPr/>
        </p:nvSpPr>
        <p:spPr>
          <a:xfrm>
            <a:off x="10191503" y="185137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0C566E33-5C6E-470F-A1D5-4AAA18C5D71E}"/>
              </a:ext>
            </a:extLst>
          </p:cNvPr>
          <p:cNvSpPr/>
          <p:nvPr/>
        </p:nvSpPr>
        <p:spPr>
          <a:xfrm>
            <a:off x="8794609" y="114318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3233420D-5F8E-4FBB-B990-F0269BD3DCBB}"/>
              </a:ext>
            </a:extLst>
          </p:cNvPr>
          <p:cNvSpPr/>
          <p:nvPr/>
        </p:nvSpPr>
        <p:spPr>
          <a:xfrm>
            <a:off x="4785274" y="48062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481A5DF2-0B46-448A-98A5-FDBA6ECEF426}"/>
              </a:ext>
            </a:extLst>
          </p:cNvPr>
          <p:cNvSpPr/>
          <p:nvPr/>
        </p:nvSpPr>
        <p:spPr>
          <a:xfrm>
            <a:off x="2060446" y="4812272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DA772EC7-3BE0-4525-9C77-F63DBA65CF01}"/>
              </a:ext>
            </a:extLst>
          </p:cNvPr>
          <p:cNvSpPr/>
          <p:nvPr/>
        </p:nvSpPr>
        <p:spPr>
          <a:xfrm>
            <a:off x="-597192" y="3366009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4CEC14A1-2C8E-416F-B356-AF28AE141DCB}"/>
              </a:ext>
            </a:extLst>
          </p:cNvPr>
          <p:cNvSpPr/>
          <p:nvPr/>
        </p:nvSpPr>
        <p:spPr>
          <a:xfrm>
            <a:off x="11568122" y="26965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Hexágono 22">
            <a:extLst>
              <a:ext uri="{FF2B5EF4-FFF2-40B4-BE49-F238E27FC236}">
                <a16:creationId xmlns:a16="http://schemas.microsoft.com/office/drawing/2014/main" id="{7F5890FC-08E3-475E-A679-0B7F11B17D00}"/>
              </a:ext>
            </a:extLst>
          </p:cNvPr>
          <p:cNvSpPr/>
          <p:nvPr/>
        </p:nvSpPr>
        <p:spPr>
          <a:xfrm>
            <a:off x="-653615" y="1873548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Hexágono 23">
            <a:extLst>
              <a:ext uri="{FF2B5EF4-FFF2-40B4-BE49-F238E27FC236}">
                <a16:creationId xmlns:a16="http://schemas.microsoft.com/office/drawing/2014/main" id="{123246C3-A377-4671-8393-DE8F77A89967}"/>
              </a:ext>
            </a:extLst>
          </p:cNvPr>
          <p:cNvSpPr/>
          <p:nvPr/>
        </p:nvSpPr>
        <p:spPr>
          <a:xfrm>
            <a:off x="11568122" y="1221519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Hexágono 24">
            <a:extLst>
              <a:ext uri="{FF2B5EF4-FFF2-40B4-BE49-F238E27FC236}">
                <a16:creationId xmlns:a16="http://schemas.microsoft.com/office/drawing/2014/main" id="{CBA94FE1-E3F2-4FBB-919A-7FE22477D5E9}"/>
              </a:ext>
            </a:extLst>
          </p:cNvPr>
          <p:cNvSpPr/>
          <p:nvPr/>
        </p:nvSpPr>
        <p:spPr>
          <a:xfrm>
            <a:off x="10181366" y="396803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Hexágono 25">
            <a:extLst>
              <a:ext uri="{FF2B5EF4-FFF2-40B4-BE49-F238E27FC236}">
                <a16:creationId xmlns:a16="http://schemas.microsoft.com/office/drawing/2014/main" id="{DDE3F9ED-F3E8-4F34-B3F4-9B5781350E98}"/>
              </a:ext>
            </a:extLst>
          </p:cNvPr>
          <p:cNvSpPr/>
          <p:nvPr/>
        </p:nvSpPr>
        <p:spPr>
          <a:xfrm>
            <a:off x="7452148" y="425557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Hexágono 26">
            <a:extLst>
              <a:ext uri="{FF2B5EF4-FFF2-40B4-BE49-F238E27FC236}">
                <a16:creationId xmlns:a16="http://schemas.microsoft.com/office/drawing/2014/main" id="{A69E9416-9ACA-4389-AC61-8DA7E4096713}"/>
              </a:ext>
            </a:extLst>
          </p:cNvPr>
          <p:cNvSpPr/>
          <p:nvPr/>
        </p:nvSpPr>
        <p:spPr>
          <a:xfrm>
            <a:off x="2042425" y="394156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322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F549036-3AE9-4989-AB0E-AA7C955B4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078" y="2993880"/>
            <a:ext cx="5137129" cy="90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07AA8B2-B335-4A46-A167-9D6580CA5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99" y="3954566"/>
            <a:ext cx="3388500" cy="90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44326A6-05CE-4E0B-83E3-BEC4F6F7D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171" y="4915252"/>
            <a:ext cx="5282200" cy="90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06FAA43-C578-4DF6-934A-DB9DBA9BE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033" y="5875937"/>
            <a:ext cx="4103318" cy="90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582387-06AA-4043-8B95-148F65B2D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559" y="111822"/>
            <a:ext cx="3670370" cy="90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192C8D4-4E89-4301-BF96-5F610B6DF5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2360" y="1072508"/>
            <a:ext cx="4735514" cy="90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D20A8F0-D2CC-4D30-AED3-21AEEF9EC1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7706" y="2033194"/>
            <a:ext cx="4434051" cy="900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78351D1-31F1-43BF-8E09-C8CCACA72F43}"/>
              </a:ext>
            </a:extLst>
          </p:cNvPr>
          <p:cNvSpPr txBox="1"/>
          <p:nvPr/>
        </p:nvSpPr>
        <p:spPr>
          <a:xfrm>
            <a:off x="1064183" y="3089937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44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44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44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44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44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Whole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rgbClr val="FF44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020B8A0-E4D8-4131-96D5-12B41F51BFD9}"/>
              </a:ext>
            </a:extLst>
          </p:cNvPr>
          <p:cNvSpPr txBox="1"/>
          <p:nvPr/>
        </p:nvSpPr>
        <p:spPr>
          <a:xfrm>
            <a:off x="1064183" y="4050623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578AC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Evolution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8F19A0-6B2F-46CE-A90E-68A430A2B7E0}"/>
              </a:ext>
            </a:extLst>
          </p:cNvPr>
          <p:cNvSpPr txBox="1"/>
          <p:nvPr/>
        </p:nvSpPr>
        <p:spPr>
          <a:xfrm>
            <a:off x="1064183" y="5011309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A36D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AE599D-3078-4091-B62F-8BF1E795E13B}"/>
              </a:ext>
            </a:extLst>
          </p:cNvPr>
          <p:cNvSpPr txBox="1"/>
          <p:nvPr/>
        </p:nvSpPr>
        <p:spPr>
          <a:xfrm>
            <a:off x="1064183" y="59719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C1416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rgbClr val="C141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2C37825-E3A5-436D-A8F0-D7EEF38F6F10}"/>
              </a:ext>
            </a:extLst>
          </p:cNvPr>
          <p:cNvSpPr txBox="1"/>
          <p:nvPr/>
        </p:nvSpPr>
        <p:spPr>
          <a:xfrm>
            <a:off x="1064183" y="2129251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96C96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Ranking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4B84AA-1410-4884-AA1A-C3A8418984EC}"/>
              </a:ext>
            </a:extLst>
          </p:cNvPr>
          <p:cNvSpPr txBox="1"/>
          <p:nvPr/>
        </p:nvSpPr>
        <p:spPr>
          <a:xfrm>
            <a:off x="1064183" y="1168565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rgbClr val="7E7E7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D38F984-62B7-4C14-9C12-6CC3A457E927}"/>
              </a:ext>
            </a:extLst>
          </p:cNvPr>
          <p:cNvSpPr txBox="1"/>
          <p:nvPr/>
        </p:nvSpPr>
        <p:spPr>
          <a:xfrm>
            <a:off x="1064183" y="207879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EEAA2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Distribution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rgbClr val="EEAA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444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0EB4E48-855D-43E4-8ECA-B76C0FC5D1E9}"/>
              </a:ext>
            </a:extLst>
          </p:cNvPr>
          <p:cNvGraphicFramePr/>
          <p:nvPr/>
        </p:nvGraphicFramePr>
        <p:xfrm>
          <a:off x="250273" y="1103806"/>
          <a:ext cx="6506165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9B1C9D2-D067-490A-90F1-5BD101BB9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373219"/>
              </p:ext>
            </p:extLst>
          </p:nvPr>
        </p:nvGraphicFramePr>
        <p:xfrm>
          <a:off x="5844120" y="1103806"/>
          <a:ext cx="6074425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Hexágono 2">
            <a:extLst>
              <a:ext uri="{FF2B5EF4-FFF2-40B4-BE49-F238E27FC236}">
                <a16:creationId xmlns:a16="http://schemas.microsoft.com/office/drawing/2014/main" id="{929825F6-7732-4333-8DF5-F072256B9F62}"/>
              </a:ext>
            </a:extLst>
          </p:cNvPr>
          <p:cNvSpPr/>
          <p:nvPr/>
        </p:nvSpPr>
        <p:spPr>
          <a:xfrm>
            <a:off x="6096000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A5927D76-849D-4FAE-824B-02EBB3507EC6}"/>
              </a:ext>
            </a:extLst>
          </p:cNvPr>
          <p:cNvSpPr/>
          <p:nvPr/>
        </p:nvSpPr>
        <p:spPr>
          <a:xfrm>
            <a:off x="3413721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C897517-A2E1-4010-896B-CBB1E084E9D9}"/>
              </a:ext>
            </a:extLst>
          </p:cNvPr>
          <p:cNvSpPr/>
          <p:nvPr/>
        </p:nvSpPr>
        <p:spPr>
          <a:xfrm>
            <a:off x="4768944" y="3347308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61170004-59A3-4DC8-8372-880F9F53CA98}"/>
              </a:ext>
            </a:extLst>
          </p:cNvPr>
          <p:cNvSpPr/>
          <p:nvPr/>
        </p:nvSpPr>
        <p:spPr>
          <a:xfrm>
            <a:off x="8778279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42C5AAB0-6503-43E5-81D2-0B7BAC8F15B5}"/>
              </a:ext>
            </a:extLst>
          </p:cNvPr>
          <p:cNvSpPr/>
          <p:nvPr/>
        </p:nvSpPr>
        <p:spPr>
          <a:xfrm>
            <a:off x="4768944" y="1889557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6D13012C-F26B-4297-9D02-4413B23AE919}"/>
              </a:ext>
            </a:extLst>
          </p:cNvPr>
          <p:cNvSpPr/>
          <p:nvPr/>
        </p:nvSpPr>
        <p:spPr>
          <a:xfrm>
            <a:off x="10217483" y="3408146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AC04BEE6-D379-40A5-A81B-471ABC72EA9B}"/>
              </a:ext>
            </a:extLst>
          </p:cNvPr>
          <p:cNvSpPr/>
          <p:nvPr/>
        </p:nvSpPr>
        <p:spPr>
          <a:xfrm>
            <a:off x="700708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E591A97-BE19-4C2C-8C78-CAB90D81C7BA}"/>
              </a:ext>
            </a:extLst>
          </p:cNvPr>
          <p:cNvSpPr/>
          <p:nvPr/>
        </p:nvSpPr>
        <p:spPr>
          <a:xfrm>
            <a:off x="4812646" y="37493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AA87746E-7337-4F0D-BCA0-720C63E5C96A}"/>
              </a:ext>
            </a:extLst>
          </p:cNvPr>
          <p:cNvSpPr/>
          <p:nvPr/>
        </p:nvSpPr>
        <p:spPr>
          <a:xfrm>
            <a:off x="7399769" y="48050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7510A24A-1128-467F-9A42-C56AE63CA41F}"/>
              </a:ext>
            </a:extLst>
          </p:cNvPr>
          <p:cNvSpPr/>
          <p:nvPr/>
        </p:nvSpPr>
        <p:spPr>
          <a:xfrm>
            <a:off x="10191503" y="185137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0C566E33-5C6E-470F-A1D5-4AAA18C5D71E}"/>
              </a:ext>
            </a:extLst>
          </p:cNvPr>
          <p:cNvSpPr/>
          <p:nvPr/>
        </p:nvSpPr>
        <p:spPr>
          <a:xfrm>
            <a:off x="8794609" y="114318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3233420D-5F8E-4FBB-B990-F0269BD3DCBB}"/>
              </a:ext>
            </a:extLst>
          </p:cNvPr>
          <p:cNvSpPr/>
          <p:nvPr/>
        </p:nvSpPr>
        <p:spPr>
          <a:xfrm>
            <a:off x="4785274" y="48062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481A5DF2-0B46-448A-98A5-FDBA6ECEF426}"/>
              </a:ext>
            </a:extLst>
          </p:cNvPr>
          <p:cNvSpPr/>
          <p:nvPr/>
        </p:nvSpPr>
        <p:spPr>
          <a:xfrm>
            <a:off x="2060446" y="4812272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DA772EC7-3BE0-4525-9C77-F63DBA65CF01}"/>
              </a:ext>
            </a:extLst>
          </p:cNvPr>
          <p:cNvSpPr/>
          <p:nvPr/>
        </p:nvSpPr>
        <p:spPr>
          <a:xfrm>
            <a:off x="-597192" y="3366009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4CEC14A1-2C8E-416F-B356-AF28AE141DCB}"/>
              </a:ext>
            </a:extLst>
          </p:cNvPr>
          <p:cNvSpPr/>
          <p:nvPr/>
        </p:nvSpPr>
        <p:spPr>
          <a:xfrm>
            <a:off x="11568122" y="26965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Hexágono 22">
            <a:extLst>
              <a:ext uri="{FF2B5EF4-FFF2-40B4-BE49-F238E27FC236}">
                <a16:creationId xmlns:a16="http://schemas.microsoft.com/office/drawing/2014/main" id="{7F5890FC-08E3-475E-A679-0B7F11B17D00}"/>
              </a:ext>
            </a:extLst>
          </p:cNvPr>
          <p:cNvSpPr/>
          <p:nvPr/>
        </p:nvSpPr>
        <p:spPr>
          <a:xfrm>
            <a:off x="-653615" y="1873548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Hexágono 23">
            <a:extLst>
              <a:ext uri="{FF2B5EF4-FFF2-40B4-BE49-F238E27FC236}">
                <a16:creationId xmlns:a16="http://schemas.microsoft.com/office/drawing/2014/main" id="{123246C3-A377-4671-8393-DE8F77A89967}"/>
              </a:ext>
            </a:extLst>
          </p:cNvPr>
          <p:cNvSpPr/>
          <p:nvPr/>
        </p:nvSpPr>
        <p:spPr>
          <a:xfrm>
            <a:off x="11568122" y="1221519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Hexágono 24">
            <a:extLst>
              <a:ext uri="{FF2B5EF4-FFF2-40B4-BE49-F238E27FC236}">
                <a16:creationId xmlns:a16="http://schemas.microsoft.com/office/drawing/2014/main" id="{CBA94FE1-E3F2-4FBB-919A-7FE22477D5E9}"/>
              </a:ext>
            </a:extLst>
          </p:cNvPr>
          <p:cNvSpPr/>
          <p:nvPr/>
        </p:nvSpPr>
        <p:spPr>
          <a:xfrm>
            <a:off x="10181366" y="396803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Hexágono 25">
            <a:extLst>
              <a:ext uri="{FF2B5EF4-FFF2-40B4-BE49-F238E27FC236}">
                <a16:creationId xmlns:a16="http://schemas.microsoft.com/office/drawing/2014/main" id="{DDE3F9ED-F3E8-4F34-B3F4-9B5781350E98}"/>
              </a:ext>
            </a:extLst>
          </p:cNvPr>
          <p:cNvSpPr/>
          <p:nvPr/>
        </p:nvSpPr>
        <p:spPr>
          <a:xfrm>
            <a:off x="7452148" y="425557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Hexágono 26">
            <a:extLst>
              <a:ext uri="{FF2B5EF4-FFF2-40B4-BE49-F238E27FC236}">
                <a16:creationId xmlns:a16="http://schemas.microsoft.com/office/drawing/2014/main" id="{A69E9416-9ACA-4389-AC61-8DA7E4096713}"/>
              </a:ext>
            </a:extLst>
          </p:cNvPr>
          <p:cNvSpPr/>
          <p:nvPr/>
        </p:nvSpPr>
        <p:spPr>
          <a:xfrm>
            <a:off x="2042425" y="394156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60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0EB4E48-855D-43E4-8ECA-B76C0FC5D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893124"/>
              </p:ext>
            </p:extLst>
          </p:nvPr>
        </p:nvGraphicFramePr>
        <p:xfrm>
          <a:off x="250273" y="1103806"/>
          <a:ext cx="6506165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9B1C9D2-D067-490A-90F1-5BD101BB9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7431258"/>
              </p:ext>
            </p:extLst>
          </p:nvPr>
        </p:nvGraphicFramePr>
        <p:xfrm>
          <a:off x="5844120" y="1103806"/>
          <a:ext cx="6074425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Hexágono 2">
            <a:extLst>
              <a:ext uri="{FF2B5EF4-FFF2-40B4-BE49-F238E27FC236}">
                <a16:creationId xmlns:a16="http://schemas.microsoft.com/office/drawing/2014/main" id="{929825F6-7732-4333-8DF5-F072256B9F62}"/>
              </a:ext>
            </a:extLst>
          </p:cNvPr>
          <p:cNvSpPr/>
          <p:nvPr/>
        </p:nvSpPr>
        <p:spPr>
          <a:xfrm>
            <a:off x="6096000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A5927D76-849D-4FAE-824B-02EBB3507EC6}"/>
              </a:ext>
            </a:extLst>
          </p:cNvPr>
          <p:cNvSpPr/>
          <p:nvPr/>
        </p:nvSpPr>
        <p:spPr>
          <a:xfrm>
            <a:off x="3413721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C897517-A2E1-4010-896B-CBB1E084E9D9}"/>
              </a:ext>
            </a:extLst>
          </p:cNvPr>
          <p:cNvSpPr/>
          <p:nvPr/>
        </p:nvSpPr>
        <p:spPr>
          <a:xfrm>
            <a:off x="4768944" y="3347308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61170004-59A3-4DC8-8372-880F9F53CA98}"/>
              </a:ext>
            </a:extLst>
          </p:cNvPr>
          <p:cNvSpPr/>
          <p:nvPr/>
        </p:nvSpPr>
        <p:spPr>
          <a:xfrm>
            <a:off x="8778279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42C5AAB0-6503-43E5-81D2-0B7BAC8F15B5}"/>
              </a:ext>
            </a:extLst>
          </p:cNvPr>
          <p:cNvSpPr/>
          <p:nvPr/>
        </p:nvSpPr>
        <p:spPr>
          <a:xfrm>
            <a:off x="4768944" y="1889557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6D13012C-F26B-4297-9D02-4413B23AE919}"/>
              </a:ext>
            </a:extLst>
          </p:cNvPr>
          <p:cNvSpPr/>
          <p:nvPr/>
        </p:nvSpPr>
        <p:spPr>
          <a:xfrm>
            <a:off x="10217483" y="3408146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AC04BEE6-D379-40A5-A81B-471ABC72EA9B}"/>
              </a:ext>
            </a:extLst>
          </p:cNvPr>
          <p:cNvSpPr/>
          <p:nvPr/>
        </p:nvSpPr>
        <p:spPr>
          <a:xfrm>
            <a:off x="700708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E591A97-BE19-4C2C-8C78-CAB90D81C7BA}"/>
              </a:ext>
            </a:extLst>
          </p:cNvPr>
          <p:cNvSpPr/>
          <p:nvPr/>
        </p:nvSpPr>
        <p:spPr>
          <a:xfrm>
            <a:off x="4812646" y="37493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AA87746E-7337-4F0D-BCA0-720C63E5C96A}"/>
              </a:ext>
            </a:extLst>
          </p:cNvPr>
          <p:cNvSpPr/>
          <p:nvPr/>
        </p:nvSpPr>
        <p:spPr>
          <a:xfrm>
            <a:off x="7399769" y="48050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7510A24A-1128-467F-9A42-C56AE63CA41F}"/>
              </a:ext>
            </a:extLst>
          </p:cNvPr>
          <p:cNvSpPr/>
          <p:nvPr/>
        </p:nvSpPr>
        <p:spPr>
          <a:xfrm>
            <a:off x="10191503" y="185137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0C566E33-5C6E-470F-A1D5-4AAA18C5D71E}"/>
              </a:ext>
            </a:extLst>
          </p:cNvPr>
          <p:cNvSpPr/>
          <p:nvPr/>
        </p:nvSpPr>
        <p:spPr>
          <a:xfrm>
            <a:off x="8794609" y="114318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3233420D-5F8E-4FBB-B990-F0269BD3DCBB}"/>
              </a:ext>
            </a:extLst>
          </p:cNvPr>
          <p:cNvSpPr/>
          <p:nvPr/>
        </p:nvSpPr>
        <p:spPr>
          <a:xfrm>
            <a:off x="4785274" y="48062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481A5DF2-0B46-448A-98A5-FDBA6ECEF426}"/>
              </a:ext>
            </a:extLst>
          </p:cNvPr>
          <p:cNvSpPr/>
          <p:nvPr/>
        </p:nvSpPr>
        <p:spPr>
          <a:xfrm>
            <a:off x="2060446" y="4812272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DA772EC7-3BE0-4525-9C77-F63DBA65CF01}"/>
              </a:ext>
            </a:extLst>
          </p:cNvPr>
          <p:cNvSpPr/>
          <p:nvPr/>
        </p:nvSpPr>
        <p:spPr>
          <a:xfrm>
            <a:off x="-597192" y="3366009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4CEC14A1-2C8E-416F-B356-AF28AE141DCB}"/>
              </a:ext>
            </a:extLst>
          </p:cNvPr>
          <p:cNvSpPr/>
          <p:nvPr/>
        </p:nvSpPr>
        <p:spPr>
          <a:xfrm>
            <a:off x="11568122" y="26965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Hexágono 22">
            <a:extLst>
              <a:ext uri="{FF2B5EF4-FFF2-40B4-BE49-F238E27FC236}">
                <a16:creationId xmlns:a16="http://schemas.microsoft.com/office/drawing/2014/main" id="{7F5890FC-08E3-475E-A679-0B7F11B17D00}"/>
              </a:ext>
            </a:extLst>
          </p:cNvPr>
          <p:cNvSpPr/>
          <p:nvPr/>
        </p:nvSpPr>
        <p:spPr>
          <a:xfrm>
            <a:off x="-653615" y="1873548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Hexágono 23">
            <a:extLst>
              <a:ext uri="{FF2B5EF4-FFF2-40B4-BE49-F238E27FC236}">
                <a16:creationId xmlns:a16="http://schemas.microsoft.com/office/drawing/2014/main" id="{123246C3-A377-4671-8393-DE8F77A89967}"/>
              </a:ext>
            </a:extLst>
          </p:cNvPr>
          <p:cNvSpPr/>
          <p:nvPr/>
        </p:nvSpPr>
        <p:spPr>
          <a:xfrm>
            <a:off x="11568122" y="1221519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Hexágono 24">
            <a:extLst>
              <a:ext uri="{FF2B5EF4-FFF2-40B4-BE49-F238E27FC236}">
                <a16:creationId xmlns:a16="http://schemas.microsoft.com/office/drawing/2014/main" id="{CBA94FE1-E3F2-4FBB-919A-7FE22477D5E9}"/>
              </a:ext>
            </a:extLst>
          </p:cNvPr>
          <p:cNvSpPr/>
          <p:nvPr/>
        </p:nvSpPr>
        <p:spPr>
          <a:xfrm>
            <a:off x="10181366" y="396803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Hexágono 25">
            <a:extLst>
              <a:ext uri="{FF2B5EF4-FFF2-40B4-BE49-F238E27FC236}">
                <a16:creationId xmlns:a16="http://schemas.microsoft.com/office/drawing/2014/main" id="{DDE3F9ED-F3E8-4F34-B3F4-9B5781350E98}"/>
              </a:ext>
            </a:extLst>
          </p:cNvPr>
          <p:cNvSpPr/>
          <p:nvPr/>
        </p:nvSpPr>
        <p:spPr>
          <a:xfrm>
            <a:off x="7452148" y="425557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Hexágono 26">
            <a:extLst>
              <a:ext uri="{FF2B5EF4-FFF2-40B4-BE49-F238E27FC236}">
                <a16:creationId xmlns:a16="http://schemas.microsoft.com/office/drawing/2014/main" id="{A69E9416-9ACA-4389-AC61-8DA7E4096713}"/>
              </a:ext>
            </a:extLst>
          </p:cNvPr>
          <p:cNvSpPr/>
          <p:nvPr/>
        </p:nvSpPr>
        <p:spPr>
          <a:xfrm>
            <a:off x="2042425" y="394156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49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8D25A3-B5B5-4557-8D58-698DB25C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7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CuadroTexto">
            <a:extLst>
              <a:ext uri="{FF2B5EF4-FFF2-40B4-BE49-F238E27FC236}">
                <a16:creationId xmlns:a16="http://schemas.microsoft.com/office/drawing/2014/main" id="{45734434-1ECF-40CE-B9EE-5F767DA73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686" y="2044005"/>
            <a:ext cx="1020354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pt-BR" altLang="es-ES" sz="6600" dirty="0" err="1">
                <a:solidFill>
                  <a:schemeClr val="tx2"/>
                </a:solidFill>
                <a:latin typeface="+mn-lt"/>
              </a:rPr>
              <a:t>DataViz</a:t>
            </a:r>
            <a:endParaRPr lang="pt-BR" altLang="es-ES" sz="6600" dirty="0">
              <a:solidFill>
                <a:schemeClr val="tx2"/>
              </a:solidFill>
              <a:latin typeface="+mn-lt"/>
            </a:endParaRPr>
          </a:p>
          <a:p>
            <a:pPr algn="ctr" eaLnBrk="1" hangingPunct="1">
              <a:defRPr/>
            </a:pPr>
            <a:r>
              <a:rPr lang="pt-BR" altLang="es-ES" sz="5400" dirty="0">
                <a:solidFill>
                  <a:schemeClr val="tx2"/>
                </a:solidFill>
                <a:latin typeface="+mn-lt"/>
              </a:rPr>
              <a:t>Comunicação através de Dados</a:t>
            </a:r>
          </a:p>
        </p:txBody>
      </p:sp>
    </p:spTree>
    <p:extLst>
      <p:ext uri="{BB962C8B-B14F-4D97-AF65-F5344CB8AC3E}">
        <p14:creationId xmlns:p14="http://schemas.microsoft.com/office/powerpoint/2010/main" val="234116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8D25A3-B5B5-4557-8D58-698DB25C6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04" t="51420" r="1801" b="2341"/>
          <a:stretch/>
        </p:blipFill>
        <p:spPr>
          <a:xfrm>
            <a:off x="2021703" y="775043"/>
            <a:ext cx="6869927" cy="550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0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8D25A3-B5B5-4557-8D58-698DB25C6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6" t="1202" r="-766" b="47748"/>
          <a:stretch/>
        </p:blipFill>
        <p:spPr>
          <a:xfrm>
            <a:off x="128806" y="1087393"/>
            <a:ext cx="12063194" cy="56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81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8D25A3-B5B5-4557-8D58-698DB25C6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46" r="46376" b="2342"/>
          <a:stretch/>
        </p:blipFill>
        <p:spPr>
          <a:xfrm>
            <a:off x="1841500" y="876300"/>
            <a:ext cx="8509000" cy="54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20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0EB4E48-855D-43E4-8ECA-B76C0FC5D1E9}"/>
              </a:ext>
            </a:extLst>
          </p:cNvPr>
          <p:cNvGraphicFramePr/>
          <p:nvPr/>
        </p:nvGraphicFramePr>
        <p:xfrm>
          <a:off x="250273" y="1103806"/>
          <a:ext cx="6506165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9B1C9D2-D067-490A-90F1-5BD101BB9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578655"/>
              </p:ext>
            </p:extLst>
          </p:nvPr>
        </p:nvGraphicFramePr>
        <p:xfrm>
          <a:off x="5844120" y="1103806"/>
          <a:ext cx="6074425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Hexágono 2">
            <a:extLst>
              <a:ext uri="{FF2B5EF4-FFF2-40B4-BE49-F238E27FC236}">
                <a16:creationId xmlns:a16="http://schemas.microsoft.com/office/drawing/2014/main" id="{929825F6-7732-4333-8DF5-F072256B9F62}"/>
              </a:ext>
            </a:extLst>
          </p:cNvPr>
          <p:cNvSpPr/>
          <p:nvPr/>
        </p:nvSpPr>
        <p:spPr>
          <a:xfrm>
            <a:off x="6096000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A5927D76-849D-4FAE-824B-02EBB3507EC6}"/>
              </a:ext>
            </a:extLst>
          </p:cNvPr>
          <p:cNvSpPr/>
          <p:nvPr/>
        </p:nvSpPr>
        <p:spPr>
          <a:xfrm>
            <a:off x="3413721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C897517-A2E1-4010-896B-CBB1E084E9D9}"/>
              </a:ext>
            </a:extLst>
          </p:cNvPr>
          <p:cNvSpPr/>
          <p:nvPr/>
        </p:nvSpPr>
        <p:spPr>
          <a:xfrm>
            <a:off x="4768944" y="3347308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61170004-59A3-4DC8-8372-880F9F53CA98}"/>
              </a:ext>
            </a:extLst>
          </p:cNvPr>
          <p:cNvSpPr/>
          <p:nvPr/>
        </p:nvSpPr>
        <p:spPr>
          <a:xfrm>
            <a:off x="8778279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42C5AAB0-6503-43E5-81D2-0B7BAC8F15B5}"/>
              </a:ext>
            </a:extLst>
          </p:cNvPr>
          <p:cNvSpPr/>
          <p:nvPr/>
        </p:nvSpPr>
        <p:spPr>
          <a:xfrm>
            <a:off x="4768944" y="1889557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6D13012C-F26B-4297-9D02-4413B23AE919}"/>
              </a:ext>
            </a:extLst>
          </p:cNvPr>
          <p:cNvSpPr/>
          <p:nvPr/>
        </p:nvSpPr>
        <p:spPr>
          <a:xfrm>
            <a:off x="10217483" y="3408146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AC04BEE6-D379-40A5-A81B-471ABC72EA9B}"/>
              </a:ext>
            </a:extLst>
          </p:cNvPr>
          <p:cNvSpPr/>
          <p:nvPr/>
        </p:nvSpPr>
        <p:spPr>
          <a:xfrm>
            <a:off x="700708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E591A97-BE19-4C2C-8C78-CAB90D81C7BA}"/>
              </a:ext>
            </a:extLst>
          </p:cNvPr>
          <p:cNvSpPr/>
          <p:nvPr/>
        </p:nvSpPr>
        <p:spPr>
          <a:xfrm>
            <a:off x="4812646" y="37493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AA87746E-7337-4F0D-BCA0-720C63E5C96A}"/>
              </a:ext>
            </a:extLst>
          </p:cNvPr>
          <p:cNvSpPr/>
          <p:nvPr/>
        </p:nvSpPr>
        <p:spPr>
          <a:xfrm>
            <a:off x="7399769" y="48050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7510A24A-1128-467F-9A42-C56AE63CA41F}"/>
              </a:ext>
            </a:extLst>
          </p:cNvPr>
          <p:cNvSpPr/>
          <p:nvPr/>
        </p:nvSpPr>
        <p:spPr>
          <a:xfrm>
            <a:off x="10191503" y="185137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0C566E33-5C6E-470F-A1D5-4AAA18C5D71E}"/>
              </a:ext>
            </a:extLst>
          </p:cNvPr>
          <p:cNvSpPr/>
          <p:nvPr/>
        </p:nvSpPr>
        <p:spPr>
          <a:xfrm>
            <a:off x="8794609" y="114318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3233420D-5F8E-4FBB-B990-F0269BD3DCBB}"/>
              </a:ext>
            </a:extLst>
          </p:cNvPr>
          <p:cNvSpPr/>
          <p:nvPr/>
        </p:nvSpPr>
        <p:spPr>
          <a:xfrm>
            <a:off x="4785274" y="48062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481A5DF2-0B46-448A-98A5-FDBA6ECEF426}"/>
              </a:ext>
            </a:extLst>
          </p:cNvPr>
          <p:cNvSpPr/>
          <p:nvPr/>
        </p:nvSpPr>
        <p:spPr>
          <a:xfrm>
            <a:off x="2060446" y="4812272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DA772EC7-3BE0-4525-9C77-F63DBA65CF01}"/>
              </a:ext>
            </a:extLst>
          </p:cNvPr>
          <p:cNvSpPr/>
          <p:nvPr/>
        </p:nvSpPr>
        <p:spPr>
          <a:xfrm>
            <a:off x="-597192" y="3366009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4CEC14A1-2C8E-416F-B356-AF28AE141DCB}"/>
              </a:ext>
            </a:extLst>
          </p:cNvPr>
          <p:cNvSpPr/>
          <p:nvPr/>
        </p:nvSpPr>
        <p:spPr>
          <a:xfrm>
            <a:off x="11568122" y="26965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Hexágono 22">
            <a:extLst>
              <a:ext uri="{FF2B5EF4-FFF2-40B4-BE49-F238E27FC236}">
                <a16:creationId xmlns:a16="http://schemas.microsoft.com/office/drawing/2014/main" id="{7F5890FC-08E3-475E-A679-0B7F11B17D00}"/>
              </a:ext>
            </a:extLst>
          </p:cNvPr>
          <p:cNvSpPr/>
          <p:nvPr/>
        </p:nvSpPr>
        <p:spPr>
          <a:xfrm>
            <a:off x="-653615" y="1873548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Hexágono 23">
            <a:extLst>
              <a:ext uri="{FF2B5EF4-FFF2-40B4-BE49-F238E27FC236}">
                <a16:creationId xmlns:a16="http://schemas.microsoft.com/office/drawing/2014/main" id="{123246C3-A377-4671-8393-DE8F77A89967}"/>
              </a:ext>
            </a:extLst>
          </p:cNvPr>
          <p:cNvSpPr/>
          <p:nvPr/>
        </p:nvSpPr>
        <p:spPr>
          <a:xfrm>
            <a:off x="11568122" y="1221519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Hexágono 24">
            <a:extLst>
              <a:ext uri="{FF2B5EF4-FFF2-40B4-BE49-F238E27FC236}">
                <a16:creationId xmlns:a16="http://schemas.microsoft.com/office/drawing/2014/main" id="{CBA94FE1-E3F2-4FBB-919A-7FE22477D5E9}"/>
              </a:ext>
            </a:extLst>
          </p:cNvPr>
          <p:cNvSpPr/>
          <p:nvPr/>
        </p:nvSpPr>
        <p:spPr>
          <a:xfrm>
            <a:off x="10181366" y="396803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Hexágono 25">
            <a:extLst>
              <a:ext uri="{FF2B5EF4-FFF2-40B4-BE49-F238E27FC236}">
                <a16:creationId xmlns:a16="http://schemas.microsoft.com/office/drawing/2014/main" id="{DDE3F9ED-F3E8-4F34-B3F4-9B5781350E98}"/>
              </a:ext>
            </a:extLst>
          </p:cNvPr>
          <p:cNvSpPr/>
          <p:nvPr/>
        </p:nvSpPr>
        <p:spPr>
          <a:xfrm>
            <a:off x="7452148" y="425557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Hexágono 26">
            <a:extLst>
              <a:ext uri="{FF2B5EF4-FFF2-40B4-BE49-F238E27FC236}">
                <a16:creationId xmlns:a16="http://schemas.microsoft.com/office/drawing/2014/main" id="{A69E9416-9ACA-4389-AC61-8DA7E4096713}"/>
              </a:ext>
            </a:extLst>
          </p:cNvPr>
          <p:cNvSpPr/>
          <p:nvPr/>
        </p:nvSpPr>
        <p:spPr>
          <a:xfrm>
            <a:off x="2042425" y="394156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67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0EB4E48-855D-43E4-8ECA-B76C0FC5D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369724"/>
              </p:ext>
            </p:extLst>
          </p:nvPr>
        </p:nvGraphicFramePr>
        <p:xfrm>
          <a:off x="250273" y="1103806"/>
          <a:ext cx="6506165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9B1C9D2-D067-490A-90F1-5BD101BB9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466139"/>
              </p:ext>
            </p:extLst>
          </p:nvPr>
        </p:nvGraphicFramePr>
        <p:xfrm>
          <a:off x="5844120" y="1103806"/>
          <a:ext cx="6074425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Hexágono 2">
            <a:extLst>
              <a:ext uri="{FF2B5EF4-FFF2-40B4-BE49-F238E27FC236}">
                <a16:creationId xmlns:a16="http://schemas.microsoft.com/office/drawing/2014/main" id="{929825F6-7732-4333-8DF5-F072256B9F62}"/>
              </a:ext>
            </a:extLst>
          </p:cNvPr>
          <p:cNvSpPr/>
          <p:nvPr/>
        </p:nvSpPr>
        <p:spPr>
          <a:xfrm>
            <a:off x="6096000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A5927D76-849D-4FAE-824B-02EBB3507EC6}"/>
              </a:ext>
            </a:extLst>
          </p:cNvPr>
          <p:cNvSpPr/>
          <p:nvPr/>
        </p:nvSpPr>
        <p:spPr>
          <a:xfrm>
            <a:off x="3413721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C897517-A2E1-4010-896B-CBB1E084E9D9}"/>
              </a:ext>
            </a:extLst>
          </p:cNvPr>
          <p:cNvSpPr/>
          <p:nvPr/>
        </p:nvSpPr>
        <p:spPr>
          <a:xfrm>
            <a:off x="4768944" y="3347308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61170004-59A3-4DC8-8372-880F9F53CA98}"/>
              </a:ext>
            </a:extLst>
          </p:cNvPr>
          <p:cNvSpPr/>
          <p:nvPr/>
        </p:nvSpPr>
        <p:spPr>
          <a:xfrm>
            <a:off x="8778279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42C5AAB0-6503-43E5-81D2-0B7BAC8F15B5}"/>
              </a:ext>
            </a:extLst>
          </p:cNvPr>
          <p:cNvSpPr/>
          <p:nvPr/>
        </p:nvSpPr>
        <p:spPr>
          <a:xfrm>
            <a:off x="4768944" y="1889557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6D13012C-F26B-4297-9D02-4413B23AE919}"/>
              </a:ext>
            </a:extLst>
          </p:cNvPr>
          <p:cNvSpPr/>
          <p:nvPr/>
        </p:nvSpPr>
        <p:spPr>
          <a:xfrm>
            <a:off x="10217483" y="3408146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AC04BEE6-D379-40A5-A81B-471ABC72EA9B}"/>
              </a:ext>
            </a:extLst>
          </p:cNvPr>
          <p:cNvSpPr/>
          <p:nvPr/>
        </p:nvSpPr>
        <p:spPr>
          <a:xfrm>
            <a:off x="700708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E591A97-BE19-4C2C-8C78-CAB90D81C7BA}"/>
              </a:ext>
            </a:extLst>
          </p:cNvPr>
          <p:cNvSpPr/>
          <p:nvPr/>
        </p:nvSpPr>
        <p:spPr>
          <a:xfrm>
            <a:off x="4812646" y="37493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AA87746E-7337-4F0D-BCA0-720C63E5C96A}"/>
              </a:ext>
            </a:extLst>
          </p:cNvPr>
          <p:cNvSpPr/>
          <p:nvPr/>
        </p:nvSpPr>
        <p:spPr>
          <a:xfrm>
            <a:off x="7399769" y="48050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7510A24A-1128-467F-9A42-C56AE63CA41F}"/>
              </a:ext>
            </a:extLst>
          </p:cNvPr>
          <p:cNvSpPr/>
          <p:nvPr/>
        </p:nvSpPr>
        <p:spPr>
          <a:xfrm>
            <a:off x="10191503" y="185137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0C566E33-5C6E-470F-A1D5-4AAA18C5D71E}"/>
              </a:ext>
            </a:extLst>
          </p:cNvPr>
          <p:cNvSpPr/>
          <p:nvPr/>
        </p:nvSpPr>
        <p:spPr>
          <a:xfrm>
            <a:off x="8794609" y="114318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3233420D-5F8E-4FBB-B990-F0269BD3DCBB}"/>
              </a:ext>
            </a:extLst>
          </p:cNvPr>
          <p:cNvSpPr/>
          <p:nvPr/>
        </p:nvSpPr>
        <p:spPr>
          <a:xfrm>
            <a:off x="4785274" y="48062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481A5DF2-0B46-448A-98A5-FDBA6ECEF426}"/>
              </a:ext>
            </a:extLst>
          </p:cNvPr>
          <p:cNvSpPr/>
          <p:nvPr/>
        </p:nvSpPr>
        <p:spPr>
          <a:xfrm>
            <a:off x="2060446" y="4812272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DA772EC7-3BE0-4525-9C77-F63DBA65CF01}"/>
              </a:ext>
            </a:extLst>
          </p:cNvPr>
          <p:cNvSpPr/>
          <p:nvPr/>
        </p:nvSpPr>
        <p:spPr>
          <a:xfrm>
            <a:off x="-597192" y="3366009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4CEC14A1-2C8E-416F-B356-AF28AE141DCB}"/>
              </a:ext>
            </a:extLst>
          </p:cNvPr>
          <p:cNvSpPr/>
          <p:nvPr/>
        </p:nvSpPr>
        <p:spPr>
          <a:xfrm>
            <a:off x="11568122" y="26965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Hexágono 22">
            <a:extLst>
              <a:ext uri="{FF2B5EF4-FFF2-40B4-BE49-F238E27FC236}">
                <a16:creationId xmlns:a16="http://schemas.microsoft.com/office/drawing/2014/main" id="{7F5890FC-08E3-475E-A679-0B7F11B17D00}"/>
              </a:ext>
            </a:extLst>
          </p:cNvPr>
          <p:cNvSpPr/>
          <p:nvPr/>
        </p:nvSpPr>
        <p:spPr>
          <a:xfrm>
            <a:off x="-653615" y="1873548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Hexágono 23">
            <a:extLst>
              <a:ext uri="{FF2B5EF4-FFF2-40B4-BE49-F238E27FC236}">
                <a16:creationId xmlns:a16="http://schemas.microsoft.com/office/drawing/2014/main" id="{123246C3-A377-4671-8393-DE8F77A89967}"/>
              </a:ext>
            </a:extLst>
          </p:cNvPr>
          <p:cNvSpPr/>
          <p:nvPr/>
        </p:nvSpPr>
        <p:spPr>
          <a:xfrm>
            <a:off x="11568122" y="1221519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Hexágono 24">
            <a:extLst>
              <a:ext uri="{FF2B5EF4-FFF2-40B4-BE49-F238E27FC236}">
                <a16:creationId xmlns:a16="http://schemas.microsoft.com/office/drawing/2014/main" id="{CBA94FE1-E3F2-4FBB-919A-7FE22477D5E9}"/>
              </a:ext>
            </a:extLst>
          </p:cNvPr>
          <p:cNvSpPr/>
          <p:nvPr/>
        </p:nvSpPr>
        <p:spPr>
          <a:xfrm>
            <a:off x="10181366" y="396803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Hexágono 25">
            <a:extLst>
              <a:ext uri="{FF2B5EF4-FFF2-40B4-BE49-F238E27FC236}">
                <a16:creationId xmlns:a16="http://schemas.microsoft.com/office/drawing/2014/main" id="{DDE3F9ED-F3E8-4F34-B3F4-9B5781350E98}"/>
              </a:ext>
            </a:extLst>
          </p:cNvPr>
          <p:cNvSpPr/>
          <p:nvPr/>
        </p:nvSpPr>
        <p:spPr>
          <a:xfrm>
            <a:off x="7452148" y="425557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Hexágono 26">
            <a:extLst>
              <a:ext uri="{FF2B5EF4-FFF2-40B4-BE49-F238E27FC236}">
                <a16:creationId xmlns:a16="http://schemas.microsoft.com/office/drawing/2014/main" id="{A69E9416-9ACA-4389-AC61-8DA7E4096713}"/>
              </a:ext>
            </a:extLst>
          </p:cNvPr>
          <p:cNvSpPr/>
          <p:nvPr/>
        </p:nvSpPr>
        <p:spPr>
          <a:xfrm>
            <a:off x="2042425" y="394156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7146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DA3E24F-82F7-4BA8-97AA-D2CE8024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2057399"/>
            <a:ext cx="4648200" cy="3048000"/>
          </a:xfrm>
          <a:prstGeom prst="rect">
            <a:avLst/>
          </a:prstGeom>
        </p:spPr>
      </p:pic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D7164989-0B59-4EBA-9121-8DB4A665BB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B126A0-48E5-4A5B-A2F0-5AEAD8F7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420" y="1624012"/>
            <a:ext cx="61245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75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0EB4E48-855D-43E4-8ECA-B76C0FC5D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621671"/>
              </p:ext>
            </p:extLst>
          </p:nvPr>
        </p:nvGraphicFramePr>
        <p:xfrm>
          <a:off x="250273" y="1103806"/>
          <a:ext cx="6506165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9B1C9D2-D067-490A-90F1-5BD101BB9320}"/>
              </a:ext>
            </a:extLst>
          </p:cNvPr>
          <p:cNvGraphicFramePr/>
          <p:nvPr/>
        </p:nvGraphicFramePr>
        <p:xfrm>
          <a:off x="5844120" y="1103806"/>
          <a:ext cx="6074425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Hexágono 2">
            <a:extLst>
              <a:ext uri="{FF2B5EF4-FFF2-40B4-BE49-F238E27FC236}">
                <a16:creationId xmlns:a16="http://schemas.microsoft.com/office/drawing/2014/main" id="{929825F6-7732-4333-8DF5-F072256B9F62}"/>
              </a:ext>
            </a:extLst>
          </p:cNvPr>
          <p:cNvSpPr/>
          <p:nvPr/>
        </p:nvSpPr>
        <p:spPr>
          <a:xfrm>
            <a:off x="6096000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A5927D76-849D-4FAE-824B-02EBB3507EC6}"/>
              </a:ext>
            </a:extLst>
          </p:cNvPr>
          <p:cNvSpPr/>
          <p:nvPr/>
        </p:nvSpPr>
        <p:spPr>
          <a:xfrm>
            <a:off x="3413721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C897517-A2E1-4010-896B-CBB1E084E9D9}"/>
              </a:ext>
            </a:extLst>
          </p:cNvPr>
          <p:cNvSpPr/>
          <p:nvPr/>
        </p:nvSpPr>
        <p:spPr>
          <a:xfrm>
            <a:off x="4768944" y="3347308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61170004-59A3-4DC8-8372-880F9F53CA98}"/>
              </a:ext>
            </a:extLst>
          </p:cNvPr>
          <p:cNvSpPr/>
          <p:nvPr/>
        </p:nvSpPr>
        <p:spPr>
          <a:xfrm>
            <a:off x="8778279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42C5AAB0-6503-43E5-81D2-0B7BAC8F15B5}"/>
              </a:ext>
            </a:extLst>
          </p:cNvPr>
          <p:cNvSpPr/>
          <p:nvPr/>
        </p:nvSpPr>
        <p:spPr>
          <a:xfrm>
            <a:off x="4768944" y="1889557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6D13012C-F26B-4297-9D02-4413B23AE919}"/>
              </a:ext>
            </a:extLst>
          </p:cNvPr>
          <p:cNvSpPr/>
          <p:nvPr/>
        </p:nvSpPr>
        <p:spPr>
          <a:xfrm>
            <a:off x="10217483" y="3408146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AC04BEE6-D379-40A5-A81B-471ABC72EA9B}"/>
              </a:ext>
            </a:extLst>
          </p:cNvPr>
          <p:cNvSpPr/>
          <p:nvPr/>
        </p:nvSpPr>
        <p:spPr>
          <a:xfrm>
            <a:off x="700708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E591A97-BE19-4C2C-8C78-CAB90D81C7BA}"/>
              </a:ext>
            </a:extLst>
          </p:cNvPr>
          <p:cNvSpPr/>
          <p:nvPr/>
        </p:nvSpPr>
        <p:spPr>
          <a:xfrm>
            <a:off x="4812646" y="37493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AA87746E-7337-4F0D-BCA0-720C63E5C96A}"/>
              </a:ext>
            </a:extLst>
          </p:cNvPr>
          <p:cNvSpPr/>
          <p:nvPr/>
        </p:nvSpPr>
        <p:spPr>
          <a:xfrm>
            <a:off x="7399769" y="48050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7510A24A-1128-467F-9A42-C56AE63CA41F}"/>
              </a:ext>
            </a:extLst>
          </p:cNvPr>
          <p:cNvSpPr/>
          <p:nvPr/>
        </p:nvSpPr>
        <p:spPr>
          <a:xfrm>
            <a:off x="10191503" y="185137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0C566E33-5C6E-470F-A1D5-4AAA18C5D71E}"/>
              </a:ext>
            </a:extLst>
          </p:cNvPr>
          <p:cNvSpPr/>
          <p:nvPr/>
        </p:nvSpPr>
        <p:spPr>
          <a:xfrm>
            <a:off x="8794609" y="114318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3233420D-5F8E-4FBB-B990-F0269BD3DCBB}"/>
              </a:ext>
            </a:extLst>
          </p:cNvPr>
          <p:cNvSpPr/>
          <p:nvPr/>
        </p:nvSpPr>
        <p:spPr>
          <a:xfrm>
            <a:off x="4785274" y="48062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481A5DF2-0B46-448A-98A5-FDBA6ECEF426}"/>
              </a:ext>
            </a:extLst>
          </p:cNvPr>
          <p:cNvSpPr/>
          <p:nvPr/>
        </p:nvSpPr>
        <p:spPr>
          <a:xfrm>
            <a:off x="2060446" y="4812272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DA772EC7-3BE0-4525-9C77-F63DBA65CF01}"/>
              </a:ext>
            </a:extLst>
          </p:cNvPr>
          <p:cNvSpPr/>
          <p:nvPr/>
        </p:nvSpPr>
        <p:spPr>
          <a:xfrm>
            <a:off x="-597192" y="3366009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4CEC14A1-2C8E-416F-B356-AF28AE141DCB}"/>
              </a:ext>
            </a:extLst>
          </p:cNvPr>
          <p:cNvSpPr/>
          <p:nvPr/>
        </p:nvSpPr>
        <p:spPr>
          <a:xfrm>
            <a:off x="11568122" y="26965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Hexágono 22">
            <a:extLst>
              <a:ext uri="{FF2B5EF4-FFF2-40B4-BE49-F238E27FC236}">
                <a16:creationId xmlns:a16="http://schemas.microsoft.com/office/drawing/2014/main" id="{7F5890FC-08E3-475E-A679-0B7F11B17D00}"/>
              </a:ext>
            </a:extLst>
          </p:cNvPr>
          <p:cNvSpPr/>
          <p:nvPr/>
        </p:nvSpPr>
        <p:spPr>
          <a:xfrm>
            <a:off x="-653615" y="1873548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Hexágono 23">
            <a:extLst>
              <a:ext uri="{FF2B5EF4-FFF2-40B4-BE49-F238E27FC236}">
                <a16:creationId xmlns:a16="http://schemas.microsoft.com/office/drawing/2014/main" id="{123246C3-A377-4671-8393-DE8F77A89967}"/>
              </a:ext>
            </a:extLst>
          </p:cNvPr>
          <p:cNvSpPr/>
          <p:nvPr/>
        </p:nvSpPr>
        <p:spPr>
          <a:xfrm>
            <a:off x="11568122" y="1221519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Hexágono 24">
            <a:extLst>
              <a:ext uri="{FF2B5EF4-FFF2-40B4-BE49-F238E27FC236}">
                <a16:creationId xmlns:a16="http://schemas.microsoft.com/office/drawing/2014/main" id="{CBA94FE1-E3F2-4FBB-919A-7FE22477D5E9}"/>
              </a:ext>
            </a:extLst>
          </p:cNvPr>
          <p:cNvSpPr/>
          <p:nvPr/>
        </p:nvSpPr>
        <p:spPr>
          <a:xfrm>
            <a:off x="10181366" y="396803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Hexágono 25">
            <a:extLst>
              <a:ext uri="{FF2B5EF4-FFF2-40B4-BE49-F238E27FC236}">
                <a16:creationId xmlns:a16="http://schemas.microsoft.com/office/drawing/2014/main" id="{DDE3F9ED-F3E8-4F34-B3F4-9B5781350E98}"/>
              </a:ext>
            </a:extLst>
          </p:cNvPr>
          <p:cNvSpPr/>
          <p:nvPr/>
        </p:nvSpPr>
        <p:spPr>
          <a:xfrm>
            <a:off x="7452148" y="425557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Hexágono 26">
            <a:extLst>
              <a:ext uri="{FF2B5EF4-FFF2-40B4-BE49-F238E27FC236}">
                <a16:creationId xmlns:a16="http://schemas.microsoft.com/office/drawing/2014/main" id="{A69E9416-9ACA-4389-AC61-8DA7E4096713}"/>
              </a:ext>
            </a:extLst>
          </p:cNvPr>
          <p:cNvSpPr/>
          <p:nvPr/>
        </p:nvSpPr>
        <p:spPr>
          <a:xfrm>
            <a:off x="2042425" y="394156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065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0EB4E48-855D-43E4-8ECA-B76C0FC5D1E9}"/>
              </a:ext>
            </a:extLst>
          </p:cNvPr>
          <p:cNvGraphicFramePr/>
          <p:nvPr>
            <p:extLst/>
          </p:nvPr>
        </p:nvGraphicFramePr>
        <p:xfrm>
          <a:off x="250273" y="1103806"/>
          <a:ext cx="6506165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9B1C9D2-D067-490A-90F1-5BD101BB9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240329"/>
              </p:ext>
            </p:extLst>
          </p:nvPr>
        </p:nvGraphicFramePr>
        <p:xfrm>
          <a:off x="5844120" y="1103806"/>
          <a:ext cx="6074425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Hexágono 2">
            <a:extLst>
              <a:ext uri="{FF2B5EF4-FFF2-40B4-BE49-F238E27FC236}">
                <a16:creationId xmlns:a16="http://schemas.microsoft.com/office/drawing/2014/main" id="{929825F6-7732-4333-8DF5-F072256B9F62}"/>
              </a:ext>
            </a:extLst>
          </p:cNvPr>
          <p:cNvSpPr/>
          <p:nvPr/>
        </p:nvSpPr>
        <p:spPr>
          <a:xfrm>
            <a:off x="6096000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A5927D76-849D-4FAE-824B-02EBB3507EC6}"/>
              </a:ext>
            </a:extLst>
          </p:cNvPr>
          <p:cNvSpPr/>
          <p:nvPr/>
        </p:nvSpPr>
        <p:spPr>
          <a:xfrm>
            <a:off x="3413721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C897517-A2E1-4010-896B-CBB1E084E9D9}"/>
              </a:ext>
            </a:extLst>
          </p:cNvPr>
          <p:cNvSpPr/>
          <p:nvPr/>
        </p:nvSpPr>
        <p:spPr>
          <a:xfrm>
            <a:off x="4768944" y="3347308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61170004-59A3-4DC8-8372-880F9F53CA98}"/>
              </a:ext>
            </a:extLst>
          </p:cNvPr>
          <p:cNvSpPr/>
          <p:nvPr/>
        </p:nvSpPr>
        <p:spPr>
          <a:xfrm>
            <a:off x="8778279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42C5AAB0-6503-43E5-81D2-0B7BAC8F15B5}"/>
              </a:ext>
            </a:extLst>
          </p:cNvPr>
          <p:cNvSpPr/>
          <p:nvPr/>
        </p:nvSpPr>
        <p:spPr>
          <a:xfrm>
            <a:off x="4768944" y="1889557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6D13012C-F26B-4297-9D02-4413B23AE919}"/>
              </a:ext>
            </a:extLst>
          </p:cNvPr>
          <p:cNvSpPr/>
          <p:nvPr/>
        </p:nvSpPr>
        <p:spPr>
          <a:xfrm>
            <a:off x="10217483" y="3408146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AC04BEE6-D379-40A5-A81B-471ABC72EA9B}"/>
              </a:ext>
            </a:extLst>
          </p:cNvPr>
          <p:cNvSpPr/>
          <p:nvPr/>
        </p:nvSpPr>
        <p:spPr>
          <a:xfrm>
            <a:off x="700708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E591A97-BE19-4C2C-8C78-CAB90D81C7BA}"/>
              </a:ext>
            </a:extLst>
          </p:cNvPr>
          <p:cNvSpPr/>
          <p:nvPr/>
        </p:nvSpPr>
        <p:spPr>
          <a:xfrm>
            <a:off x="4812646" y="37493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AA87746E-7337-4F0D-BCA0-720C63E5C96A}"/>
              </a:ext>
            </a:extLst>
          </p:cNvPr>
          <p:cNvSpPr/>
          <p:nvPr/>
        </p:nvSpPr>
        <p:spPr>
          <a:xfrm>
            <a:off x="7399769" y="48050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7510A24A-1128-467F-9A42-C56AE63CA41F}"/>
              </a:ext>
            </a:extLst>
          </p:cNvPr>
          <p:cNvSpPr/>
          <p:nvPr/>
        </p:nvSpPr>
        <p:spPr>
          <a:xfrm>
            <a:off x="10191503" y="185137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0C566E33-5C6E-470F-A1D5-4AAA18C5D71E}"/>
              </a:ext>
            </a:extLst>
          </p:cNvPr>
          <p:cNvSpPr/>
          <p:nvPr/>
        </p:nvSpPr>
        <p:spPr>
          <a:xfrm>
            <a:off x="8794609" y="114318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3233420D-5F8E-4FBB-B990-F0269BD3DCBB}"/>
              </a:ext>
            </a:extLst>
          </p:cNvPr>
          <p:cNvSpPr/>
          <p:nvPr/>
        </p:nvSpPr>
        <p:spPr>
          <a:xfrm>
            <a:off x="4785274" y="48062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481A5DF2-0B46-448A-98A5-FDBA6ECEF426}"/>
              </a:ext>
            </a:extLst>
          </p:cNvPr>
          <p:cNvSpPr/>
          <p:nvPr/>
        </p:nvSpPr>
        <p:spPr>
          <a:xfrm>
            <a:off x="2060446" y="4812272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DA772EC7-3BE0-4525-9C77-F63DBA65CF01}"/>
              </a:ext>
            </a:extLst>
          </p:cNvPr>
          <p:cNvSpPr/>
          <p:nvPr/>
        </p:nvSpPr>
        <p:spPr>
          <a:xfrm>
            <a:off x="-597192" y="3366009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4CEC14A1-2C8E-416F-B356-AF28AE141DCB}"/>
              </a:ext>
            </a:extLst>
          </p:cNvPr>
          <p:cNvSpPr/>
          <p:nvPr/>
        </p:nvSpPr>
        <p:spPr>
          <a:xfrm>
            <a:off x="11568122" y="26965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Hexágono 22">
            <a:extLst>
              <a:ext uri="{FF2B5EF4-FFF2-40B4-BE49-F238E27FC236}">
                <a16:creationId xmlns:a16="http://schemas.microsoft.com/office/drawing/2014/main" id="{7F5890FC-08E3-475E-A679-0B7F11B17D00}"/>
              </a:ext>
            </a:extLst>
          </p:cNvPr>
          <p:cNvSpPr/>
          <p:nvPr/>
        </p:nvSpPr>
        <p:spPr>
          <a:xfrm>
            <a:off x="-653615" y="1873548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Hexágono 23">
            <a:extLst>
              <a:ext uri="{FF2B5EF4-FFF2-40B4-BE49-F238E27FC236}">
                <a16:creationId xmlns:a16="http://schemas.microsoft.com/office/drawing/2014/main" id="{123246C3-A377-4671-8393-DE8F77A89967}"/>
              </a:ext>
            </a:extLst>
          </p:cNvPr>
          <p:cNvSpPr/>
          <p:nvPr/>
        </p:nvSpPr>
        <p:spPr>
          <a:xfrm>
            <a:off x="11568122" y="1221519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Hexágono 24">
            <a:extLst>
              <a:ext uri="{FF2B5EF4-FFF2-40B4-BE49-F238E27FC236}">
                <a16:creationId xmlns:a16="http://schemas.microsoft.com/office/drawing/2014/main" id="{CBA94FE1-E3F2-4FBB-919A-7FE22477D5E9}"/>
              </a:ext>
            </a:extLst>
          </p:cNvPr>
          <p:cNvSpPr/>
          <p:nvPr/>
        </p:nvSpPr>
        <p:spPr>
          <a:xfrm>
            <a:off x="10181366" y="396803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Hexágono 25">
            <a:extLst>
              <a:ext uri="{FF2B5EF4-FFF2-40B4-BE49-F238E27FC236}">
                <a16:creationId xmlns:a16="http://schemas.microsoft.com/office/drawing/2014/main" id="{DDE3F9ED-F3E8-4F34-B3F4-9B5781350E98}"/>
              </a:ext>
            </a:extLst>
          </p:cNvPr>
          <p:cNvSpPr/>
          <p:nvPr/>
        </p:nvSpPr>
        <p:spPr>
          <a:xfrm>
            <a:off x="7452148" y="425557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Hexágono 26">
            <a:extLst>
              <a:ext uri="{FF2B5EF4-FFF2-40B4-BE49-F238E27FC236}">
                <a16:creationId xmlns:a16="http://schemas.microsoft.com/office/drawing/2014/main" id="{A69E9416-9ACA-4389-AC61-8DA7E4096713}"/>
              </a:ext>
            </a:extLst>
          </p:cNvPr>
          <p:cNvSpPr/>
          <p:nvPr/>
        </p:nvSpPr>
        <p:spPr>
          <a:xfrm>
            <a:off x="2042425" y="394156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790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0EB4E48-855D-43E4-8ECA-B76C0FC5D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456484"/>
              </p:ext>
            </p:extLst>
          </p:nvPr>
        </p:nvGraphicFramePr>
        <p:xfrm>
          <a:off x="250273" y="1103806"/>
          <a:ext cx="6506165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9B1C9D2-D067-490A-90F1-5BD101BB9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7083842"/>
              </p:ext>
            </p:extLst>
          </p:nvPr>
        </p:nvGraphicFramePr>
        <p:xfrm>
          <a:off x="5844120" y="1103806"/>
          <a:ext cx="6074425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Hexágono 2">
            <a:extLst>
              <a:ext uri="{FF2B5EF4-FFF2-40B4-BE49-F238E27FC236}">
                <a16:creationId xmlns:a16="http://schemas.microsoft.com/office/drawing/2014/main" id="{929825F6-7732-4333-8DF5-F072256B9F62}"/>
              </a:ext>
            </a:extLst>
          </p:cNvPr>
          <p:cNvSpPr/>
          <p:nvPr/>
        </p:nvSpPr>
        <p:spPr>
          <a:xfrm>
            <a:off x="6096000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A5927D76-849D-4FAE-824B-02EBB3507EC6}"/>
              </a:ext>
            </a:extLst>
          </p:cNvPr>
          <p:cNvSpPr/>
          <p:nvPr/>
        </p:nvSpPr>
        <p:spPr>
          <a:xfrm>
            <a:off x="3413721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C897517-A2E1-4010-896B-CBB1E084E9D9}"/>
              </a:ext>
            </a:extLst>
          </p:cNvPr>
          <p:cNvSpPr/>
          <p:nvPr/>
        </p:nvSpPr>
        <p:spPr>
          <a:xfrm>
            <a:off x="4768944" y="3347308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61170004-59A3-4DC8-8372-880F9F53CA98}"/>
              </a:ext>
            </a:extLst>
          </p:cNvPr>
          <p:cNvSpPr/>
          <p:nvPr/>
        </p:nvSpPr>
        <p:spPr>
          <a:xfrm>
            <a:off x="8778279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42C5AAB0-6503-43E5-81D2-0B7BAC8F15B5}"/>
              </a:ext>
            </a:extLst>
          </p:cNvPr>
          <p:cNvSpPr/>
          <p:nvPr/>
        </p:nvSpPr>
        <p:spPr>
          <a:xfrm>
            <a:off x="4768944" y="1889557"/>
            <a:ext cx="1564326" cy="1356498"/>
          </a:xfrm>
          <a:prstGeom prst="hexagon">
            <a:avLst/>
          </a:prstGeom>
          <a:solidFill>
            <a:srgbClr val="FF4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A</a:t>
            </a:r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6D13012C-F26B-4297-9D02-4413B23AE919}"/>
              </a:ext>
            </a:extLst>
          </p:cNvPr>
          <p:cNvSpPr/>
          <p:nvPr/>
        </p:nvSpPr>
        <p:spPr>
          <a:xfrm>
            <a:off x="10217483" y="3408146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AC04BEE6-D379-40A5-A81B-471ABC72EA9B}"/>
              </a:ext>
            </a:extLst>
          </p:cNvPr>
          <p:cNvSpPr/>
          <p:nvPr/>
        </p:nvSpPr>
        <p:spPr>
          <a:xfrm>
            <a:off x="700708" y="407618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E591A97-BE19-4C2C-8C78-CAB90D81C7BA}"/>
              </a:ext>
            </a:extLst>
          </p:cNvPr>
          <p:cNvSpPr/>
          <p:nvPr/>
        </p:nvSpPr>
        <p:spPr>
          <a:xfrm>
            <a:off x="4812646" y="37493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AA87746E-7337-4F0D-BCA0-720C63E5C96A}"/>
              </a:ext>
            </a:extLst>
          </p:cNvPr>
          <p:cNvSpPr/>
          <p:nvPr/>
        </p:nvSpPr>
        <p:spPr>
          <a:xfrm>
            <a:off x="7399769" y="48050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7510A24A-1128-467F-9A42-C56AE63CA41F}"/>
              </a:ext>
            </a:extLst>
          </p:cNvPr>
          <p:cNvSpPr/>
          <p:nvPr/>
        </p:nvSpPr>
        <p:spPr>
          <a:xfrm>
            <a:off x="10191503" y="1851374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0C566E33-5C6E-470F-A1D5-4AAA18C5D71E}"/>
              </a:ext>
            </a:extLst>
          </p:cNvPr>
          <p:cNvSpPr/>
          <p:nvPr/>
        </p:nvSpPr>
        <p:spPr>
          <a:xfrm>
            <a:off x="8794609" y="114318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3233420D-5F8E-4FBB-B990-F0269BD3DCBB}"/>
              </a:ext>
            </a:extLst>
          </p:cNvPr>
          <p:cNvSpPr/>
          <p:nvPr/>
        </p:nvSpPr>
        <p:spPr>
          <a:xfrm>
            <a:off x="4785274" y="48062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481A5DF2-0B46-448A-98A5-FDBA6ECEF426}"/>
              </a:ext>
            </a:extLst>
          </p:cNvPr>
          <p:cNvSpPr/>
          <p:nvPr/>
        </p:nvSpPr>
        <p:spPr>
          <a:xfrm>
            <a:off x="2060446" y="4812272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DA772EC7-3BE0-4525-9C77-F63DBA65CF01}"/>
              </a:ext>
            </a:extLst>
          </p:cNvPr>
          <p:cNvSpPr/>
          <p:nvPr/>
        </p:nvSpPr>
        <p:spPr>
          <a:xfrm>
            <a:off x="-597192" y="3366009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4CEC14A1-2C8E-416F-B356-AF28AE141DCB}"/>
              </a:ext>
            </a:extLst>
          </p:cNvPr>
          <p:cNvSpPr/>
          <p:nvPr/>
        </p:nvSpPr>
        <p:spPr>
          <a:xfrm>
            <a:off x="11568122" y="2696560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Hexágono 22">
            <a:extLst>
              <a:ext uri="{FF2B5EF4-FFF2-40B4-BE49-F238E27FC236}">
                <a16:creationId xmlns:a16="http://schemas.microsoft.com/office/drawing/2014/main" id="{7F5890FC-08E3-475E-A679-0B7F11B17D00}"/>
              </a:ext>
            </a:extLst>
          </p:cNvPr>
          <p:cNvSpPr/>
          <p:nvPr/>
        </p:nvSpPr>
        <p:spPr>
          <a:xfrm>
            <a:off x="-653615" y="1873548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Hexágono 23">
            <a:extLst>
              <a:ext uri="{FF2B5EF4-FFF2-40B4-BE49-F238E27FC236}">
                <a16:creationId xmlns:a16="http://schemas.microsoft.com/office/drawing/2014/main" id="{123246C3-A377-4671-8393-DE8F77A89967}"/>
              </a:ext>
            </a:extLst>
          </p:cNvPr>
          <p:cNvSpPr/>
          <p:nvPr/>
        </p:nvSpPr>
        <p:spPr>
          <a:xfrm>
            <a:off x="11568122" y="1221519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Hexágono 24">
            <a:extLst>
              <a:ext uri="{FF2B5EF4-FFF2-40B4-BE49-F238E27FC236}">
                <a16:creationId xmlns:a16="http://schemas.microsoft.com/office/drawing/2014/main" id="{CBA94FE1-E3F2-4FBB-919A-7FE22477D5E9}"/>
              </a:ext>
            </a:extLst>
          </p:cNvPr>
          <p:cNvSpPr/>
          <p:nvPr/>
        </p:nvSpPr>
        <p:spPr>
          <a:xfrm>
            <a:off x="10181366" y="396803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Hexágono 25">
            <a:extLst>
              <a:ext uri="{FF2B5EF4-FFF2-40B4-BE49-F238E27FC236}">
                <a16:creationId xmlns:a16="http://schemas.microsoft.com/office/drawing/2014/main" id="{DDE3F9ED-F3E8-4F34-B3F4-9B5781350E98}"/>
              </a:ext>
            </a:extLst>
          </p:cNvPr>
          <p:cNvSpPr/>
          <p:nvPr/>
        </p:nvSpPr>
        <p:spPr>
          <a:xfrm>
            <a:off x="7452148" y="425557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Hexágono 26">
            <a:extLst>
              <a:ext uri="{FF2B5EF4-FFF2-40B4-BE49-F238E27FC236}">
                <a16:creationId xmlns:a16="http://schemas.microsoft.com/office/drawing/2014/main" id="{A69E9416-9ACA-4389-AC61-8DA7E4096713}"/>
              </a:ext>
            </a:extLst>
          </p:cNvPr>
          <p:cNvSpPr/>
          <p:nvPr/>
        </p:nvSpPr>
        <p:spPr>
          <a:xfrm>
            <a:off x="2042425" y="394156"/>
            <a:ext cx="1564326" cy="1356498"/>
          </a:xfrm>
          <a:prstGeom prst="hexagon">
            <a:avLst/>
          </a:prstGeom>
          <a:solidFill>
            <a:srgbClr val="E9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Hexágono 27">
            <a:extLst>
              <a:ext uri="{FF2B5EF4-FFF2-40B4-BE49-F238E27FC236}">
                <a16:creationId xmlns:a16="http://schemas.microsoft.com/office/drawing/2014/main" id="{9DBCDB3E-241F-46EF-ACC5-5E441FC90AD2}"/>
              </a:ext>
            </a:extLst>
          </p:cNvPr>
          <p:cNvSpPr/>
          <p:nvPr/>
        </p:nvSpPr>
        <p:spPr>
          <a:xfrm>
            <a:off x="8832915" y="2609682"/>
            <a:ext cx="1564326" cy="1356498"/>
          </a:xfrm>
          <a:prstGeom prst="hexagon">
            <a:avLst/>
          </a:prstGeom>
          <a:solidFill>
            <a:srgbClr val="B52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S</a:t>
            </a:r>
          </a:p>
        </p:txBody>
      </p:sp>
      <p:sp>
        <p:nvSpPr>
          <p:cNvPr id="8" name="AutoShape 4" descr="Imagem relacionada">
            <a:extLst>
              <a:ext uri="{FF2B5EF4-FFF2-40B4-BE49-F238E27FC236}">
                <a16:creationId xmlns:a16="http://schemas.microsoft.com/office/drawing/2014/main" id="{F7737B4C-6837-4DBE-9EA6-0300CBC14C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2BE5B26-1F8D-4781-B34A-ACC4215F075D}"/>
              </a:ext>
            </a:extLst>
          </p:cNvPr>
          <p:cNvSpPr txBox="1"/>
          <p:nvPr/>
        </p:nvSpPr>
        <p:spPr>
          <a:xfrm>
            <a:off x="6177440" y="636911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@</a:t>
            </a:r>
            <a:r>
              <a:rPr lang="pt-BR" dirty="0" err="1"/>
              <a:t>natydemi</a:t>
            </a:r>
            <a:endParaRPr lang="pt-BR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294006E-AB4F-4F95-AB3D-AEB7C241C44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7837" t="14400" r="29510" b="5366"/>
          <a:stretch/>
        </p:blipFill>
        <p:spPr>
          <a:xfrm>
            <a:off x="5641460" y="6248035"/>
            <a:ext cx="619203" cy="611486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B5F4945A-A599-47F5-A566-5D0FD1EE37D9}"/>
              </a:ext>
            </a:extLst>
          </p:cNvPr>
          <p:cNvSpPr txBox="1"/>
          <p:nvPr/>
        </p:nvSpPr>
        <p:spPr>
          <a:xfrm>
            <a:off x="8311040" y="6369112"/>
            <a:ext cx="195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/nathaliademetrio</a:t>
            </a:r>
            <a:endParaRPr lang="pt-BR" dirty="0"/>
          </a:p>
        </p:txBody>
      </p:sp>
      <p:pic>
        <p:nvPicPr>
          <p:cNvPr id="36" name="Picture 6" descr="Imagem relacionada">
            <a:extLst>
              <a:ext uri="{FF2B5EF4-FFF2-40B4-BE49-F238E27FC236}">
                <a16:creationId xmlns:a16="http://schemas.microsoft.com/office/drawing/2014/main" id="{DF39AB4E-3FC3-4FA7-86A6-50FB69419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5" t="13213" r="30133" b="11252"/>
          <a:stretch/>
        </p:blipFill>
        <p:spPr bwMode="auto">
          <a:xfrm>
            <a:off x="7769073" y="6290341"/>
            <a:ext cx="541967" cy="52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237D6E08-46E8-4A9E-8B6E-25FE465481C4}"/>
              </a:ext>
            </a:extLst>
          </p:cNvPr>
          <p:cNvSpPr txBox="1"/>
          <p:nvPr/>
        </p:nvSpPr>
        <p:spPr>
          <a:xfrm>
            <a:off x="10755942" y="636911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/</a:t>
            </a:r>
            <a:r>
              <a:rPr lang="pt-BR" dirty="0" err="1"/>
              <a:t>natydemi</a:t>
            </a:r>
            <a:endParaRPr lang="pt-BR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2B20F48E-9E64-4000-B594-B5FE75EA263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2106" t="-52" r="22212"/>
          <a:stretch/>
        </p:blipFill>
        <p:spPr>
          <a:xfrm>
            <a:off x="10262087" y="6310275"/>
            <a:ext cx="516263" cy="48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71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3 CuadroTexto">
            <a:extLst>
              <a:ext uri="{FF2B5EF4-FFF2-40B4-BE49-F238E27FC236}">
                <a16:creationId xmlns:a16="http://schemas.microsoft.com/office/drawing/2014/main" id="{23DCAF73-93D7-4C91-95D1-F1B7DE25A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2852738"/>
            <a:ext cx="77755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“</a:t>
            </a:r>
            <a:r>
              <a:rPr lang="pt-BR" altLang="pt-BR" sz="2000" b="1" dirty="0">
                <a:solidFill>
                  <a:schemeClr val="tx2"/>
                </a:solidFill>
                <a:latin typeface="Calibri" panose="020F0502020204030204" pitchFamily="34" charset="0"/>
              </a:rPr>
              <a:t>Comunicação</a:t>
            </a: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 é a </a:t>
            </a:r>
            <a:r>
              <a:rPr lang="pt-BR" altLang="pt-BR" sz="2000" b="1" dirty="0">
                <a:solidFill>
                  <a:schemeClr val="tx2"/>
                </a:solidFill>
                <a:latin typeface="Calibri" panose="020F0502020204030204" pitchFamily="34" charset="0"/>
              </a:rPr>
              <a:t>transmissão</a:t>
            </a: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 de uma mensagem, </a:t>
            </a:r>
          </a:p>
          <a:p>
            <a:pPr algn="ctr"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de modo que </a:t>
            </a:r>
            <a:r>
              <a:rPr lang="pt-BR" altLang="pt-BR" sz="2000" b="1" dirty="0">
                <a:solidFill>
                  <a:schemeClr val="tx2"/>
                </a:solidFill>
                <a:latin typeface="Calibri" panose="020F0502020204030204" pitchFamily="34" charset="0"/>
              </a:rPr>
              <a:t>ambos </a:t>
            </a: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entendam as ideias envolvidas da mesma maneira”</a:t>
            </a:r>
          </a:p>
          <a:p>
            <a:pPr algn="ctr" eaLnBrk="1" hangingPunct="1"/>
            <a:r>
              <a:rPr lang="pt-BR" altLang="pt-BR" sz="2000" i="1" dirty="0">
                <a:solidFill>
                  <a:schemeClr val="tx2"/>
                </a:solidFill>
                <a:latin typeface="Calibri" panose="020F0502020204030204" pitchFamily="34" charset="0"/>
              </a:rPr>
              <a:t>Churchill e Peter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A98E9B99-617C-4E0A-AB79-594C15014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079320"/>
              </p:ext>
            </p:extLst>
          </p:nvPr>
        </p:nvGraphicFramePr>
        <p:xfrm>
          <a:off x="3828231" y="620688"/>
          <a:ext cx="4680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12 CuadroTexto">
            <a:extLst>
              <a:ext uri="{FF2B5EF4-FFF2-40B4-BE49-F238E27FC236}">
                <a16:creationId xmlns:a16="http://schemas.microsoft.com/office/drawing/2014/main" id="{240C2672-B41F-4BDA-B393-FF0A5F1D7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00" y="229054"/>
            <a:ext cx="64801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es-ES" sz="4400" dirty="0">
                <a:solidFill>
                  <a:schemeClr val="bg2"/>
                </a:solidFill>
                <a:latin typeface="Calibri" panose="020F0502020204030204" pitchFamily="34" charset="0"/>
              </a:rPr>
              <a:t>Comunicação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2.5E-6 0.09143 C -2.5E-6 0.1324 -0.06337 0.18379 -0.11458 0.18379 L -0.2283 0.1837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80F1255-414E-4B8D-8578-7DE046EC74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979388"/>
              </p:ext>
            </p:extLst>
          </p:nvPr>
        </p:nvGraphicFramePr>
        <p:xfrm>
          <a:off x="1035856" y="1887804"/>
          <a:ext cx="4680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BF5FD286-2C9C-4E4E-B69E-A39AB1B27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7472195"/>
              </p:ext>
            </p:extLst>
          </p:nvPr>
        </p:nvGraphicFramePr>
        <p:xfrm>
          <a:off x="5909046" y="1858776"/>
          <a:ext cx="4680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80F6EA5-4AEB-4538-9E03-18542F312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7379549"/>
              </p:ext>
            </p:extLst>
          </p:nvPr>
        </p:nvGraphicFramePr>
        <p:xfrm>
          <a:off x="1035856" y="1876996"/>
          <a:ext cx="4680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4A510546-1AB3-4D9C-BC6F-86753C7633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337594"/>
              </p:ext>
            </p:extLst>
          </p:nvPr>
        </p:nvGraphicFramePr>
        <p:xfrm>
          <a:off x="5909046" y="1857241"/>
          <a:ext cx="4680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3AE13C69-9DF9-4982-B5F5-1DCFB78775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3765892"/>
              </p:ext>
            </p:extLst>
          </p:nvPr>
        </p:nvGraphicFramePr>
        <p:xfrm>
          <a:off x="5909046" y="1854171"/>
          <a:ext cx="4680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734D1DBD-A150-43BA-B873-D7102DB63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55064"/>
              </p:ext>
            </p:extLst>
          </p:nvPr>
        </p:nvGraphicFramePr>
        <p:xfrm>
          <a:off x="1038098" y="1866188"/>
          <a:ext cx="4680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1" name="12 CuadroTexto">
            <a:extLst>
              <a:ext uri="{FF2B5EF4-FFF2-40B4-BE49-F238E27FC236}">
                <a16:creationId xmlns:a16="http://schemas.microsoft.com/office/drawing/2014/main" id="{967EA61D-D535-4EC7-A7CD-8285E0E70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00" y="229054"/>
            <a:ext cx="64801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es-ES" sz="4400" dirty="0">
                <a:solidFill>
                  <a:schemeClr val="bg2"/>
                </a:solidFill>
                <a:latin typeface="Calibri" panose="020F0502020204030204" pitchFamily="34" charset="0"/>
              </a:rPr>
              <a:t>Comunicação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C44F3B5-6886-47E5-BD1C-994E2AB595C0}"/>
              </a:ext>
            </a:extLst>
          </p:cNvPr>
          <p:cNvGraphicFramePr/>
          <p:nvPr/>
        </p:nvGraphicFramePr>
        <p:xfrm>
          <a:off x="5807448" y="1916832"/>
          <a:ext cx="4680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AC988941-0C51-4E5D-83F6-790767EC01B4}"/>
              </a:ext>
            </a:extLst>
          </p:cNvPr>
          <p:cNvSpPr/>
          <p:nvPr/>
        </p:nvSpPr>
        <p:spPr>
          <a:xfrm flipV="1">
            <a:off x="4173704" y="1926458"/>
            <a:ext cx="3866513" cy="3950374"/>
          </a:xfrm>
          <a:prstGeom prst="triangle">
            <a:avLst/>
          </a:prstGeom>
          <a:solidFill>
            <a:schemeClr val="bg2"/>
          </a:solidFill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EDED177-F640-4E6B-A223-6D239D9B9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072981"/>
              </p:ext>
            </p:extLst>
          </p:nvPr>
        </p:nvGraphicFramePr>
        <p:xfrm>
          <a:off x="1703512" y="1916832"/>
          <a:ext cx="4680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16C4A76-3AFF-4BFC-A7BB-CD725AF09742}"/>
              </a:ext>
            </a:extLst>
          </p:cNvPr>
          <p:cNvCxnSpPr/>
          <p:nvPr/>
        </p:nvCxnSpPr>
        <p:spPr>
          <a:xfrm flipH="1">
            <a:off x="8537575" y="2349500"/>
            <a:ext cx="17986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5DFA578-44FF-4367-9F2B-D9DECAA47320}"/>
              </a:ext>
            </a:extLst>
          </p:cNvPr>
          <p:cNvCxnSpPr/>
          <p:nvPr/>
        </p:nvCxnSpPr>
        <p:spPr>
          <a:xfrm flipH="1">
            <a:off x="8759826" y="2852738"/>
            <a:ext cx="15843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707DA83-13B3-4F13-9FEB-73C3E9972BC7}"/>
              </a:ext>
            </a:extLst>
          </p:cNvPr>
          <p:cNvCxnSpPr/>
          <p:nvPr/>
        </p:nvCxnSpPr>
        <p:spPr>
          <a:xfrm flipH="1">
            <a:off x="8975726" y="3328988"/>
            <a:ext cx="13684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B412FCA-7BC1-450C-9D14-3AED92328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9813" y="1974851"/>
            <a:ext cx="16700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pt-BR" sz="1700" dirty="0">
                <a:solidFill>
                  <a:schemeClr val="tx2"/>
                </a:solidFill>
                <a:latin typeface="Calibri" panose="020F0502020204030204" pitchFamily="34" charset="0"/>
              </a:rPr>
              <a:t>Pontos Turísticos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6E7C5CE-D772-4A39-981E-C03F02F49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0" y="2484438"/>
            <a:ext cx="9731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pt-BR" sz="1700" dirty="0">
                <a:solidFill>
                  <a:schemeClr val="tx2"/>
                </a:solidFill>
                <a:latin typeface="Calibri" panose="020F0502020204030204" pitchFamily="34" charset="0"/>
              </a:rPr>
              <a:t>Caminho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16FDE78-0988-44A4-B9B1-F12463C80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5438" y="2978151"/>
            <a:ext cx="103502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pt-BR" sz="1700" dirty="0">
                <a:solidFill>
                  <a:schemeClr val="tx2"/>
                </a:solidFill>
                <a:latin typeface="Calibri" panose="020F0502020204030204" pitchFamily="34" charset="0"/>
              </a:rPr>
              <a:t>Propósito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BE01815B-BA40-4B37-BBE8-8CC74E53AA64}"/>
              </a:ext>
            </a:extLst>
          </p:cNvPr>
          <p:cNvCxnSpPr/>
          <p:nvPr/>
        </p:nvCxnSpPr>
        <p:spPr>
          <a:xfrm>
            <a:off x="1847850" y="2349500"/>
            <a:ext cx="17986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A135A2B-10BD-4411-8646-39684F1A3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2470151"/>
            <a:ext cx="11874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pt-BR" sz="1700">
                <a:solidFill>
                  <a:schemeClr val="tx2"/>
                </a:solidFill>
                <a:latin typeface="Calibri" panose="020F0502020204030204" pitchFamily="34" charset="0"/>
              </a:rPr>
              <a:t>Construção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18D71F3-0E2B-4667-BEA4-B70411460CAE}"/>
              </a:ext>
            </a:extLst>
          </p:cNvPr>
          <p:cNvCxnSpPr/>
          <p:nvPr/>
        </p:nvCxnSpPr>
        <p:spPr>
          <a:xfrm>
            <a:off x="1847850" y="2852738"/>
            <a:ext cx="15827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717A4D7-F960-4BE7-A15E-20B121635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074" y="2973458"/>
            <a:ext cx="93807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pt-BR" sz="1700" dirty="0">
                <a:solidFill>
                  <a:schemeClr val="tx2"/>
                </a:solidFill>
                <a:latin typeface="Calibri" panose="020F0502020204030204" pitchFamily="34" charset="0"/>
              </a:rPr>
              <a:t>Objetivo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5B55C6C1-0F69-4F28-999A-284C2ADD8D0D}"/>
              </a:ext>
            </a:extLst>
          </p:cNvPr>
          <p:cNvCxnSpPr/>
          <p:nvPr/>
        </p:nvCxnSpPr>
        <p:spPr>
          <a:xfrm>
            <a:off x="1847850" y="3357563"/>
            <a:ext cx="13668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53F0B7C-3688-481F-AA31-3B377EFD5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6" y="2036763"/>
            <a:ext cx="23034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 b="1">
                <a:solidFill>
                  <a:schemeClr val="tx2"/>
                </a:solidFill>
                <a:latin typeface="Calibri" panose="020F0502020204030204" pitchFamily="34" charset="0"/>
              </a:rPr>
              <a:t>O que falar?</a:t>
            </a:r>
          </a:p>
          <a:p>
            <a:pPr algn="ctr" eaLnBrk="1" hangingPunct="1"/>
            <a:endParaRPr lang="pt-BR" altLang="pt-BR" sz="2000" b="1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algn="ctr" eaLnBrk="1" hangingPunct="1"/>
            <a:r>
              <a:rPr lang="pt-BR" altLang="pt-BR" sz="2000" b="1">
                <a:solidFill>
                  <a:schemeClr val="tx2"/>
                </a:solidFill>
                <a:latin typeface="Calibri" panose="020F0502020204030204" pitchFamily="34" charset="0"/>
              </a:rPr>
              <a:t>Como falar?</a:t>
            </a:r>
          </a:p>
          <a:p>
            <a:pPr algn="ctr" eaLnBrk="1" hangingPunct="1"/>
            <a:endParaRPr lang="pt-BR" altLang="pt-BR" sz="2000" b="1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algn="ctr" eaLnBrk="1" hangingPunct="1"/>
            <a:r>
              <a:rPr lang="pt-BR" altLang="pt-BR" sz="2000" b="1">
                <a:solidFill>
                  <a:schemeClr val="tx2"/>
                </a:solidFill>
                <a:latin typeface="Calibri" panose="020F0502020204030204" pitchFamily="34" charset="0"/>
              </a:rPr>
              <a:t>Qual efeito?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C76F187-CD6B-48E3-9284-9DE8E2C4E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64" y="1976438"/>
            <a:ext cx="8413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pt-BR" sz="1700">
                <a:solidFill>
                  <a:schemeClr val="tx2"/>
                </a:solidFill>
                <a:latin typeface="Calibri" panose="020F0502020204030204" pitchFamily="34" charset="0"/>
              </a:rPr>
              <a:t>Tópicos</a:t>
            </a:r>
          </a:p>
        </p:txBody>
      </p:sp>
      <p:sp>
        <p:nvSpPr>
          <p:cNvPr id="22" name="12 CuadroTexto">
            <a:extLst>
              <a:ext uri="{FF2B5EF4-FFF2-40B4-BE49-F238E27FC236}">
                <a16:creationId xmlns:a16="http://schemas.microsoft.com/office/drawing/2014/main" id="{76BC80DB-F893-4A79-9CE2-ADE2828BB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00" y="229054"/>
            <a:ext cx="717581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es-ES" sz="4400" dirty="0">
                <a:solidFill>
                  <a:schemeClr val="bg2"/>
                </a:solidFill>
                <a:latin typeface="Calibri" panose="020F0502020204030204" pitchFamily="34" charset="0"/>
              </a:rPr>
              <a:t>Comunicação : Linha Mestra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28" grpId="0"/>
      <p:bldP spid="31" grpId="0"/>
      <p:bldP spid="33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CuadroTexto">
            <a:extLst>
              <a:ext uri="{FF2B5EF4-FFF2-40B4-BE49-F238E27FC236}">
                <a16:creationId xmlns:a16="http://schemas.microsoft.com/office/drawing/2014/main" id="{57861BD7-B7B8-4931-ACCA-E40AF38A9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125539"/>
            <a:ext cx="8675687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Qual a ideia que você quer que inserir na mente dos seus ouvintes?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Quais os pontos cruciais para isso?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        Tudo</a:t>
            </a: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           Subexposição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        O que você puder apresentar com profundidade</a:t>
            </a: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           Impacto </a:t>
            </a: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  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    Limitação de tempo! Como condensar?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Qual a ideia que você quer que inserir na mente dos seus ouvintes?</a:t>
            </a: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Quais os pontos cruciais para isso? 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EFE9CC3-763D-4955-9D9B-AE1D94F7B78E}"/>
              </a:ext>
            </a:extLst>
          </p:cNvPr>
          <p:cNvSpPr/>
          <p:nvPr/>
        </p:nvSpPr>
        <p:spPr>
          <a:xfrm>
            <a:off x="2208214" y="3033714"/>
            <a:ext cx="249237" cy="250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449897-A138-4A59-B486-AEE0411A6F8E}"/>
              </a:ext>
            </a:extLst>
          </p:cNvPr>
          <p:cNvSpPr/>
          <p:nvPr/>
        </p:nvSpPr>
        <p:spPr>
          <a:xfrm>
            <a:off x="2208214" y="3940176"/>
            <a:ext cx="249237" cy="252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41986" name="Picture 2" descr="https://static8.depositphotos.com/1241729/873/v/950/depositphotos_8737960-stock-illustration-vector-red-x-cross-sign.jpg">
            <a:extLst>
              <a:ext uri="{FF2B5EF4-FFF2-40B4-BE49-F238E27FC236}">
                <a16:creationId xmlns:a16="http://schemas.microsoft.com/office/drawing/2014/main" id="{69A398E6-C5A4-46D0-8DFA-B1EBFFFB5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4" y="2960689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 descr="http://images.clipartlogo.com/files/images/47/470832/green-check-mark-clip-art_f.jpg">
            <a:extLst>
              <a:ext uri="{FF2B5EF4-FFF2-40B4-BE49-F238E27FC236}">
                <a16:creationId xmlns:a16="http://schemas.microsoft.com/office/drawing/2014/main" id="{61FCE91D-4159-4B82-9DD4-58A4F02CF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4" y="3889376"/>
            <a:ext cx="3889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8" descr="https://imagem.biz/wp-content/uploads/2016/03/relogio-desenho.png">
            <a:extLst>
              <a:ext uri="{FF2B5EF4-FFF2-40B4-BE49-F238E27FC236}">
                <a16:creationId xmlns:a16="http://schemas.microsoft.com/office/drawing/2014/main" id="{0B50B732-E59B-4CB5-99C1-5EB3D2EE0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508476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em Curva para a Esquerda 2">
            <a:extLst>
              <a:ext uri="{FF2B5EF4-FFF2-40B4-BE49-F238E27FC236}">
                <a16:creationId xmlns:a16="http://schemas.microsoft.com/office/drawing/2014/main" id="{81729EBE-AC7C-4370-AE17-1F12C5CC47CB}"/>
              </a:ext>
            </a:extLst>
          </p:cNvPr>
          <p:cNvSpPr/>
          <p:nvPr/>
        </p:nvSpPr>
        <p:spPr>
          <a:xfrm>
            <a:off x="9120188" y="1773238"/>
            <a:ext cx="1008062" cy="4608512"/>
          </a:xfrm>
          <a:prstGeom prst="curvedLeftArrow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12 CuadroTexto">
            <a:extLst>
              <a:ext uri="{FF2B5EF4-FFF2-40B4-BE49-F238E27FC236}">
                <a16:creationId xmlns:a16="http://schemas.microsoft.com/office/drawing/2014/main" id="{CA6CFF4F-6BC4-4E38-90F5-15BF6CDD9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46" y="64939"/>
            <a:ext cx="96471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es-ES" sz="4400" dirty="0">
                <a:solidFill>
                  <a:schemeClr val="bg2"/>
                </a:solidFill>
                <a:latin typeface="Calibri" panose="020F0502020204030204" pitchFamily="34" charset="0"/>
              </a:rPr>
              <a:t>Comunicação : Linha Mestra</a:t>
            </a:r>
          </a:p>
          <a:p>
            <a:r>
              <a:rPr lang="pt-BR" altLang="es-ES" sz="3600" dirty="0">
                <a:solidFill>
                  <a:schemeClr val="bg2"/>
                </a:solidFill>
                <a:latin typeface="Calibri" panose="020F0502020204030204" pitchFamily="34" charset="0"/>
              </a:rPr>
              <a:t>O que falar? (tópicos / pontos turísticos)</a:t>
            </a:r>
            <a:endParaRPr lang="pt-BR" altLang="es-ES" sz="4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CuadroTexto">
            <a:extLst>
              <a:ext uri="{FF2B5EF4-FFF2-40B4-BE49-F238E27FC236}">
                <a16:creationId xmlns:a16="http://schemas.microsoft.com/office/drawing/2014/main" id="{199BC7C3-08D4-4021-9F35-78DD6AFA9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125539"/>
            <a:ext cx="8207375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Qual a estrutura que otimiza a sua entrega no tempo disponível?</a:t>
            </a:r>
          </a:p>
          <a:p>
            <a:pPr eaLnBrk="1" hangingPunct="1">
              <a:defRPr/>
            </a:pPr>
            <a:endParaRPr 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algn="ctr" eaLnBrk="1" hangingPunct="1">
              <a:defRPr/>
            </a:pPr>
            <a:r>
              <a:rPr 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Garanta um fio único e coeso para a entrega</a:t>
            </a: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8"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        Ponto de Partida</a:t>
            </a:r>
          </a:p>
          <a:p>
            <a:pPr lvl="8"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               Contexto</a:t>
            </a:r>
          </a:p>
          <a:p>
            <a:pPr lvl="8"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              Conceitos</a:t>
            </a:r>
          </a:p>
          <a:p>
            <a:pPr lvl="8"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              Evoluções</a:t>
            </a:r>
          </a:p>
          <a:p>
            <a:pPr lvl="8"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               Relações</a:t>
            </a:r>
          </a:p>
          <a:p>
            <a:pPr lvl="8"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 	            Decorrências</a:t>
            </a:r>
          </a:p>
          <a:p>
            <a:pPr lvl="8" eaLnBrk="1" hangingPunct="1">
              <a:defRPr/>
            </a:pP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              Conclusão</a:t>
            </a: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Monte uma estrutura que potencialize o objetivo dentro do tempo disponível</a:t>
            </a:r>
          </a:p>
        </p:txBody>
      </p:sp>
      <p:pic>
        <p:nvPicPr>
          <p:cNvPr id="6" name="Picture 2" descr="https://thumbs.dreamstime.com/z/red-thread-spool-needle-sewing-sharp-inserted-41181209.jpg">
            <a:extLst>
              <a:ext uri="{FF2B5EF4-FFF2-40B4-BE49-F238E27FC236}">
                <a16:creationId xmlns:a16="http://schemas.microsoft.com/office/drawing/2014/main" id="{19B2AD1E-744B-4FCE-9589-A36895683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3086100"/>
            <a:ext cx="2879725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2" name="Picture 2" descr="http://contemgames.com.br/imagens/Games/1990-Super-Mario-World-3.jpg">
            <a:extLst>
              <a:ext uri="{FF2B5EF4-FFF2-40B4-BE49-F238E27FC236}">
                <a16:creationId xmlns:a16="http://schemas.microsoft.com/office/drawing/2014/main" id="{E757FA46-2D8A-4FA7-AEDC-5FC098D78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2747964"/>
            <a:ext cx="4751387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2 CuadroTexto">
            <a:extLst>
              <a:ext uri="{FF2B5EF4-FFF2-40B4-BE49-F238E27FC236}">
                <a16:creationId xmlns:a16="http://schemas.microsoft.com/office/drawing/2014/main" id="{88720321-8BDD-44BF-B5BC-FF7E58241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46" y="64939"/>
            <a:ext cx="96471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es-ES" sz="4400" dirty="0">
                <a:solidFill>
                  <a:schemeClr val="bg2"/>
                </a:solidFill>
                <a:latin typeface="Calibri" panose="020F0502020204030204" pitchFamily="34" charset="0"/>
              </a:rPr>
              <a:t>Comunicação : Linha Mestra</a:t>
            </a:r>
          </a:p>
          <a:p>
            <a:r>
              <a:rPr lang="pt-BR" altLang="es-ES" sz="3600" dirty="0">
                <a:solidFill>
                  <a:schemeClr val="bg2"/>
                </a:solidFill>
                <a:latin typeface="Calibri" panose="020F0502020204030204" pitchFamily="34" charset="0"/>
              </a:rPr>
              <a:t>Como falar? (construção/ caminho)</a:t>
            </a:r>
            <a:endParaRPr lang="pt-BR" altLang="es-ES" sz="4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CuadroTexto">
            <a:extLst>
              <a:ext uri="{FF2B5EF4-FFF2-40B4-BE49-F238E27FC236}">
                <a16:creationId xmlns:a16="http://schemas.microsoft.com/office/drawing/2014/main" id="{30674CCE-6AB9-405E-9B0E-67E4F6F17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987" y="1125539"/>
            <a:ext cx="8207375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O que você vai causar?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Curiosidade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Questionamento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Empatia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Preocupação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	Engajamento</a:t>
            </a: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endParaRPr lang="pt-BR" altLang="pt-BR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Qual o efeito que você </a:t>
            </a:r>
            <a:r>
              <a:rPr lang="pt-BR" altLang="pt-BR" sz="2000" b="1" dirty="0">
                <a:solidFill>
                  <a:schemeClr val="tx2"/>
                </a:solidFill>
                <a:latin typeface="Calibri" panose="020F0502020204030204" pitchFamily="34" charset="0"/>
              </a:rPr>
              <a:t>quer</a:t>
            </a:r>
            <a:r>
              <a:rPr lang="pt-BR" altLang="pt-BR" sz="2000" dirty="0">
                <a:solidFill>
                  <a:schemeClr val="tx2"/>
                </a:solidFill>
                <a:latin typeface="Calibri" panose="020F0502020204030204" pitchFamily="34" charset="0"/>
              </a:rPr>
              <a:t> causar? </a:t>
            </a:r>
          </a:p>
        </p:txBody>
      </p:sp>
      <p:pic>
        <p:nvPicPr>
          <p:cNvPr id="59396" name="Picture 4" descr="http://geradormemes.com/media/created/bo24v0.jpg">
            <a:extLst>
              <a:ext uri="{FF2B5EF4-FFF2-40B4-BE49-F238E27FC236}">
                <a16:creationId xmlns:a16="http://schemas.microsoft.com/office/drawing/2014/main" id="{DD7E4976-17E7-4CDF-A128-B642C81D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81" y="2276476"/>
            <a:ext cx="47625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2 CuadroTexto">
            <a:extLst>
              <a:ext uri="{FF2B5EF4-FFF2-40B4-BE49-F238E27FC236}">
                <a16:creationId xmlns:a16="http://schemas.microsoft.com/office/drawing/2014/main" id="{E02DBA78-0231-41D2-AF01-62E424828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46" y="64939"/>
            <a:ext cx="96471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pt-BR" altLang="es-ES" sz="4400" dirty="0">
                <a:solidFill>
                  <a:schemeClr val="bg2"/>
                </a:solidFill>
                <a:latin typeface="Calibri" panose="020F0502020204030204" pitchFamily="34" charset="0"/>
              </a:rPr>
              <a:t>Comunicação : Linha Mestra</a:t>
            </a:r>
          </a:p>
          <a:p>
            <a:r>
              <a:rPr lang="pt-BR" altLang="es-ES" sz="3600" dirty="0">
                <a:solidFill>
                  <a:schemeClr val="bg2"/>
                </a:solidFill>
                <a:latin typeface="Calibri" panose="020F0502020204030204" pitchFamily="34" charset="0"/>
              </a:rPr>
              <a:t>Qual o efeito? (objetivo/ propósito)</a:t>
            </a:r>
            <a:endParaRPr lang="pt-BR" altLang="es-ES" sz="4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519</Words>
  <Application>Microsoft Office PowerPoint</Application>
  <PresentationFormat>Widescreen</PresentationFormat>
  <Paragraphs>223</Paragraphs>
  <Slides>28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Gill Sans</vt:lpstr>
      <vt:lpstr>ヒラギノ角ゴ ProN W3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NATHALIA DEMETRIO VASCONCELOS MOURA</dc:creator>
  <cp:lastModifiedBy>NATHALIA DEMETRIO VASCONCELOS MOURA</cp:lastModifiedBy>
  <cp:revision>1</cp:revision>
  <dcterms:created xsi:type="dcterms:W3CDTF">2019-06-12T22:48:49Z</dcterms:created>
  <dcterms:modified xsi:type="dcterms:W3CDTF">2019-06-18T18:10:16Z</dcterms:modified>
</cp:coreProperties>
</file>