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e0b33d38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e0b33d38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e0b33d382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e0b33d382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6e0b33d3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6e0b33d3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e0b33d38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e0b33d38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e0b33d382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e0b33d382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e0b33d38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e0b33d38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 dir="r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05675" y="1890900"/>
            <a:ext cx="59268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Importlib.metadata and you!</a:t>
            </a:r>
            <a:endParaRPr sz="30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543775" y="3157200"/>
            <a:ext cx="4017900" cy="7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and Packages: "A Tale of Two Versions"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</a:t>
            </a:r>
            <a:r>
              <a:rPr i="1" lang="en"/>
              <a:t>is</a:t>
            </a:r>
            <a:r>
              <a:rPr lang="en"/>
              <a:t> this Darwin guy?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2547050" y="1567550"/>
            <a:ext cx="5789400" cy="16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 with 8 years of experience.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Full-stack web apps, server administration, API and systems architecture, and much, much more!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Mostly worked at small companies and </a:t>
            </a:r>
            <a:r>
              <a:rPr lang="en"/>
              <a:t>startups</a:t>
            </a:r>
            <a:r>
              <a:rPr lang="en"/>
              <a:t>, filled several roles.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/>
        </p:nvSpPr>
        <p:spPr>
          <a:xfrm>
            <a:off x="2547050" y="3457225"/>
            <a:ext cx="37395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Worn many, many hats through those roles.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2242249" cy="292273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/>
        </p:nvSpPr>
        <p:spPr>
          <a:xfrm>
            <a:off x="656125" y="4382975"/>
            <a:ext cx="12348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(Valve plz hire, kthxbye)</a:t>
            </a:r>
            <a:endParaRPr sz="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importlib.metadata?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1283700" y="1420000"/>
            <a:ext cx="6576600" cy="23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Importlib.metadata is a library available in Python versions 3.8 and newer.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backported version is available as importlib_metadata (Python 2.7.16+)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provides access to metadata from installed package resources.</a:t>
            </a:r>
            <a:b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It replaces and extends similar functionality from the entry point API and metadata API resources found in pkg_resources</a:t>
            </a:r>
            <a:b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The primary purpose of this new library is increased efficiency and consolidation of functionality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all is included in the library?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Entry points</a:t>
            </a:r>
            <a:br>
              <a:rPr lang="en"/>
            </a:br>
            <a:r>
              <a:rPr lang="en"/>
              <a:t>  ( console scripts, distutils commands, distutils setup_keywords, egg_info, etc.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Distribution Metadata</a:t>
            </a:r>
            <a:br>
              <a:rPr lang="en"/>
            </a:br>
            <a:r>
              <a:rPr lang="en"/>
              <a:t>  ( Python version requirement, distribution version, author info, etc 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Convenience methods</a:t>
            </a:r>
            <a:br>
              <a:rPr lang="en"/>
            </a:br>
            <a:r>
              <a:rPr lang="en"/>
              <a:t>  ( version, dist, requires 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Meta does Metadata get?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2825100" y="1567550"/>
            <a:ext cx="5511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metadata attached to a package is returned via the metadata() method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includes some information that is returned by other methods </a:t>
            </a:r>
            <a:br>
              <a:rPr lang="en"/>
            </a:br>
            <a:r>
              <a:rPr lang="en"/>
              <a:t>( version, requires, etc )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7550"/>
            <a:ext cx="2520300" cy="178928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2921000" y="2801050"/>
            <a:ext cx="4360200" cy="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other words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...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Let's try it out!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&amp; Materials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Github:</a:t>
            </a:r>
            <a:br>
              <a:rPr lang="en"/>
            </a:br>
            <a:r>
              <a:rPr lang="en"/>
              <a:t>github.com/darwinpanderson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Repository:</a:t>
            </a:r>
            <a:br>
              <a:rPr lang="en"/>
            </a:br>
            <a:r>
              <a:rPr lang="en"/>
              <a:t>github.com/darwinpanderson/python38_importlib_metadata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