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1366d9cc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1366d9c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2fa681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2fa681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fa6815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fa6815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e3fa77a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e3fa77a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20df51b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20df51b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0df51b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20df51b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0df51b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0df51b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20df51b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20df51b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1366d9c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1366d9c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0df51b2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0df51b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20df51b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20df51b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20df51b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20df51b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0df51b2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0df51b2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1366d9c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1366d9c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366d9cc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366d9cc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366d9c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366d9c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pixabay.com/vectors/paypal-logo-brand-pay-payment-784404/" TargetMode="External"/><Relationship Id="rId10" Type="http://schemas.openxmlformats.org/officeDocument/2006/relationships/image" Target="../media/image17.png"/><Relationship Id="rId13" Type="http://schemas.openxmlformats.org/officeDocument/2006/relationships/hyperlink" Target="https://commons.wikimedia.org/wiki/File:Visa_Inc._logo.svg" TargetMode="External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upload.wikimedia.org/wikipedia/commons/thumb/f/ff/General_Electric_logo.svg/2000px-General_Electric_logo.svg.png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commons.wikimedia.org/wiki/File:Automatic_Data_Processing_(logo).svg" TargetMode="External"/><Relationship Id="rId14" Type="http://schemas.openxmlformats.org/officeDocument/2006/relationships/image" Target="../media/image6.png"/><Relationship Id="rId5" Type="http://schemas.openxmlformats.org/officeDocument/2006/relationships/hyperlink" Target="https://upload.wikimedia.org/wikipedia/commons/thumb/f/f4/BBC_News_%282008%29.svg/1280px-BBC_News_%282008%29.svg.png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commons.wikimedia.org/wiki/File:Lyft_logo.svg" TargetMode="External"/><Relationship Id="rId8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xhere.com/en/photo/910940" TargetMode="External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hyperlink" Target="https://carbon.now.sh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hyperlink" Target="https://carbon.now.sh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hyperlink" Target="https://carbon.now.sh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hyperlink" Target="https://carbon.now.sh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ylegalloway/docker-talk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My Company Saved </a:t>
            </a:r>
            <a:r>
              <a:rPr lang="en" u="sng"/>
              <a:t>Hundreds</a:t>
            </a:r>
            <a:r>
              <a:rPr lang="en"/>
              <a:t> of Hours Using Docker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12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Kyle Galloway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75" y="2612450"/>
            <a:ext cx="4109475" cy="23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help you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you need a </a:t>
            </a:r>
            <a:r>
              <a:rPr b="1" lang="en"/>
              <a:t>documented build system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you need to </a:t>
            </a:r>
            <a:r>
              <a:rPr b="1" lang="en"/>
              <a:t>stop replicating the same setup</a:t>
            </a:r>
            <a:r>
              <a:rPr lang="en"/>
              <a:t> across computers?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there software that you want to use, but it takes </a:t>
            </a:r>
            <a:r>
              <a:rPr b="1" lang="en"/>
              <a:t>too long to build</a:t>
            </a:r>
            <a:r>
              <a:rPr lang="en"/>
              <a:t> and update each 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there times where you say or hear </a:t>
            </a:r>
            <a:r>
              <a:rPr b="1" lang="en"/>
              <a:t>“It works on my machine”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you build your software on </a:t>
            </a:r>
            <a:r>
              <a:rPr b="1" lang="en"/>
              <a:t>Windows? Linux? MacOS?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your </a:t>
            </a:r>
            <a:r>
              <a:rPr b="1" lang="en"/>
              <a:t>colleagues build your software</a:t>
            </a:r>
            <a:r>
              <a:rPr lang="en"/>
              <a:t> without having to spend large amounts of time installing dependencies and finding the right build software?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you need an </a:t>
            </a:r>
            <a:r>
              <a:rPr b="1" lang="en"/>
              <a:t>isolated secure environment</a:t>
            </a:r>
            <a:r>
              <a:rPr lang="en"/>
              <a:t> to build or run your software?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6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Docker?</a:t>
            </a:r>
            <a:endParaRPr/>
          </a:p>
        </p:txBody>
      </p:sp>
      <p:pic>
        <p:nvPicPr>
          <p:cNvPr descr="https://upload.wikimedia.org/wikipedia/commons/thumb/f/ff/General_Electric_logo.svg/2000px-General_Electric_logo.svg.png" id="126" name="Google Shape;126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450" y="841988"/>
            <a:ext cx="1875074" cy="1875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f/f4/BBC_News_%282008%29.svg/1280px-BBC_News_%282008%29.svg.png" id="127" name="Google Shape;127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81959" y="962000"/>
            <a:ext cx="2180090" cy="16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97" y="2834462"/>
            <a:ext cx="2307424" cy="163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85658" y="3012075"/>
            <a:ext cx="2814666" cy="127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85592" y="1139625"/>
            <a:ext cx="2559622" cy="12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164663" y="3195699"/>
            <a:ext cx="2814675" cy="912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</a:t>
            </a:r>
            <a:r>
              <a:rPr lang="en"/>
              <a:t> Docker used?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994475" y="1617475"/>
            <a:ext cx="3758400" cy="2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 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Legacy system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On-demand systems</a:t>
            </a:r>
            <a:endParaRPr/>
          </a:p>
        </p:txBody>
      </p:sp>
      <p:pic>
        <p:nvPicPr>
          <p:cNvPr id="138" name="Google Shape;138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51" y="1428858"/>
            <a:ext cx="4289997" cy="286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7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Example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7150"/>
            <a:ext cx="7114913" cy="434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7315025" y="4580225"/>
            <a:ext cx="168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Created using Carbon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7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Example Instructions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9550"/>
            <a:ext cx="8839200" cy="24076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7315025" y="4580225"/>
            <a:ext cx="168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Created using Carbon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7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Example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3450"/>
            <a:ext cx="6021275" cy="439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7315025" y="4580225"/>
            <a:ext cx="168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Created using Carbon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7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Example Instructions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9550"/>
            <a:ext cx="8839200" cy="190176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7315025" y="4580225"/>
            <a:ext cx="1682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Created using Carbon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Examples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307000" y="4087375"/>
            <a:ext cx="45300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https://github.com/kylegalloway/docker-talk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100" y="1130250"/>
            <a:ext cx="4781800" cy="26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Storytime - Why Docker?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do you save time on a Python/C++ project that takes </a:t>
            </a:r>
            <a:r>
              <a:rPr b="1" lang="en" sz="1600"/>
              <a:t>weeks</a:t>
            </a:r>
            <a:r>
              <a:rPr lang="en" sz="1600"/>
              <a:t> to gather the proper setup, </a:t>
            </a:r>
            <a:r>
              <a:rPr b="1" lang="en" sz="1600"/>
              <a:t>6+ hours</a:t>
            </a:r>
            <a:r>
              <a:rPr lang="en" sz="1600"/>
              <a:t> to build the first time, and </a:t>
            </a:r>
            <a:r>
              <a:rPr b="1" lang="en" sz="1600"/>
              <a:t>2+ hours</a:t>
            </a:r>
            <a:r>
              <a:rPr lang="en" sz="1600"/>
              <a:t> to build each time after that??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How do I make the project easy to run for a person </a:t>
            </a:r>
            <a:r>
              <a:rPr b="1" lang="en" sz="1600"/>
              <a:t>outside of the core development group</a:t>
            </a:r>
            <a:r>
              <a:rPr lang="en" sz="1600"/>
              <a:t> (project lead)??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What if this project has new developers being added every 3 months??</a:t>
            </a:r>
            <a:endParaRPr sz="16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226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started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Originally, we had a problem of </a:t>
            </a:r>
            <a:r>
              <a:rPr b="1" lang="en" sz="1600"/>
              <a:t>reproducing build environments</a:t>
            </a:r>
            <a:r>
              <a:rPr lang="en" sz="1600"/>
              <a:t>. Many times, there was only </a:t>
            </a:r>
            <a:r>
              <a:rPr b="1" lang="en" sz="1600"/>
              <a:t>1 machine or server</a:t>
            </a:r>
            <a:r>
              <a:rPr lang="en" sz="1600"/>
              <a:t> that could ever build and run any given project.</a:t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5" y="1152475"/>
            <a:ext cx="3650726" cy="36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solution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Docker solved these problems by allowing us to </a:t>
            </a:r>
            <a:r>
              <a:rPr b="1" lang="en" sz="1600"/>
              <a:t>pass around build environment instructions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It even allowed us to make </a:t>
            </a:r>
            <a:r>
              <a:rPr b="1" lang="en" sz="1600"/>
              <a:t>“images” of these environments</a:t>
            </a:r>
            <a:r>
              <a:rPr lang="en" sz="1600"/>
              <a:t> to ensure that they were the </a:t>
            </a:r>
            <a:r>
              <a:rPr b="1" lang="en" sz="1600"/>
              <a:t>same between multiple machines</a:t>
            </a:r>
            <a:r>
              <a:rPr lang="en" sz="1600"/>
              <a:t>.</a:t>
            </a:r>
            <a:endParaRPr sz="1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5" y="1152475"/>
            <a:ext cx="3650726" cy="36507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59300" y="1079500"/>
            <a:ext cx="4423800" cy="3723600"/>
          </a:xfrm>
          <a:prstGeom prst="ellipse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" name="Google Shape;79;p16"/>
          <p:cNvCxnSpPr>
            <a:stCxn id="78" idx="1"/>
          </p:cNvCxnSpPr>
          <p:nvPr/>
        </p:nvCxnSpPr>
        <p:spPr>
          <a:xfrm>
            <a:off x="707151" y="1624809"/>
            <a:ext cx="3128100" cy="263310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Docker is a software that </a:t>
            </a:r>
            <a:r>
              <a:rPr b="1" lang="en" sz="1600"/>
              <a:t>allows you to create containers to build or run software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These containers can be </a:t>
            </a:r>
            <a:r>
              <a:rPr b="1" lang="en" sz="1600"/>
              <a:t>based on popular linux distributions</a:t>
            </a:r>
            <a:r>
              <a:rPr lang="en" sz="1600"/>
              <a:t> such as Ubuntu, Alpine, Debian, or Fedora.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You can run initial setup commands inside the containers using a </a:t>
            </a:r>
            <a:r>
              <a:rPr b="1" lang="en" sz="1600"/>
              <a:t>Dockerfile</a:t>
            </a:r>
            <a:r>
              <a:rPr lang="en" sz="1600"/>
              <a:t> (config file) or work on them through a </a:t>
            </a:r>
            <a:r>
              <a:rPr b="1" lang="en" sz="1600"/>
              <a:t>command line interface</a:t>
            </a:r>
            <a:r>
              <a:rPr lang="en" sz="1600"/>
              <a:t>.</a:t>
            </a:r>
            <a:endParaRPr sz="16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00" y="1604013"/>
            <a:ext cx="4488075" cy="25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Images</a:t>
            </a:r>
            <a:r>
              <a:rPr lang="en" sz="1600"/>
              <a:t> are “</a:t>
            </a:r>
            <a:r>
              <a:rPr b="1" lang="en" sz="1600"/>
              <a:t>snapshots</a:t>
            </a:r>
            <a:r>
              <a:rPr lang="en" sz="1600"/>
              <a:t>” of docker containers. Each command in a Dockerfile makes a new image and these are </a:t>
            </a:r>
            <a:r>
              <a:rPr b="1" lang="en" sz="1600"/>
              <a:t>stacked on each other</a:t>
            </a:r>
            <a:r>
              <a:rPr lang="en" sz="1600"/>
              <a:t> to create the final image. (Sizes can be reduced, with some work.)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An image can be </a:t>
            </a:r>
            <a:r>
              <a:rPr b="1" lang="en" sz="1600"/>
              <a:t>saved and passed to someone else</a:t>
            </a:r>
            <a:r>
              <a:rPr lang="en" sz="1600"/>
              <a:t> or another computer and </a:t>
            </a:r>
            <a:r>
              <a:rPr b="1" lang="en" sz="1600"/>
              <a:t>loaded</a:t>
            </a:r>
            <a:r>
              <a:rPr lang="en" sz="1600"/>
              <a:t> in a minimal amount of time.</a:t>
            </a:r>
            <a:endParaRPr sz="16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600" cy="29410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grew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Soon, we realized that Docker was helping us </a:t>
            </a:r>
            <a:r>
              <a:rPr b="1" lang="en"/>
              <a:t>document requirements</a:t>
            </a:r>
            <a:r>
              <a:rPr lang="en"/>
              <a:t> as well as save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Once we built an image, we could keep </a:t>
            </a:r>
            <a:r>
              <a:rPr b="1" lang="en"/>
              <a:t>re-running the software</a:t>
            </a:r>
            <a:r>
              <a:rPr lang="en"/>
              <a:t> as we were building and developing it </a:t>
            </a:r>
            <a:r>
              <a:rPr b="1" lang="en"/>
              <a:t>without incurring the cost of maintaining</a:t>
            </a:r>
            <a:r>
              <a:rPr lang="en"/>
              <a:t> a machine and </a:t>
            </a:r>
            <a:r>
              <a:rPr b="1" lang="en"/>
              <a:t>without rebuilding the development environment</a:t>
            </a:r>
            <a:r>
              <a:rPr lang="en"/>
              <a:t>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50" y="1426879"/>
            <a:ext cx="2815275" cy="2289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saved time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0" y="10177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</a:t>
            </a:r>
            <a:r>
              <a:rPr b="1" lang="en"/>
              <a:t>educed time to setup</a:t>
            </a:r>
            <a:r>
              <a:rPr lang="en"/>
              <a:t> and use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On-ramping new developers</a:t>
            </a:r>
            <a:r>
              <a:rPr lang="en"/>
              <a:t> to projects was faster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Managing </a:t>
            </a:r>
            <a:r>
              <a:rPr b="1" lang="en"/>
              <a:t>complex</a:t>
            </a:r>
            <a:r>
              <a:rPr lang="en"/>
              <a:t> software suites.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even allowed us to </a:t>
            </a:r>
            <a:r>
              <a:rPr b="1" lang="en"/>
              <a:t>stop work on a piece of software for months</a:t>
            </a:r>
            <a:r>
              <a:rPr lang="en"/>
              <a:t> and have it be </a:t>
            </a:r>
            <a:r>
              <a:rPr b="1" lang="en"/>
              <a:t>functional</a:t>
            </a:r>
            <a:r>
              <a:rPr lang="en"/>
              <a:t> and </a:t>
            </a:r>
            <a:r>
              <a:rPr b="1" lang="en"/>
              <a:t>well-documented</a:t>
            </a:r>
            <a:r>
              <a:rPr lang="en"/>
              <a:t> when we come back to it.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1371188"/>
            <a:ext cx="4267201" cy="2401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Docker has </a:t>
            </a:r>
            <a:r>
              <a:rPr b="1" lang="en"/>
              <a:t>reduced entire system setups</a:t>
            </a:r>
            <a:r>
              <a:rPr lang="en"/>
              <a:t> to a single, simple command. It made building and deploying software a </a:t>
            </a:r>
            <a:r>
              <a:rPr b="1" lang="en"/>
              <a:t>minor issue</a:t>
            </a:r>
            <a:r>
              <a:rPr lang="en"/>
              <a:t>, which has </a:t>
            </a:r>
            <a:r>
              <a:rPr b="1" lang="en"/>
              <a:t>allowed our development teams to focus on the software</a:t>
            </a:r>
            <a:r>
              <a:rPr lang="en"/>
              <a:t> itself, instead of the surrounding infrastructure.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focus has allowed our development team to </a:t>
            </a:r>
            <a:r>
              <a:rPr b="1" lang="en"/>
              <a:t>build more robust software</a:t>
            </a:r>
            <a:r>
              <a:rPr lang="en"/>
              <a:t> in </a:t>
            </a:r>
            <a:r>
              <a:rPr b="1" lang="en"/>
              <a:t>less time</a:t>
            </a:r>
            <a:r>
              <a:rPr lang="en"/>
              <a:t> and could do the same for you.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25" y="1417638"/>
            <a:ext cx="3657600" cy="2886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