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9" d="100"/>
          <a:sy n="99" d="100"/>
        </p:scale>
        <p:origin x="9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90A6-6575-94BA-3291-62BDF66110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635FF1-EE13-68DD-E3C7-BE930718C1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0C293-12D6-D982-D2FB-B84EA9661E10}"/>
              </a:ext>
            </a:extLst>
          </p:cNvPr>
          <p:cNvSpPr>
            <a:spLocks noGrp="1"/>
          </p:cNvSpPr>
          <p:nvPr>
            <p:ph type="dt" sz="half" idx="10"/>
          </p:nvPr>
        </p:nvSpPr>
        <p:spPr/>
        <p:txBody>
          <a:bodyPr/>
          <a:lstStyle/>
          <a:p>
            <a:fld id="{C3D25569-0F11-4A53-899F-0F46DD13EA8C}" type="datetimeFigureOut">
              <a:rPr lang="en-US" smtClean="0"/>
              <a:t>2/21/2023</a:t>
            </a:fld>
            <a:endParaRPr lang="en-US"/>
          </a:p>
        </p:txBody>
      </p:sp>
      <p:sp>
        <p:nvSpPr>
          <p:cNvPr id="5" name="Footer Placeholder 4">
            <a:extLst>
              <a:ext uri="{FF2B5EF4-FFF2-40B4-BE49-F238E27FC236}">
                <a16:creationId xmlns:a16="http://schemas.microsoft.com/office/drawing/2014/main" id="{1DAF46DC-1CAD-2AF1-485B-43786677D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AA5F6-D336-C5A1-9D83-BBA0C8F3C699}"/>
              </a:ext>
            </a:extLst>
          </p:cNvPr>
          <p:cNvSpPr>
            <a:spLocks noGrp="1"/>
          </p:cNvSpPr>
          <p:nvPr>
            <p:ph type="sldNum" sz="quarter" idx="12"/>
          </p:nvPr>
        </p:nvSpPr>
        <p:spPr/>
        <p:txBody>
          <a:bodyPr/>
          <a:lstStyle/>
          <a:p>
            <a:fld id="{F5A1B80F-F069-47C6-A0D0-6E22E8E84A7C}" type="slidenum">
              <a:rPr lang="en-US" smtClean="0"/>
              <a:t>‹#›</a:t>
            </a:fld>
            <a:endParaRPr lang="en-US"/>
          </a:p>
        </p:txBody>
      </p:sp>
    </p:spTree>
    <p:extLst>
      <p:ext uri="{BB962C8B-B14F-4D97-AF65-F5344CB8AC3E}">
        <p14:creationId xmlns:p14="http://schemas.microsoft.com/office/powerpoint/2010/main" val="411722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98CE-5A15-07FA-7C85-47BCF004D2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FF5C52-1DAC-A592-EB9D-70F8E4A10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CB808-F059-0832-C536-3142CE73D99D}"/>
              </a:ext>
            </a:extLst>
          </p:cNvPr>
          <p:cNvSpPr>
            <a:spLocks noGrp="1"/>
          </p:cNvSpPr>
          <p:nvPr>
            <p:ph type="dt" sz="half" idx="10"/>
          </p:nvPr>
        </p:nvSpPr>
        <p:spPr/>
        <p:txBody>
          <a:bodyPr/>
          <a:lstStyle/>
          <a:p>
            <a:fld id="{C3D25569-0F11-4A53-899F-0F46DD13EA8C}" type="datetimeFigureOut">
              <a:rPr lang="en-US" smtClean="0"/>
              <a:t>2/21/2023</a:t>
            </a:fld>
            <a:endParaRPr lang="en-US"/>
          </a:p>
        </p:txBody>
      </p:sp>
      <p:sp>
        <p:nvSpPr>
          <p:cNvPr id="5" name="Footer Placeholder 4">
            <a:extLst>
              <a:ext uri="{FF2B5EF4-FFF2-40B4-BE49-F238E27FC236}">
                <a16:creationId xmlns:a16="http://schemas.microsoft.com/office/drawing/2014/main" id="{D1FCD06D-6C73-B529-2BF3-B96FE9184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52759-7AC9-042F-DEFC-DF73D4FC4031}"/>
              </a:ext>
            </a:extLst>
          </p:cNvPr>
          <p:cNvSpPr>
            <a:spLocks noGrp="1"/>
          </p:cNvSpPr>
          <p:nvPr>
            <p:ph type="sldNum" sz="quarter" idx="12"/>
          </p:nvPr>
        </p:nvSpPr>
        <p:spPr/>
        <p:txBody>
          <a:bodyPr/>
          <a:lstStyle/>
          <a:p>
            <a:fld id="{F5A1B80F-F069-47C6-A0D0-6E22E8E84A7C}" type="slidenum">
              <a:rPr lang="en-US" smtClean="0"/>
              <a:t>‹#›</a:t>
            </a:fld>
            <a:endParaRPr lang="en-US"/>
          </a:p>
        </p:txBody>
      </p:sp>
    </p:spTree>
    <p:extLst>
      <p:ext uri="{BB962C8B-B14F-4D97-AF65-F5344CB8AC3E}">
        <p14:creationId xmlns:p14="http://schemas.microsoft.com/office/powerpoint/2010/main" val="115344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5E8603-F5CC-649F-A7F6-CA986C8063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0D3A6B-5945-1C77-0BEE-E3FF3AF6C2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7CF05-2A78-12AF-B7B1-60875B8F60C2}"/>
              </a:ext>
            </a:extLst>
          </p:cNvPr>
          <p:cNvSpPr>
            <a:spLocks noGrp="1"/>
          </p:cNvSpPr>
          <p:nvPr>
            <p:ph type="dt" sz="half" idx="10"/>
          </p:nvPr>
        </p:nvSpPr>
        <p:spPr/>
        <p:txBody>
          <a:bodyPr/>
          <a:lstStyle/>
          <a:p>
            <a:fld id="{C3D25569-0F11-4A53-899F-0F46DD13EA8C}" type="datetimeFigureOut">
              <a:rPr lang="en-US" smtClean="0"/>
              <a:t>2/21/2023</a:t>
            </a:fld>
            <a:endParaRPr lang="en-US"/>
          </a:p>
        </p:txBody>
      </p:sp>
      <p:sp>
        <p:nvSpPr>
          <p:cNvPr id="5" name="Footer Placeholder 4">
            <a:extLst>
              <a:ext uri="{FF2B5EF4-FFF2-40B4-BE49-F238E27FC236}">
                <a16:creationId xmlns:a16="http://schemas.microsoft.com/office/drawing/2014/main" id="{956EEA40-E54C-9C13-07FE-0D4E7D399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550C3-29F3-E218-6D56-213BE46BB9A1}"/>
              </a:ext>
            </a:extLst>
          </p:cNvPr>
          <p:cNvSpPr>
            <a:spLocks noGrp="1"/>
          </p:cNvSpPr>
          <p:nvPr>
            <p:ph type="sldNum" sz="quarter" idx="12"/>
          </p:nvPr>
        </p:nvSpPr>
        <p:spPr/>
        <p:txBody>
          <a:bodyPr/>
          <a:lstStyle/>
          <a:p>
            <a:fld id="{F5A1B80F-F069-47C6-A0D0-6E22E8E84A7C}" type="slidenum">
              <a:rPr lang="en-US" smtClean="0"/>
              <a:t>‹#›</a:t>
            </a:fld>
            <a:endParaRPr lang="en-US"/>
          </a:p>
        </p:txBody>
      </p:sp>
    </p:spTree>
    <p:extLst>
      <p:ext uri="{BB962C8B-B14F-4D97-AF65-F5344CB8AC3E}">
        <p14:creationId xmlns:p14="http://schemas.microsoft.com/office/powerpoint/2010/main" val="359722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E52F-451F-E997-019D-91C4EE674A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1A7EA7-E81B-B44B-60DC-6375D0FA86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A2A52-D8DD-F733-3375-9B6C271703CA}"/>
              </a:ext>
            </a:extLst>
          </p:cNvPr>
          <p:cNvSpPr>
            <a:spLocks noGrp="1"/>
          </p:cNvSpPr>
          <p:nvPr>
            <p:ph type="dt" sz="half" idx="10"/>
          </p:nvPr>
        </p:nvSpPr>
        <p:spPr/>
        <p:txBody>
          <a:bodyPr/>
          <a:lstStyle/>
          <a:p>
            <a:fld id="{C3D25569-0F11-4A53-899F-0F46DD13EA8C}" type="datetimeFigureOut">
              <a:rPr lang="en-US" smtClean="0"/>
              <a:t>2/21/2023</a:t>
            </a:fld>
            <a:endParaRPr lang="en-US"/>
          </a:p>
        </p:txBody>
      </p:sp>
      <p:sp>
        <p:nvSpPr>
          <p:cNvPr id="5" name="Footer Placeholder 4">
            <a:extLst>
              <a:ext uri="{FF2B5EF4-FFF2-40B4-BE49-F238E27FC236}">
                <a16:creationId xmlns:a16="http://schemas.microsoft.com/office/drawing/2014/main" id="{B12B1D7D-3BE2-EB65-17A2-050483BF2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6B3E7-C5A7-03C8-EB76-B336498227E4}"/>
              </a:ext>
            </a:extLst>
          </p:cNvPr>
          <p:cNvSpPr>
            <a:spLocks noGrp="1"/>
          </p:cNvSpPr>
          <p:nvPr>
            <p:ph type="sldNum" sz="quarter" idx="12"/>
          </p:nvPr>
        </p:nvSpPr>
        <p:spPr/>
        <p:txBody>
          <a:bodyPr/>
          <a:lstStyle/>
          <a:p>
            <a:fld id="{F5A1B80F-F069-47C6-A0D0-6E22E8E84A7C}" type="slidenum">
              <a:rPr lang="en-US" smtClean="0"/>
              <a:t>‹#›</a:t>
            </a:fld>
            <a:endParaRPr lang="en-US"/>
          </a:p>
        </p:txBody>
      </p:sp>
    </p:spTree>
    <p:extLst>
      <p:ext uri="{BB962C8B-B14F-4D97-AF65-F5344CB8AC3E}">
        <p14:creationId xmlns:p14="http://schemas.microsoft.com/office/powerpoint/2010/main" val="266495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6130-2C70-0ACB-EE57-67AB1F94A5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19AA7E-3D49-13EE-38DD-E588316247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A4019-10B6-FDF1-2E31-F1DBC898E2E2}"/>
              </a:ext>
            </a:extLst>
          </p:cNvPr>
          <p:cNvSpPr>
            <a:spLocks noGrp="1"/>
          </p:cNvSpPr>
          <p:nvPr>
            <p:ph type="dt" sz="half" idx="10"/>
          </p:nvPr>
        </p:nvSpPr>
        <p:spPr/>
        <p:txBody>
          <a:bodyPr/>
          <a:lstStyle/>
          <a:p>
            <a:fld id="{C3D25569-0F11-4A53-899F-0F46DD13EA8C}" type="datetimeFigureOut">
              <a:rPr lang="en-US" smtClean="0"/>
              <a:t>2/21/2023</a:t>
            </a:fld>
            <a:endParaRPr lang="en-US"/>
          </a:p>
        </p:txBody>
      </p:sp>
      <p:sp>
        <p:nvSpPr>
          <p:cNvPr id="5" name="Footer Placeholder 4">
            <a:extLst>
              <a:ext uri="{FF2B5EF4-FFF2-40B4-BE49-F238E27FC236}">
                <a16:creationId xmlns:a16="http://schemas.microsoft.com/office/drawing/2014/main" id="{7B1156E7-4C67-DAEE-1A89-A00B82C7B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0462C-5490-78B1-DE16-7139789A1D30}"/>
              </a:ext>
            </a:extLst>
          </p:cNvPr>
          <p:cNvSpPr>
            <a:spLocks noGrp="1"/>
          </p:cNvSpPr>
          <p:nvPr>
            <p:ph type="sldNum" sz="quarter" idx="12"/>
          </p:nvPr>
        </p:nvSpPr>
        <p:spPr/>
        <p:txBody>
          <a:bodyPr/>
          <a:lstStyle/>
          <a:p>
            <a:fld id="{F5A1B80F-F069-47C6-A0D0-6E22E8E84A7C}" type="slidenum">
              <a:rPr lang="en-US" smtClean="0"/>
              <a:t>‹#›</a:t>
            </a:fld>
            <a:endParaRPr lang="en-US"/>
          </a:p>
        </p:txBody>
      </p:sp>
    </p:spTree>
    <p:extLst>
      <p:ext uri="{BB962C8B-B14F-4D97-AF65-F5344CB8AC3E}">
        <p14:creationId xmlns:p14="http://schemas.microsoft.com/office/powerpoint/2010/main" val="158017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F028-4618-8001-002E-D3360B9EA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F6047C-9245-89F9-F838-F42B7D8482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DA6287-A9FC-6AE7-01AD-ACBA34078C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AA0B23-5B9D-3DC2-FD80-16092A79BE88}"/>
              </a:ext>
            </a:extLst>
          </p:cNvPr>
          <p:cNvSpPr>
            <a:spLocks noGrp="1"/>
          </p:cNvSpPr>
          <p:nvPr>
            <p:ph type="dt" sz="half" idx="10"/>
          </p:nvPr>
        </p:nvSpPr>
        <p:spPr/>
        <p:txBody>
          <a:bodyPr/>
          <a:lstStyle/>
          <a:p>
            <a:fld id="{C3D25569-0F11-4A53-899F-0F46DD13EA8C}" type="datetimeFigureOut">
              <a:rPr lang="en-US" smtClean="0"/>
              <a:t>2/21/2023</a:t>
            </a:fld>
            <a:endParaRPr lang="en-US"/>
          </a:p>
        </p:txBody>
      </p:sp>
      <p:sp>
        <p:nvSpPr>
          <p:cNvPr id="6" name="Footer Placeholder 5">
            <a:extLst>
              <a:ext uri="{FF2B5EF4-FFF2-40B4-BE49-F238E27FC236}">
                <a16:creationId xmlns:a16="http://schemas.microsoft.com/office/drawing/2014/main" id="{D5A56E91-0170-DB56-C622-A6A3E9139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D27AE-4398-9C31-FB66-07CE4FF27602}"/>
              </a:ext>
            </a:extLst>
          </p:cNvPr>
          <p:cNvSpPr>
            <a:spLocks noGrp="1"/>
          </p:cNvSpPr>
          <p:nvPr>
            <p:ph type="sldNum" sz="quarter" idx="12"/>
          </p:nvPr>
        </p:nvSpPr>
        <p:spPr/>
        <p:txBody>
          <a:bodyPr/>
          <a:lstStyle/>
          <a:p>
            <a:fld id="{F5A1B80F-F069-47C6-A0D0-6E22E8E84A7C}" type="slidenum">
              <a:rPr lang="en-US" smtClean="0"/>
              <a:t>‹#›</a:t>
            </a:fld>
            <a:endParaRPr lang="en-US"/>
          </a:p>
        </p:txBody>
      </p:sp>
    </p:spTree>
    <p:extLst>
      <p:ext uri="{BB962C8B-B14F-4D97-AF65-F5344CB8AC3E}">
        <p14:creationId xmlns:p14="http://schemas.microsoft.com/office/powerpoint/2010/main" val="157560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690D-A2A1-15BA-8FB4-42DEEA9CE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6C349-B618-E0C8-944C-4C0B1B1EE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EF620E-2CC9-D2A7-7F4D-93F682EEC6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F3067B-900A-EA80-462A-F5036686A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0C1624-7E69-584B-66D6-3DEEB971FA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2B4576-460C-4161-B68B-3A61E6CFD4F3}"/>
              </a:ext>
            </a:extLst>
          </p:cNvPr>
          <p:cNvSpPr>
            <a:spLocks noGrp="1"/>
          </p:cNvSpPr>
          <p:nvPr>
            <p:ph type="dt" sz="half" idx="10"/>
          </p:nvPr>
        </p:nvSpPr>
        <p:spPr/>
        <p:txBody>
          <a:bodyPr/>
          <a:lstStyle/>
          <a:p>
            <a:fld id="{C3D25569-0F11-4A53-899F-0F46DD13EA8C}" type="datetimeFigureOut">
              <a:rPr lang="en-US" smtClean="0"/>
              <a:t>2/21/2023</a:t>
            </a:fld>
            <a:endParaRPr lang="en-US"/>
          </a:p>
        </p:txBody>
      </p:sp>
      <p:sp>
        <p:nvSpPr>
          <p:cNvPr id="8" name="Footer Placeholder 7">
            <a:extLst>
              <a:ext uri="{FF2B5EF4-FFF2-40B4-BE49-F238E27FC236}">
                <a16:creationId xmlns:a16="http://schemas.microsoft.com/office/drawing/2014/main" id="{093A674A-1E85-0E46-825C-A3F7C69CF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560EA2-3D2D-A7C5-5756-425C717C94FC}"/>
              </a:ext>
            </a:extLst>
          </p:cNvPr>
          <p:cNvSpPr>
            <a:spLocks noGrp="1"/>
          </p:cNvSpPr>
          <p:nvPr>
            <p:ph type="sldNum" sz="quarter" idx="12"/>
          </p:nvPr>
        </p:nvSpPr>
        <p:spPr/>
        <p:txBody>
          <a:bodyPr/>
          <a:lstStyle/>
          <a:p>
            <a:fld id="{F5A1B80F-F069-47C6-A0D0-6E22E8E84A7C}" type="slidenum">
              <a:rPr lang="en-US" smtClean="0"/>
              <a:t>‹#›</a:t>
            </a:fld>
            <a:endParaRPr lang="en-US"/>
          </a:p>
        </p:txBody>
      </p:sp>
    </p:spTree>
    <p:extLst>
      <p:ext uri="{BB962C8B-B14F-4D97-AF65-F5344CB8AC3E}">
        <p14:creationId xmlns:p14="http://schemas.microsoft.com/office/powerpoint/2010/main" val="1371042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50F9-6953-F3CC-D449-502903CFDD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BC9877-59F4-69D3-3809-FF50AB5BD2AC}"/>
              </a:ext>
            </a:extLst>
          </p:cNvPr>
          <p:cNvSpPr>
            <a:spLocks noGrp="1"/>
          </p:cNvSpPr>
          <p:nvPr>
            <p:ph type="dt" sz="half" idx="10"/>
          </p:nvPr>
        </p:nvSpPr>
        <p:spPr/>
        <p:txBody>
          <a:bodyPr/>
          <a:lstStyle/>
          <a:p>
            <a:fld id="{C3D25569-0F11-4A53-899F-0F46DD13EA8C}" type="datetimeFigureOut">
              <a:rPr lang="en-US" smtClean="0"/>
              <a:t>2/21/2023</a:t>
            </a:fld>
            <a:endParaRPr lang="en-US"/>
          </a:p>
        </p:txBody>
      </p:sp>
      <p:sp>
        <p:nvSpPr>
          <p:cNvPr id="4" name="Footer Placeholder 3">
            <a:extLst>
              <a:ext uri="{FF2B5EF4-FFF2-40B4-BE49-F238E27FC236}">
                <a16:creationId xmlns:a16="http://schemas.microsoft.com/office/drawing/2014/main" id="{6FB020BB-A352-A680-832E-BE3B172EA4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468955-B4AC-82E8-F823-AA50FA4ACB38}"/>
              </a:ext>
            </a:extLst>
          </p:cNvPr>
          <p:cNvSpPr>
            <a:spLocks noGrp="1"/>
          </p:cNvSpPr>
          <p:nvPr>
            <p:ph type="sldNum" sz="quarter" idx="12"/>
          </p:nvPr>
        </p:nvSpPr>
        <p:spPr/>
        <p:txBody>
          <a:bodyPr/>
          <a:lstStyle/>
          <a:p>
            <a:fld id="{F5A1B80F-F069-47C6-A0D0-6E22E8E84A7C}" type="slidenum">
              <a:rPr lang="en-US" smtClean="0"/>
              <a:t>‹#›</a:t>
            </a:fld>
            <a:endParaRPr lang="en-US"/>
          </a:p>
        </p:txBody>
      </p:sp>
    </p:spTree>
    <p:extLst>
      <p:ext uri="{BB962C8B-B14F-4D97-AF65-F5344CB8AC3E}">
        <p14:creationId xmlns:p14="http://schemas.microsoft.com/office/powerpoint/2010/main" val="12538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0E3008-A673-23DC-5BAF-6DA11245F29E}"/>
              </a:ext>
            </a:extLst>
          </p:cNvPr>
          <p:cNvSpPr>
            <a:spLocks noGrp="1"/>
          </p:cNvSpPr>
          <p:nvPr>
            <p:ph type="dt" sz="half" idx="10"/>
          </p:nvPr>
        </p:nvSpPr>
        <p:spPr/>
        <p:txBody>
          <a:bodyPr/>
          <a:lstStyle/>
          <a:p>
            <a:fld id="{C3D25569-0F11-4A53-899F-0F46DD13EA8C}" type="datetimeFigureOut">
              <a:rPr lang="en-US" smtClean="0"/>
              <a:t>2/21/2023</a:t>
            </a:fld>
            <a:endParaRPr lang="en-US"/>
          </a:p>
        </p:txBody>
      </p:sp>
      <p:sp>
        <p:nvSpPr>
          <p:cNvPr id="3" name="Footer Placeholder 2">
            <a:extLst>
              <a:ext uri="{FF2B5EF4-FFF2-40B4-BE49-F238E27FC236}">
                <a16:creationId xmlns:a16="http://schemas.microsoft.com/office/drawing/2014/main" id="{098BD32E-2181-6D75-36C5-2A7A1085BF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8BC7C6-E06A-E635-25C1-880D06797DBC}"/>
              </a:ext>
            </a:extLst>
          </p:cNvPr>
          <p:cNvSpPr>
            <a:spLocks noGrp="1"/>
          </p:cNvSpPr>
          <p:nvPr>
            <p:ph type="sldNum" sz="quarter" idx="12"/>
          </p:nvPr>
        </p:nvSpPr>
        <p:spPr/>
        <p:txBody>
          <a:bodyPr/>
          <a:lstStyle/>
          <a:p>
            <a:fld id="{F5A1B80F-F069-47C6-A0D0-6E22E8E84A7C}" type="slidenum">
              <a:rPr lang="en-US" smtClean="0"/>
              <a:t>‹#›</a:t>
            </a:fld>
            <a:endParaRPr lang="en-US"/>
          </a:p>
        </p:txBody>
      </p:sp>
    </p:spTree>
    <p:extLst>
      <p:ext uri="{BB962C8B-B14F-4D97-AF65-F5344CB8AC3E}">
        <p14:creationId xmlns:p14="http://schemas.microsoft.com/office/powerpoint/2010/main" val="309281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5B2B-98B7-9E55-3393-6FAC424EC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E077A5-0750-460F-A086-2644E52E8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0E3688-70A4-D6A1-B484-C8FD0AC22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5B9FB-547C-DF97-CFE1-84C0E47042E3}"/>
              </a:ext>
            </a:extLst>
          </p:cNvPr>
          <p:cNvSpPr>
            <a:spLocks noGrp="1"/>
          </p:cNvSpPr>
          <p:nvPr>
            <p:ph type="dt" sz="half" idx="10"/>
          </p:nvPr>
        </p:nvSpPr>
        <p:spPr/>
        <p:txBody>
          <a:bodyPr/>
          <a:lstStyle/>
          <a:p>
            <a:fld id="{C3D25569-0F11-4A53-899F-0F46DD13EA8C}" type="datetimeFigureOut">
              <a:rPr lang="en-US" smtClean="0"/>
              <a:t>2/21/2023</a:t>
            </a:fld>
            <a:endParaRPr lang="en-US"/>
          </a:p>
        </p:txBody>
      </p:sp>
      <p:sp>
        <p:nvSpPr>
          <p:cNvPr id="6" name="Footer Placeholder 5">
            <a:extLst>
              <a:ext uri="{FF2B5EF4-FFF2-40B4-BE49-F238E27FC236}">
                <a16:creationId xmlns:a16="http://schemas.microsoft.com/office/drawing/2014/main" id="{378D2899-B3E7-FCBF-DD6E-3702C1D062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A7BFF-EA8B-0773-051B-FA6A1A06473D}"/>
              </a:ext>
            </a:extLst>
          </p:cNvPr>
          <p:cNvSpPr>
            <a:spLocks noGrp="1"/>
          </p:cNvSpPr>
          <p:nvPr>
            <p:ph type="sldNum" sz="quarter" idx="12"/>
          </p:nvPr>
        </p:nvSpPr>
        <p:spPr/>
        <p:txBody>
          <a:bodyPr/>
          <a:lstStyle/>
          <a:p>
            <a:fld id="{F5A1B80F-F069-47C6-A0D0-6E22E8E84A7C}" type="slidenum">
              <a:rPr lang="en-US" smtClean="0"/>
              <a:t>‹#›</a:t>
            </a:fld>
            <a:endParaRPr lang="en-US"/>
          </a:p>
        </p:txBody>
      </p:sp>
    </p:spTree>
    <p:extLst>
      <p:ext uri="{BB962C8B-B14F-4D97-AF65-F5344CB8AC3E}">
        <p14:creationId xmlns:p14="http://schemas.microsoft.com/office/powerpoint/2010/main" val="372160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7568-D394-76E6-CDD0-E7CC179BF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547AE1-A046-A333-3071-ACB55D775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64C178-80F2-A562-962C-05C507295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21792-8C49-0C56-F2CE-78EDB0C7000D}"/>
              </a:ext>
            </a:extLst>
          </p:cNvPr>
          <p:cNvSpPr>
            <a:spLocks noGrp="1"/>
          </p:cNvSpPr>
          <p:nvPr>
            <p:ph type="dt" sz="half" idx="10"/>
          </p:nvPr>
        </p:nvSpPr>
        <p:spPr/>
        <p:txBody>
          <a:bodyPr/>
          <a:lstStyle/>
          <a:p>
            <a:fld id="{C3D25569-0F11-4A53-899F-0F46DD13EA8C}" type="datetimeFigureOut">
              <a:rPr lang="en-US" smtClean="0"/>
              <a:t>2/21/2023</a:t>
            </a:fld>
            <a:endParaRPr lang="en-US"/>
          </a:p>
        </p:txBody>
      </p:sp>
      <p:sp>
        <p:nvSpPr>
          <p:cNvPr id="6" name="Footer Placeholder 5">
            <a:extLst>
              <a:ext uri="{FF2B5EF4-FFF2-40B4-BE49-F238E27FC236}">
                <a16:creationId xmlns:a16="http://schemas.microsoft.com/office/drawing/2014/main" id="{52224627-4F18-8EC2-846B-8D81CDBAB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89C99-F665-BED2-C1F9-75974A49B794}"/>
              </a:ext>
            </a:extLst>
          </p:cNvPr>
          <p:cNvSpPr>
            <a:spLocks noGrp="1"/>
          </p:cNvSpPr>
          <p:nvPr>
            <p:ph type="sldNum" sz="quarter" idx="12"/>
          </p:nvPr>
        </p:nvSpPr>
        <p:spPr/>
        <p:txBody>
          <a:bodyPr/>
          <a:lstStyle/>
          <a:p>
            <a:fld id="{F5A1B80F-F069-47C6-A0D0-6E22E8E84A7C}" type="slidenum">
              <a:rPr lang="en-US" smtClean="0"/>
              <a:t>‹#›</a:t>
            </a:fld>
            <a:endParaRPr lang="en-US"/>
          </a:p>
        </p:txBody>
      </p:sp>
    </p:spTree>
    <p:extLst>
      <p:ext uri="{BB962C8B-B14F-4D97-AF65-F5344CB8AC3E}">
        <p14:creationId xmlns:p14="http://schemas.microsoft.com/office/powerpoint/2010/main" val="319332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B20354-52EF-DD37-96B6-D621452DA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E96B2E-353C-7091-26B0-F1978259D3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5A7DD-2021-DA32-DD4B-AFA58151EE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25569-0F11-4A53-899F-0F46DD13EA8C}" type="datetimeFigureOut">
              <a:rPr lang="en-US" smtClean="0"/>
              <a:t>2/21/2023</a:t>
            </a:fld>
            <a:endParaRPr lang="en-US"/>
          </a:p>
        </p:txBody>
      </p:sp>
      <p:sp>
        <p:nvSpPr>
          <p:cNvPr id="5" name="Footer Placeholder 4">
            <a:extLst>
              <a:ext uri="{FF2B5EF4-FFF2-40B4-BE49-F238E27FC236}">
                <a16:creationId xmlns:a16="http://schemas.microsoft.com/office/drawing/2014/main" id="{67DF80E2-76A9-2AD4-6FD6-B1D6C52E5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1FEFA2-15EB-25E2-AF5E-7C139D0F5F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1B80F-F069-47C6-A0D0-6E22E8E84A7C}" type="slidenum">
              <a:rPr lang="en-US" smtClean="0"/>
              <a:t>‹#›</a:t>
            </a:fld>
            <a:endParaRPr lang="en-US"/>
          </a:p>
        </p:txBody>
      </p:sp>
    </p:spTree>
    <p:extLst>
      <p:ext uri="{BB962C8B-B14F-4D97-AF65-F5344CB8AC3E}">
        <p14:creationId xmlns:p14="http://schemas.microsoft.com/office/powerpoint/2010/main" val="4249732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55C456-4146-75E0-B4B7-F8BB2A0346DA}"/>
              </a:ext>
            </a:extLst>
          </p:cNvPr>
          <p:cNvPicPr>
            <a:picLocks noChangeAspect="1"/>
          </p:cNvPicPr>
          <p:nvPr/>
        </p:nvPicPr>
        <p:blipFill>
          <a:blip r:embed="rId2"/>
          <a:stretch>
            <a:fillRect/>
          </a:stretch>
        </p:blipFill>
        <p:spPr>
          <a:xfrm>
            <a:off x="379504" y="373782"/>
            <a:ext cx="9200553" cy="3643462"/>
          </a:xfrm>
          <a:prstGeom prst="rect">
            <a:avLst/>
          </a:prstGeom>
        </p:spPr>
      </p:pic>
      <p:sp>
        <p:nvSpPr>
          <p:cNvPr id="17" name="Rectangle 16">
            <a:extLst>
              <a:ext uri="{FF2B5EF4-FFF2-40B4-BE49-F238E27FC236}">
                <a16:creationId xmlns:a16="http://schemas.microsoft.com/office/drawing/2014/main" id="{FBF39795-4F5D-01F0-0227-9B77785333C1}"/>
              </a:ext>
            </a:extLst>
          </p:cNvPr>
          <p:cNvSpPr/>
          <p:nvPr/>
        </p:nvSpPr>
        <p:spPr>
          <a:xfrm>
            <a:off x="5800725" y="123825"/>
            <a:ext cx="4295045" cy="185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BB74249-243A-1987-CC03-7FD4D442BDB6}"/>
              </a:ext>
            </a:extLst>
          </p:cNvPr>
          <p:cNvSpPr/>
          <p:nvPr/>
        </p:nvSpPr>
        <p:spPr>
          <a:xfrm>
            <a:off x="8724899" y="1390651"/>
            <a:ext cx="1028700" cy="1019175"/>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18D6D40-298A-EC9B-76A8-FA8BA51ACB2A}"/>
              </a:ext>
            </a:extLst>
          </p:cNvPr>
          <p:cNvPicPr>
            <a:picLocks noChangeAspect="1"/>
          </p:cNvPicPr>
          <p:nvPr/>
        </p:nvPicPr>
        <p:blipFill>
          <a:blip r:embed="rId3"/>
          <a:stretch>
            <a:fillRect/>
          </a:stretch>
        </p:blipFill>
        <p:spPr>
          <a:xfrm>
            <a:off x="8382729" y="2409826"/>
            <a:ext cx="1713041" cy="2352674"/>
          </a:xfrm>
          <a:prstGeom prst="rect">
            <a:avLst/>
          </a:prstGeom>
        </p:spPr>
      </p:pic>
      <p:sp>
        <p:nvSpPr>
          <p:cNvPr id="10" name="TextBox 9">
            <a:extLst>
              <a:ext uri="{FF2B5EF4-FFF2-40B4-BE49-F238E27FC236}">
                <a16:creationId xmlns:a16="http://schemas.microsoft.com/office/drawing/2014/main" id="{CA0F3451-21F7-2A52-924E-A7DDBAD9C78A}"/>
              </a:ext>
            </a:extLst>
          </p:cNvPr>
          <p:cNvSpPr txBox="1"/>
          <p:nvPr/>
        </p:nvSpPr>
        <p:spPr>
          <a:xfrm>
            <a:off x="7776797" y="5187851"/>
            <a:ext cx="34289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y</a:t>
            </a:r>
          </a:p>
        </p:txBody>
      </p:sp>
      <p:sp>
        <p:nvSpPr>
          <p:cNvPr id="12" name="TextBox 11">
            <a:extLst>
              <a:ext uri="{FF2B5EF4-FFF2-40B4-BE49-F238E27FC236}">
                <a16:creationId xmlns:a16="http://schemas.microsoft.com/office/drawing/2014/main" id="{69633C7C-ECBF-B310-125D-D7BD2E1142E3}"/>
              </a:ext>
            </a:extLst>
          </p:cNvPr>
          <p:cNvSpPr txBox="1"/>
          <p:nvPr/>
        </p:nvSpPr>
        <p:spPr>
          <a:xfrm>
            <a:off x="11293000" y="4322342"/>
            <a:ext cx="34289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z</a:t>
            </a:r>
          </a:p>
        </p:txBody>
      </p:sp>
      <p:cxnSp>
        <p:nvCxnSpPr>
          <p:cNvPr id="14" name="Straight Arrow Connector 13">
            <a:extLst>
              <a:ext uri="{FF2B5EF4-FFF2-40B4-BE49-F238E27FC236}">
                <a16:creationId xmlns:a16="http://schemas.microsoft.com/office/drawing/2014/main" id="{C07471C5-DE81-7F19-5FFF-D9E25BD12E80}"/>
              </a:ext>
            </a:extLst>
          </p:cNvPr>
          <p:cNvCxnSpPr>
            <a:cxnSpLocks/>
          </p:cNvCxnSpPr>
          <p:nvPr/>
        </p:nvCxnSpPr>
        <p:spPr>
          <a:xfrm flipV="1">
            <a:off x="9244317" y="314325"/>
            <a:ext cx="0" cy="4448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8010BA-DD2E-3E73-39F7-04198CA76986}"/>
              </a:ext>
            </a:extLst>
          </p:cNvPr>
          <p:cNvCxnSpPr>
            <a:cxnSpLocks/>
          </p:cNvCxnSpPr>
          <p:nvPr/>
        </p:nvCxnSpPr>
        <p:spPr>
          <a:xfrm flipH="1">
            <a:off x="8119696" y="4762500"/>
            <a:ext cx="1123950" cy="656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E643C5-E7B4-7EBD-9627-B2B17C8DD2D8}"/>
              </a:ext>
            </a:extLst>
          </p:cNvPr>
          <p:cNvSpPr txBox="1"/>
          <p:nvPr/>
        </p:nvSpPr>
        <p:spPr>
          <a:xfrm>
            <a:off x="9239249" y="31180"/>
            <a:ext cx="34289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x</a:t>
            </a:r>
          </a:p>
        </p:txBody>
      </p:sp>
      <p:cxnSp>
        <p:nvCxnSpPr>
          <p:cNvPr id="20" name="Straight Arrow Connector 19">
            <a:extLst>
              <a:ext uri="{FF2B5EF4-FFF2-40B4-BE49-F238E27FC236}">
                <a16:creationId xmlns:a16="http://schemas.microsoft.com/office/drawing/2014/main" id="{B644126E-95CC-00E8-8405-E67E081A99E3}"/>
              </a:ext>
            </a:extLst>
          </p:cNvPr>
          <p:cNvCxnSpPr>
            <a:cxnSpLocks/>
          </p:cNvCxnSpPr>
          <p:nvPr/>
        </p:nvCxnSpPr>
        <p:spPr>
          <a:xfrm>
            <a:off x="9239249" y="4752975"/>
            <a:ext cx="21753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D6171CE-8563-D680-4835-3D569A4684E8}"/>
              </a:ext>
            </a:extLst>
          </p:cNvPr>
          <p:cNvSpPr txBox="1"/>
          <p:nvPr/>
        </p:nvSpPr>
        <p:spPr>
          <a:xfrm>
            <a:off x="379504" y="4300835"/>
            <a:ext cx="7385601" cy="923330"/>
          </a:xfrm>
          <a:prstGeom prst="rect">
            <a:avLst/>
          </a:prstGeom>
          <a:noFill/>
        </p:spPr>
        <p:txBody>
          <a:bodyPr wrap="square" rtlCol="0">
            <a:spAutoFit/>
          </a:bodyPr>
          <a:lstStyle/>
          <a:p>
            <a:r>
              <a:rPr lang="en-US" b="1" dirty="0"/>
              <a:t>Figure 1. </a:t>
            </a:r>
            <a:r>
              <a:rPr lang="en-US" dirty="0"/>
              <a:t>Our crude model of an electron on a spring being driven by an electromagnetic wave. The B-field of the wave is neglected and is assumed to be small compared to the external B-field.</a:t>
            </a:r>
          </a:p>
        </p:txBody>
      </p:sp>
    </p:spTree>
    <p:extLst>
      <p:ext uri="{BB962C8B-B14F-4D97-AF65-F5344CB8AC3E}">
        <p14:creationId xmlns:p14="http://schemas.microsoft.com/office/powerpoint/2010/main" val="85976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a:extLst>
              <a:ext uri="{FF2B5EF4-FFF2-40B4-BE49-F238E27FC236}">
                <a16:creationId xmlns:a16="http://schemas.microsoft.com/office/drawing/2014/main" id="{6339D0AE-5FA4-8264-1618-701EF021AB70}"/>
              </a:ext>
            </a:extLst>
          </p:cNvPr>
          <p:cNvCxnSpPr>
            <a:cxnSpLocks/>
            <a:stCxn id="18" idx="3"/>
          </p:cNvCxnSpPr>
          <p:nvPr/>
        </p:nvCxnSpPr>
        <p:spPr>
          <a:xfrm flipV="1">
            <a:off x="2346996" y="2229521"/>
            <a:ext cx="1245235" cy="15137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196A2B7-EEC0-6D97-5559-70D6526E12DD}"/>
              </a:ext>
            </a:extLst>
          </p:cNvPr>
          <p:cNvSpPr/>
          <p:nvPr/>
        </p:nvSpPr>
        <p:spPr>
          <a:xfrm>
            <a:off x="866775" y="1619251"/>
            <a:ext cx="3171825" cy="416718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B97F2CE-A766-51D5-FBBC-1A94A94776EC}"/>
              </a:ext>
            </a:extLst>
          </p:cNvPr>
          <p:cNvSpPr/>
          <p:nvPr/>
        </p:nvSpPr>
        <p:spPr>
          <a:xfrm>
            <a:off x="6915150" y="942975"/>
            <a:ext cx="3000377" cy="36861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A53266B-965D-A8A6-E700-FA3D45455E52}"/>
              </a:ext>
            </a:extLst>
          </p:cNvPr>
          <p:cNvCxnSpPr>
            <a:cxnSpLocks/>
            <a:stCxn id="4" idx="4"/>
            <a:endCxn id="5" idx="4"/>
          </p:cNvCxnSpPr>
          <p:nvPr/>
        </p:nvCxnSpPr>
        <p:spPr>
          <a:xfrm flipV="1">
            <a:off x="2452688" y="4629151"/>
            <a:ext cx="5962651" cy="1157286"/>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49E3015-C5EC-FDA2-7D9B-A4AF018C2B54}"/>
              </a:ext>
            </a:extLst>
          </p:cNvPr>
          <p:cNvSpPr txBox="1"/>
          <p:nvPr/>
        </p:nvSpPr>
        <p:spPr>
          <a:xfrm rot="20799387">
            <a:off x="5924551" y="5074593"/>
            <a:ext cx="34289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a:t>
            </a:r>
          </a:p>
        </p:txBody>
      </p:sp>
      <p:sp>
        <p:nvSpPr>
          <p:cNvPr id="18" name="Oval 17">
            <a:extLst>
              <a:ext uri="{FF2B5EF4-FFF2-40B4-BE49-F238E27FC236}">
                <a16:creationId xmlns:a16="http://schemas.microsoft.com/office/drawing/2014/main" id="{087AD641-01C2-3C0B-12B2-69D694D00918}"/>
              </a:ext>
            </a:extLst>
          </p:cNvPr>
          <p:cNvSpPr/>
          <p:nvPr/>
        </p:nvSpPr>
        <p:spPr>
          <a:xfrm>
            <a:off x="2328862" y="3645694"/>
            <a:ext cx="123825" cy="1143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AE2BF12-3CC1-324F-3F4A-CD9CDE6DF95B}"/>
              </a:ext>
            </a:extLst>
          </p:cNvPr>
          <p:cNvSpPr/>
          <p:nvPr/>
        </p:nvSpPr>
        <p:spPr>
          <a:xfrm>
            <a:off x="8353425" y="2728913"/>
            <a:ext cx="123825" cy="1143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4CE6F76-5EC3-454A-2C51-23059E998012}"/>
              </a:ext>
            </a:extLst>
          </p:cNvPr>
          <p:cNvCxnSpPr>
            <a:cxnSpLocks/>
            <a:stCxn id="18" idx="6"/>
          </p:cNvCxnSpPr>
          <p:nvPr/>
        </p:nvCxnSpPr>
        <p:spPr>
          <a:xfrm flipV="1">
            <a:off x="2452687" y="2487332"/>
            <a:ext cx="7864946" cy="121551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8BEDD63-9224-8E64-5028-A5813733E8CF}"/>
              </a:ext>
            </a:extLst>
          </p:cNvPr>
          <p:cNvCxnSpPr>
            <a:cxnSpLocks/>
            <a:stCxn id="18" idx="1"/>
            <a:endCxn id="4" idx="1"/>
          </p:cNvCxnSpPr>
          <p:nvPr/>
        </p:nvCxnSpPr>
        <p:spPr>
          <a:xfrm flipH="1" flipV="1">
            <a:off x="1331278" y="2229521"/>
            <a:ext cx="1015718" cy="14329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0A1E15A-A0C2-F63F-0D21-3E54CEE399D7}"/>
              </a:ext>
            </a:extLst>
          </p:cNvPr>
          <p:cNvSpPr txBox="1"/>
          <p:nvPr/>
        </p:nvSpPr>
        <p:spPr>
          <a:xfrm rot="20381373">
            <a:off x="3081542" y="2776880"/>
            <a:ext cx="84961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a:t>
            </a:r>
            <a:r>
              <a:rPr lang="en-US" sz="1200" b="1" dirty="0">
                <a:latin typeface="Times New Roman" panose="02020603050405020304" pitchFamily="18" charset="0"/>
                <a:cs typeface="Times New Roman" panose="02020603050405020304" pitchFamily="18" charset="0"/>
              </a:rPr>
              <a:t>+</a:t>
            </a:r>
          </a:p>
        </p:txBody>
      </p:sp>
      <p:sp>
        <p:nvSpPr>
          <p:cNvPr id="34" name="TextBox 33">
            <a:extLst>
              <a:ext uri="{FF2B5EF4-FFF2-40B4-BE49-F238E27FC236}">
                <a16:creationId xmlns:a16="http://schemas.microsoft.com/office/drawing/2014/main" id="{6DBEE2F8-6ECC-9128-05CD-B4954C205A92}"/>
              </a:ext>
            </a:extLst>
          </p:cNvPr>
          <p:cNvSpPr txBox="1"/>
          <p:nvPr/>
        </p:nvSpPr>
        <p:spPr>
          <a:xfrm rot="20381373">
            <a:off x="1395760" y="2940534"/>
            <a:ext cx="55403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a:t>
            </a:r>
            <a:r>
              <a:rPr lang="en-US" sz="1200" b="1" dirty="0">
                <a:latin typeface="Times New Roman" panose="02020603050405020304" pitchFamily="18" charset="0"/>
                <a:cs typeface="Times New Roman" panose="02020603050405020304" pitchFamily="18" charset="0"/>
              </a:rPr>
              <a:t>-</a:t>
            </a:r>
          </a:p>
        </p:txBody>
      </p:sp>
      <p:cxnSp>
        <p:nvCxnSpPr>
          <p:cNvPr id="36" name="Straight Arrow Connector 35">
            <a:extLst>
              <a:ext uri="{FF2B5EF4-FFF2-40B4-BE49-F238E27FC236}">
                <a16:creationId xmlns:a16="http://schemas.microsoft.com/office/drawing/2014/main" id="{C6F5BACB-70F1-76AC-C8CB-5CF7D050E2C6}"/>
              </a:ext>
            </a:extLst>
          </p:cNvPr>
          <p:cNvCxnSpPr>
            <a:cxnSpLocks/>
            <a:stCxn id="4" idx="1"/>
          </p:cNvCxnSpPr>
          <p:nvPr/>
        </p:nvCxnSpPr>
        <p:spPr>
          <a:xfrm flipV="1">
            <a:off x="1331278" y="942975"/>
            <a:ext cx="1043863" cy="1286546"/>
          </a:xfrm>
          <a:prstGeom prst="straightConnector1">
            <a:avLst/>
          </a:prstGeom>
          <a:ln w="57150">
            <a:solidFill>
              <a:schemeClr val="accent1">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C673B34-7E5C-A0C0-2FAC-6B2C5226A149}"/>
              </a:ext>
            </a:extLst>
          </p:cNvPr>
          <p:cNvCxnSpPr>
            <a:cxnSpLocks/>
            <a:stCxn id="18" idx="0"/>
          </p:cNvCxnSpPr>
          <p:nvPr/>
        </p:nvCxnSpPr>
        <p:spPr>
          <a:xfrm flipH="1" flipV="1">
            <a:off x="2375141" y="942975"/>
            <a:ext cx="15634" cy="27027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8FF2FD3-AD47-88F3-F8BF-6AF1DF5148F4}"/>
              </a:ext>
            </a:extLst>
          </p:cNvPr>
          <p:cNvSpPr txBox="1"/>
          <p:nvPr/>
        </p:nvSpPr>
        <p:spPr>
          <a:xfrm rot="18728372">
            <a:off x="1347021" y="1050279"/>
            <a:ext cx="84961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a:t>
            </a:r>
            <a:r>
              <a:rPr lang="en-US" sz="1200" b="1" dirty="0">
                <a:latin typeface="Times New Roman" panose="02020603050405020304" pitchFamily="18" charset="0"/>
                <a:cs typeface="Times New Roman" panose="02020603050405020304" pitchFamily="18" charset="0"/>
              </a:rPr>
              <a:t>+</a:t>
            </a:r>
          </a:p>
        </p:txBody>
      </p:sp>
      <p:sp>
        <p:nvSpPr>
          <p:cNvPr id="44" name="TextBox 43">
            <a:extLst>
              <a:ext uri="{FF2B5EF4-FFF2-40B4-BE49-F238E27FC236}">
                <a16:creationId xmlns:a16="http://schemas.microsoft.com/office/drawing/2014/main" id="{9900CFEF-ACF8-DE8F-1A00-F57885E31E72}"/>
              </a:ext>
            </a:extLst>
          </p:cNvPr>
          <p:cNvSpPr txBox="1"/>
          <p:nvPr/>
        </p:nvSpPr>
        <p:spPr>
          <a:xfrm>
            <a:off x="2553648" y="1065661"/>
            <a:ext cx="849613"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E</a:t>
            </a:r>
            <a:r>
              <a:rPr lang="en-US" sz="1200" b="1" dirty="0" err="1">
                <a:latin typeface="Times New Roman" panose="02020603050405020304" pitchFamily="18" charset="0"/>
                <a:cs typeface="Times New Roman" panose="02020603050405020304" pitchFamily="18" charset="0"/>
              </a:rPr>
              <a:t>w</a:t>
            </a:r>
            <a:endParaRPr lang="en-US" sz="1200" b="1" dirty="0">
              <a:latin typeface="Times New Roman" panose="02020603050405020304" pitchFamily="18"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D8CAD86B-0812-C514-D423-A46EEAD9418A}"/>
              </a:ext>
            </a:extLst>
          </p:cNvPr>
          <p:cNvCxnSpPr>
            <a:cxnSpLocks/>
          </p:cNvCxnSpPr>
          <p:nvPr/>
        </p:nvCxnSpPr>
        <p:spPr>
          <a:xfrm flipH="1" flipV="1">
            <a:off x="8066268" y="981225"/>
            <a:ext cx="369227" cy="18191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C9A07B1-E86E-F812-D282-5BFE8CBAD44E}"/>
              </a:ext>
            </a:extLst>
          </p:cNvPr>
          <p:cNvCxnSpPr>
            <a:cxnSpLocks/>
          </p:cNvCxnSpPr>
          <p:nvPr/>
        </p:nvCxnSpPr>
        <p:spPr>
          <a:xfrm flipV="1">
            <a:off x="8415337" y="2229521"/>
            <a:ext cx="1429667" cy="5708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8D51960-C7F4-2BA8-DA22-EBA22824FD14}"/>
              </a:ext>
            </a:extLst>
          </p:cNvPr>
          <p:cNvCxnSpPr>
            <a:cxnSpLocks/>
          </p:cNvCxnSpPr>
          <p:nvPr/>
        </p:nvCxnSpPr>
        <p:spPr>
          <a:xfrm flipV="1">
            <a:off x="8423155" y="634512"/>
            <a:ext cx="994321" cy="219679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66ECF78-29F3-A39B-BEDB-9139F1FDDFF6}"/>
              </a:ext>
            </a:extLst>
          </p:cNvPr>
          <p:cNvCxnSpPr>
            <a:cxnSpLocks/>
          </p:cNvCxnSpPr>
          <p:nvPr/>
        </p:nvCxnSpPr>
        <p:spPr>
          <a:xfrm flipV="1">
            <a:off x="8034320" y="634512"/>
            <a:ext cx="1368448" cy="385856"/>
          </a:xfrm>
          <a:prstGeom prst="straightConnector1">
            <a:avLst/>
          </a:prstGeom>
          <a:ln w="57150">
            <a:solidFill>
              <a:schemeClr val="accent1">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4627DCB-A69A-A867-2C4E-BEEC309E2090}"/>
              </a:ext>
            </a:extLst>
          </p:cNvPr>
          <p:cNvSpPr txBox="1"/>
          <p:nvPr/>
        </p:nvSpPr>
        <p:spPr>
          <a:xfrm rot="20381373">
            <a:off x="7767451" y="1701812"/>
            <a:ext cx="55403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a:t>
            </a:r>
            <a:r>
              <a:rPr lang="en-US" sz="1200" b="1" dirty="0">
                <a:latin typeface="Times New Roman" panose="02020603050405020304" pitchFamily="18" charset="0"/>
                <a:cs typeface="Times New Roman" panose="02020603050405020304" pitchFamily="18" charset="0"/>
              </a:rPr>
              <a:t>-</a:t>
            </a:r>
          </a:p>
        </p:txBody>
      </p:sp>
      <p:sp>
        <p:nvSpPr>
          <p:cNvPr id="64" name="TextBox 63">
            <a:extLst>
              <a:ext uri="{FF2B5EF4-FFF2-40B4-BE49-F238E27FC236}">
                <a16:creationId xmlns:a16="http://schemas.microsoft.com/office/drawing/2014/main" id="{9A41559C-A338-258E-5C3B-5C0D585EF566}"/>
              </a:ext>
            </a:extLst>
          </p:cNvPr>
          <p:cNvSpPr txBox="1"/>
          <p:nvPr/>
        </p:nvSpPr>
        <p:spPr>
          <a:xfrm rot="20381373">
            <a:off x="9003591" y="2463161"/>
            <a:ext cx="84961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a:t>
            </a:r>
            <a:r>
              <a:rPr lang="en-US" sz="1200" b="1" dirty="0">
                <a:latin typeface="Times New Roman" panose="02020603050405020304" pitchFamily="18" charset="0"/>
                <a:cs typeface="Times New Roman" panose="02020603050405020304" pitchFamily="18" charset="0"/>
              </a:rPr>
              <a:t>+</a:t>
            </a:r>
          </a:p>
        </p:txBody>
      </p:sp>
      <p:sp>
        <p:nvSpPr>
          <p:cNvPr id="65" name="TextBox 64">
            <a:extLst>
              <a:ext uri="{FF2B5EF4-FFF2-40B4-BE49-F238E27FC236}">
                <a16:creationId xmlns:a16="http://schemas.microsoft.com/office/drawing/2014/main" id="{35E82069-A6FE-018F-7E11-71CBA718490A}"/>
              </a:ext>
            </a:extLst>
          </p:cNvPr>
          <p:cNvSpPr txBox="1"/>
          <p:nvPr/>
        </p:nvSpPr>
        <p:spPr>
          <a:xfrm rot="20546733">
            <a:off x="8300720" y="360817"/>
            <a:ext cx="84961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a:t>
            </a:r>
            <a:r>
              <a:rPr lang="en-US" sz="1200" b="1" dirty="0">
                <a:latin typeface="Times New Roman" panose="02020603050405020304" pitchFamily="18" charset="0"/>
                <a:cs typeface="Times New Roman" panose="02020603050405020304" pitchFamily="18" charset="0"/>
              </a:rPr>
              <a:t>+</a:t>
            </a:r>
          </a:p>
        </p:txBody>
      </p:sp>
      <p:sp>
        <p:nvSpPr>
          <p:cNvPr id="66" name="TextBox 65">
            <a:extLst>
              <a:ext uri="{FF2B5EF4-FFF2-40B4-BE49-F238E27FC236}">
                <a16:creationId xmlns:a16="http://schemas.microsoft.com/office/drawing/2014/main" id="{0A7236D5-E7F5-0738-EFA1-E35420F44DE8}"/>
              </a:ext>
            </a:extLst>
          </p:cNvPr>
          <p:cNvSpPr txBox="1"/>
          <p:nvPr/>
        </p:nvSpPr>
        <p:spPr>
          <a:xfrm>
            <a:off x="9349556" y="890073"/>
            <a:ext cx="849613"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E</a:t>
            </a:r>
            <a:r>
              <a:rPr lang="en-US" sz="1200" b="1" dirty="0" err="1">
                <a:latin typeface="Times New Roman" panose="02020603050405020304" pitchFamily="18" charset="0"/>
                <a:cs typeface="Times New Roman" panose="02020603050405020304" pitchFamily="18" charset="0"/>
              </a:rPr>
              <a:t>w</a:t>
            </a:r>
            <a:endParaRPr lang="en-US" sz="1200" b="1" dirty="0">
              <a:latin typeface="Times New Roman" panose="02020603050405020304" pitchFamily="18" charset="0"/>
              <a:cs typeface="Times New Roman" panose="02020603050405020304" pitchFamily="18" charset="0"/>
            </a:endParaRPr>
          </a:p>
        </p:txBody>
      </p:sp>
      <p:cxnSp>
        <p:nvCxnSpPr>
          <p:cNvPr id="68" name="Straight Connector 67">
            <a:extLst>
              <a:ext uri="{FF2B5EF4-FFF2-40B4-BE49-F238E27FC236}">
                <a16:creationId xmlns:a16="http://schemas.microsoft.com/office/drawing/2014/main" id="{BFEEFA7C-FE88-7200-36CE-DFC6ABADA377}"/>
              </a:ext>
            </a:extLst>
          </p:cNvPr>
          <p:cNvCxnSpPr>
            <a:cxnSpLocks/>
          </p:cNvCxnSpPr>
          <p:nvPr/>
        </p:nvCxnSpPr>
        <p:spPr>
          <a:xfrm>
            <a:off x="390525" y="3671451"/>
            <a:ext cx="4943475" cy="718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904FCD8-F22F-B8F7-CFB2-498C850F9BEE}"/>
              </a:ext>
            </a:extLst>
          </p:cNvPr>
          <p:cNvCxnSpPr>
            <a:cxnSpLocks/>
          </p:cNvCxnSpPr>
          <p:nvPr/>
        </p:nvCxnSpPr>
        <p:spPr>
          <a:xfrm flipH="1" flipV="1">
            <a:off x="2375038" y="341608"/>
            <a:ext cx="24803" cy="606007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04D225E-95CB-A40C-5A63-C2E68B2F1D9E}"/>
              </a:ext>
            </a:extLst>
          </p:cNvPr>
          <p:cNvSpPr txBox="1"/>
          <p:nvPr/>
        </p:nvSpPr>
        <p:spPr>
          <a:xfrm>
            <a:off x="2281237" y="-60628"/>
            <a:ext cx="34289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x</a:t>
            </a:r>
          </a:p>
        </p:txBody>
      </p:sp>
      <p:sp>
        <p:nvSpPr>
          <p:cNvPr id="74" name="TextBox 73">
            <a:extLst>
              <a:ext uri="{FF2B5EF4-FFF2-40B4-BE49-F238E27FC236}">
                <a16:creationId xmlns:a16="http://schemas.microsoft.com/office/drawing/2014/main" id="{B8702FE6-116B-14F9-32CF-2D84310636F5}"/>
              </a:ext>
            </a:extLst>
          </p:cNvPr>
          <p:cNvSpPr txBox="1"/>
          <p:nvPr/>
        </p:nvSpPr>
        <p:spPr>
          <a:xfrm>
            <a:off x="5320109" y="3483232"/>
            <a:ext cx="34289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y</a:t>
            </a:r>
          </a:p>
        </p:txBody>
      </p:sp>
      <p:sp>
        <p:nvSpPr>
          <p:cNvPr id="76" name="TextBox 75">
            <a:extLst>
              <a:ext uri="{FF2B5EF4-FFF2-40B4-BE49-F238E27FC236}">
                <a16:creationId xmlns:a16="http://schemas.microsoft.com/office/drawing/2014/main" id="{77D461DB-D1EB-6A21-7E3A-ECCC341E4F98}"/>
              </a:ext>
            </a:extLst>
          </p:cNvPr>
          <p:cNvSpPr txBox="1"/>
          <p:nvPr/>
        </p:nvSpPr>
        <p:spPr>
          <a:xfrm>
            <a:off x="10208095" y="2216088"/>
            <a:ext cx="34289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z</a:t>
            </a:r>
          </a:p>
        </p:txBody>
      </p:sp>
      <p:cxnSp>
        <p:nvCxnSpPr>
          <p:cNvPr id="77" name="Straight Connector 76">
            <a:extLst>
              <a:ext uri="{FF2B5EF4-FFF2-40B4-BE49-F238E27FC236}">
                <a16:creationId xmlns:a16="http://schemas.microsoft.com/office/drawing/2014/main" id="{128114E3-68FB-D77E-AC5D-E54C2E68FA55}"/>
              </a:ext>
            </a:extLst>
          </p:cNvPr>
          <p:cNvCxnSpPr>
            <a:cxnSpLocks/>
          </p:cNvCxnSpPr>
          <p:nvPr/>
        </p:nvCxnSpPr>
        <p:spPr>
          <a:xfrm flipH="1" flipV="1">
            <a:off x="8395276" y="219112"/>
            <a:ext cx="48037" cy="536230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0531813F-C414-41CC-ACC7-76D0D8B1DBE8}"/>
                  </a:ext>
                </a:extLst>
              </p:cNvPr>
              <p:cNvSpPr txBox="1"/>
              <p:nvPr/>
            </p:nvSpPr>
            <p:spPr>
              <a:xfrm>
                <a:off x="8477250" y="1611450"/>
                <a:ext cx="3527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80" name="TextBox 79">
                <a:extLst>
                  <a:ext uri="{FF2B5EF4-FFF2-40B4-BE49-F238E27FC236}">
                    <a16:creationId xmlns:a16="http://schemas.microsoft.com/office/drawing/2014/main" id="{0531813F-C414-41CC-ACC7-76D0D8B1DBE8}"/>
                  </a:ext>
                </a:extLst>
              </p:cNvPr>
              <p:cNvSpPr txBox="1">
                <a:spLocks noRot="1" noChangeAspect="1" noMove="1" noResize="1" noEditPoints="1" noAdjustHandles="1" noChangeArrowheads="1" noChangeShapeType="1" noTextEdit="1"/>
              </p:cNvSpPr>
              <p:nvPr/>
            </p:nvSpPr>
            <p:spPr>
              <a:xfrm>
                <a:off x="8477250" y="1611450"/>
                <a:ext cx="352789" cy="276999"/>
              </a:xfrm>
              <a:prstGeom prst="rect">
                <a:avLst/>
              </a:prstGeom>
              <a:blipFill>
                <a:blip r:embed="rId2"/>
                <a:stretch>
                  <a:fillRect l="-15789" r="-17544" b="-23913"/>
                </a:stretch>
              </a:blipFill>
            </p:spPr>
            <p:txBody>
              <a:bodyPr/>
              <a:lstStyle/>
              <a:p>
                <a:r>
                  <a:rPr lang="en-US">
                    <a:noFill/>
                  </a:rPr>
                  <a:t> </a:t>
                </a:r>
              </a:p>
            </p:txBody>
          </p:sp>
        </mc:Fallback>
      </mc:AlternateContent>
      <p:sp>
        <p:nvSpPr>
          <p:cNvPr id="84" name="TextBox 83">
            <a:extLst>
              <a:ext uri="{FF2B5EF4-FFF2-40B4-BE49-F238E27FC236}">
                <a16:creationId xmlns:a16="http://schemas.microsoft.com/office/drawing/2014/main" id="{3FA9D3FF-D137-5684-A661-A8E92E80B9AC}"/>
              </a:ext>
            </a:extLst>
          </p:cNvPr>
          <p:cNvSpPr txBox="1"/>
          <p:nvPr/>
        </p:nvSpPr>
        <p:spPr>
          <a:xfrm>
            <a:off x="3219171" y="293482"/>
            <a:ext cx="4162979"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2. </a:t>
            </a:r>
            <a:r>
              <a:rPr lang="en-US" dirty="0">
                <a:latin typeface="Times New Roman" panose="02020603050405020304" pitchFamily="18" charset="0"/>
                <a:cs typeface="Times New Roman" panose="02020603050405020304" pitchFamily="18" charset="0"/>
              </a:rPr>
              <a:t>The left circle shows the electric field of the wave and its components in the angular basis. The right circle shows how the electric field of the wave changed as it passed through the material.</a:t>
            </a:r>
          </a:p>
        </p:txBody>
      </p:sp>
      <p:cxnSp>
        <p:nvCxnSpPr>
          <p:cNvPr id="86" name="Straight Arrow Connector 85">
            <a:extLst>
              <a:ext uri="{FF2B5EF4-FFF2-40B4-BE49-F238E27FC236}">
                <a16:creationId xmlns:a16="http://schemas.microsoft.com/office/drawing/2014/main" id="{0BF1AAAE-7CB2-08DA-8186-9032E4DD5535}"/>
              </a:ext>
            </a:extLst>
          </p:cNvPr>
          <p:cNvCxnSpPr/>
          <p:nvPr/>
        </p:nvCxnSpPr>
        <p:spPr>
          <a:xfrm flipV="1">
            <a:off x="4812632" y="2514936"/>
            <a:ext cx="952901" cy="128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48DA8BE-190D-EF18-E6E9-E63104F26B87}"/>
              </a:ext>
            </a:extLst>
          </p:cNvPr>
          <p:cNvSpPr txBox="1"/>
          <p:nvPr/>
        </p:nvSpPr>
        <p:spPr>
          <a:xfrm rot="21364874">
            <a:off x="4979250" y="2190424"/>
            <a:ext cx="48859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t>
            </a:r>
            <a:r>
              <a:rPr lang="en-US" sz="1200" b="1" dirty="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54167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TotalTime>
  <Words>100</Words>
  <Application>Microsoft Office PowerPoint</Application>
  <PresentationFormat>Widescreen</PresentationFormat>
  <Paragraphs>19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 Math</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dc:creator>
  <cp:lastModifiedBy>Hayden</cp:lastModifiedBy>
  <cp:revision>5</cp:revision>
  <dcterms:created xsi:type="dcterms:W3CDTF">2023-02-21T22:43:58Z</dcterms:created>
  <dcterms:modified xsi:type="dcterms:W3CDTF">2023-02-22T16:41:52Z</dcterms:modified>
</cp:coreProperties>
</file>