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EF0A-C0BC-BB89-7179-95C0FF95A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0F058-175F-379D-E8D2-6721E786F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09DC1-148D-D381-1995-2E7C04BB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6B166-F058-97E8-7969-8D316005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40D7D-0ED6-01D2-EFE0-E0D1DF45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5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6B2EE-0248-2CBF-9926-D011454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34783-2F4F-0492-B2AB-B0D233BB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4AA6C-84A5-5309-C578-A5A75F12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DF852-5DEC-2223-A3C4-40A09458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D0AE4-B35C-13EA-A895-C51CD443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6E1E29-9451-262D-B4F6-BD7B7D9AC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E894ED-BDBA-9F58-C920-F0BC259D8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44080-3A18-F588-8342-CE131D60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5DEAD-6A46-F068-C013-96F35F81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5FB4E-AC3C-3F6B-100B-2114A4EF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1A4CF-F684-FF83-8FFB-4D4174B8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D5462-0418-00D6-8E90-C08B2F97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B8412-B8A0-8612-D336-8D737165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DA755-960B-7875-AD81-6403C6FC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0E7C7-3152-607C-826A-A8A1874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F7EE3-4F6A-A65E-B4A7-0E74D72D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9358C-C9C9-14EC-58DB-103CD271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6F67F-F6D2-BE04-89AD-0C7DCE4A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289C2-6DF5-17AE-5406-F1F9ECCF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55C7D-C902-21CF-253E-0D87941B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8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C1B58-4131-BA76-51BF-3267D611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0A760-79FB-FAB6-3691-C11AD422E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8A8F2-E781-5C05-F002-6031E393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E7E07-9E17-660F-541A-FB094970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87F8E-7EB9-7288-5168-0DC781A3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CDA09-6ABF-8233-45EC-B2ECE828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4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8C168-2038-1401-E413-44EFF00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FD42A-0717-6788-4F98-73DE4A9D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439D0-A618-8925-3C55-25468253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B95AD-6503-CFF5-C71E-769C9A4D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91842-1842-1623-1379-0FCBE97E9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97E0C8-B956-1DFE-92FC-D4E788E0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E8F2C-17E4-4BF3-3345-5D870D58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00A62E-25C5-9EBC-C0AF-F9904F4C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4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D3A00-93BA-190B-6409-AF2B7AB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4A944-0780-075F-6DAF-4D623F0D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886793-C0F7-2C57-1EC8-A444B8E6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CCAD17-8575-CC21-CE7A-E6C33D38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35B6B9-7B99-D475-A49F-F728FEB2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14E231-4E5A-E822-6FC8-78CE8AFE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65151-45D4-FABC-C561-7BB01ED9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3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E5FA-21F8-F2C8-A532-6838A93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00AC-6AF6-B2CD-85B4-59E193CC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AAFD1-E914-EE0E-E74A-BB8D1AD1F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96A8A-287C-2693-5F7F-E3D5BD0E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C417C7-37C1-3665-8502-5EAEF702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8B4F2-2C8D-B39A-382F-56C6A67C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D5A1-8EF6-E302-9707-3A6B68F4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638F0-C186-19A4-9FCE-FA8345345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F9B01-834D-EE98-BFB6-C7DA0A79A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6D4F2-3568-6FDD-00D3-88D9076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A646E-23FE-349F-5482-F7965024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2C227-2ABE-19B4-4663-2A8D657F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3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7BBD68-A4C5-4740-CF06-84067FC9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9BB92-AE99-5872-CFEB-705C2987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BCD8E-BF4C-EDC7-D361-6F664BF0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C1FE-B52D-47FD-AB1E-D9B5987E7B2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7E847-EE7E-E66C-BE8B-43F5E8667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48AB0-3940-7510-009F-F34EBEFD3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51DA-F778-4C3C-A700-B36CCB167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wdreamer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7E557-302D-B4EF-B5FE-B43C9932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6393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SkiaSharp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나만의 </a:t>
            </a:r>
            <a:r>
              <a:rPr lang="ko-KR" altLang="en-US" dirty="0" err="1"/>
              <a:t>그림판</a:t>
            </a:r>
            <a:r>
              <a:rPr lang="ko-KR" altLang="en-US" dirty="0"/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285478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1C339-D861-DA27-0F4D-D9057995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B18BA-DD39-CA57-7D86-CFE6FE6D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한상욱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hswdreamer@gmail.com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DotDev</a:t>
            </a:r>
            <a:r>
              <a:rPr lang="en-US" altLang="ko-KR" dirty="0"/>
              <a:t>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01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EDB0F-7F79-5A81-02BF-92BF2498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같이 해볼 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8013F-EDB3-D817-C35B-6D8B58B6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SkiaSharp</a:t>
            </a:r>
            <a:r>
              <a:rPr lang="ko-KR" altLang="en-US" dirty="0"/>
              <a:t>를 써보자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MVVM toolkit</a:t>
            </a:r>
            <a:r>
              <a:rPr lang="ko-KR" altLang="en-US" dirty="0"/>
              <a:t>은 </a:t>
            </a:r>
            <a:r>
              <a:rPr lang="en-US" altLang="ko-KR"/>
              <a:t>ReactiveUI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90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SkiaSharp  나만의 그림판 만들기</vt:lpstr>
      <vt:lpstr>발표자</vt:lpstr>
      <vt:lpstr>오늘 같이 해볼 건?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hsw caplanet</dc:creator>
  <cp:lastModifiedBy>hsw caplanet</cp:lastModifiedBy>
  <cp:revision>2</cp:revision>
  <dcterms:created xsi:type="dcterms:W3CDTF">2024-08-11T10:40:36Z</dcterms:created>
  <dcterms:modified xsi:type="dcterms:W3CDTF">2024-08-19T10:53:34Z</dcterms:modified>
</cp:coreProperties>
</file>