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ca1f944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ca1f944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ca1f944c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ca1f944c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ca1f944c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ca1f944c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hswdreamer/BMWWinAPI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forum.dotnetdev.kr/t/message-loop/10464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o.wikipedia.org/wiki/%EC%9C%88%EB%8F%84%EC%9A%B0_%EB%9D%BC%EC%9D%B4%EB%B8%8C%EB%9F%AC%EB%A6%AC_%ED%8C%8C%EC%9D%BC#Win32_API" TargetMode="External"/><Relationship Id="rId4" Type="http://schemas.openxmlformats.org/officeDocument/2006/relationships/hyperlink" Target="https://learn.microsoft.com/ko-kr/windows/win32/api/winuser/nf-winuser-getmess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otnet/wpf/blob/d5be2dd8566036bb6f1f92d64ea61cdbe63ad360/src/Microsoft.DotNet.Wpf/src/WindowsBase/System/Windows/Threading/Dispatcher.cs#L2117" TargetMode="External"/><Relationship Id="rId4" Type="http://schemas.openxmlformats.org/officeDocument/2006/relationships/hyperlink" Target="https://learn.microsoft.com/ko-kr/dotnet/standard/native-interop/type-marshalling" TargetMode="External"/><Relationship Id="rId5" Type="http://schemas.openxmlformats.org/officeDocument/2006/relationships/hyperlink" Target="https://learn.microsoft.com/ko-kr/windows/win32/winmsg/hoo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WPF</a:t>
            </a:r>
            <a:r>
              <a:rPr lang="ko"/>
              <a:t>에서 WINAPI 활용하기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67125" y="2834125"/>
            <a:ext cx="1409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한상욱 </a:t>
            </a:r>
            <a:endParaRPr/>
          </a:p>
        </p:txBody>
      </p:sp>
      <p:pic>
        <p:nvPicPr>
          <p:cNvPr id="56" name="Google Shape;56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425" y="30780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4200" y="3032064"/>
            <a:ext cx="396725" cy="3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Windows에서 </a:t>
            </a:r>
            <a:r>
              <a:rPr lang="ko"/>
              <a:t>프로그램이 동작하는 원리</a:t>
            </a:r>
            <a:r>
              <a:rPr lang="ko"/>
              <a:t>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모든 OS는 SDK(Software Development Kit)를 제공 합니다.</a:t>
            </a:r>
            <a:br>
              <a:rPr lang="ko"/>
            </a:br>
            <a:r>
              <a:rPr lang="ko"/>
              <a:t>Windows의 경우 C로 제공 됩니다.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SDK는 API(Application Programming Interface)를 제공합니다.</a:t>
            </a:r>
            <a:br>
              <a:rPr lang="ko"/>
            </a:br>
            <a:r>
              <a:rPr lang="ko"/>
              <a:t>.h   → 헤더파일</a:t>
            </a:r>
            <a:br>
              <a:rPr lang="ko"/>
            </a:br>
            <a:r>
              <a:rPr lang="ko"/>
              <a:t>.lib → dll 링크용</a:t>
            </a:r>
            <a:br>
              <a:rPr lang="ko"/>
            </a:br>
            <a:r>
              <a:rPr lang="ko"/>
              <a:t>.dll → </a:t>
            </a:r>
            <a:r>
              <a:rPr lang="ko" u="sng">
                <a:solidFill>
                  <a:schemeClr val="hlink"/>
                </a:solidFill>
                <a:hlinkClick r:id="rId3"/>
              </a:rPr>
              <a:t>OS에서 제공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4"/>
              </a:rPr>
              <a:t>Document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41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 API </a:t>
            </a:r>
            <a:r>
              <a:rPr lang="ko"/>
              <a:t>샘플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WPF</a:t>
            </a:r>
            <a:r>
              <a:rPr lang="ko"/>
              <a:t>는?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Dispatcher에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github.com/dotnet/wpf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Marshalling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Hooking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