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31"/>
  </p:normalViewPr>
  <p:slideViewPr>
    <p:cSldViewPr snapToGrid="0" snapToObjects="1">
      <p:cViewPr varScale="1">
        <p:scale>
          <a:sx n="115" d="100"/>
          <a:sy n="115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7D4F9-BA9A-F04D-B131-CADE21F37372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81EF-64BD-8F46-A976-E5B33BA25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75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0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7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0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3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3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3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35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6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1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0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A0D3-E8EC-8045-B78F-8C1D4D848ADC}" type="datetimeFigureOut">
              <a:rPr kumimoji="1" lang="zh-TW" altLang="en-US" smtClean="0"/>
              <a:t>2018/8/10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2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非典型工作資料整理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366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>
            <a:normAutofit/>
          </a:bodyPr>
          <a:lstStyle/>
          <a:p>
            <a:pPr algn="ctr" fontAlgn="ctr"/>
            <a:r>
              <a:rPr kumimoji="1" lang="zh-TW" altLang="en-US" dirty="0"/>
              <a:t>各年齡佔非典型比例</a:t>
            </a:r>
            <a:endParaRPr lang="en-US" altLang="zh-TW" b="1" dirty="0">
              <a:solidFill>
                <a:srgbClr val="000000"/>
              </a:solidFill>
              <a:latin typeface="新細明體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733"/>
              </p:ext>
            </p:extLst>
          </p:nvPr>
        </p:nvGraphicFramePr>
        <p:xfrm>
          <a:off x="1220837" y="1505631"/>
          <a:ext cx="10008440" cy="44602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51055"/>
                <a:gridCol w="1251055"/>
                <a:gridCol w="1251055"/>
                <a:gridCol w="1251055"/>
                <a:gridCol w="1251055"/>
                <a:gridCol w="1251055"/>
                <a:gridCol w="1251055"/>
                <a:gridCol w="1251055"/>
              </a:tblGrid>
              <a:tr h="892054">
                <a:tc>
                  <a:txBody>
                    <a:bodyPr/>
                    <a:lstStyle/>
                    <a:p>
                      <a:pPr algn="ctr" fontAlgn="b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2017</a:t>
                      </a:r>
                    </a:p>
                  </a:txBody>
                  <a:tcPr marL="12700" marR="12700" marT="12700" marB="0" anchor="ctr"/>
                </a:tc>
              </a:tr>
              <a:tr h="8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15-24 years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0.24</a:t>
                      </a:r>
                    </a:p>
                  </a:txBody>
                  <a:tcPr marL="12700" marR="12700" marT="12700" marB="0" anchor="ctr"/>
                </a:tc>
              </a:tr>
              <a:tr h="8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25-44 years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0.36</a:t>
                      </a:r>
                    </a:p>
                  </a:txBody>
                  <a:tcPr marL="12700" marR="12700" marT="12700" marB="0" anchor="ctr"/>
                </a:tc>
              </a:tr>
              <a:tr h="8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45-64 years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0.38</a:t>
                      </a:r>
                    </a:p>
                  </a:txBody>
                  <a:tcPr marL="12700" marR="12700" marT="12700" marB="0" anchor="ctr"/>
                </a:tc>
              </a:tr>
              <a:tr h="8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65 years &amp; over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各年齡佔非典型比例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94" y="1690688"/>
            <a:ext cx="8095811" cy="4776804"/>
          </a:xfrm>
        </p:spPr>
      </p:pic>
    </p:spTree>
    <p:extLst>
      <p:ext uri="{BB962C8B-B14F-4D97-AF65-F5344CB8AC3E}">
        <p14:creationId xmlns:p14="http://schemas.microsoft.com/office/powerpoint/2010/main" val="166455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6" y="-4668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非典型工作平均薪資</a:t>
            </a:r>
            <a:endParaRPr kumimoji="1"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7741"/>
              </p:ext>
            </p:extLst>
          </p:nvPr>
        </p:nvGraphicFramePr>
        <p:xfrm>
          <a:off x="838196" y="1103971"/>
          <a:ext cx="10636408" cy="56362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29551"/>
                <a:gridCol w="1329551"/>
                <a:gridCol w="1329551"/>
                <a:gridCol w="1329551"/>
                <a:gridCol w="1329551"/>
                <a:gridCol w="1329551"/>
                <a:gridCol w="1329551"/>
                <a:gridCol w="1329551"/>
              </a:tblGrid>
              <a:tr h="114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Year/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 err="1">
                          <a:effectLst/>
                        </a:rPr>
                        <a:t>Worktype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2011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2016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 dirty="0">
                          <a:effectLst/>
                        </a:rPr>
                        <a:t>2017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Part-time, temporary or 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</a:rPr>
                        <a:t>19038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19971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19724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20581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1" u="none" strike="noStrike">
                          <a:effectLst/>
                        </a:rPr>
                        <a:t>21268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22023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22550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Non part-time, temporary or 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36400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36726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36980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37364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37866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</a:rPr>
                        <a:t>38446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39074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Full-time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35922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36253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36454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36885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37413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38036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</a:rPr>
                        <a:t>38656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Part-time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14382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14805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14552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</a:rPr>
                        <a:t>14691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14868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14987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15442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Temporary or 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19526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19994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20265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20906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21693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22748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23566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  <a:tr h="8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Non temporary or 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36096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u="none" strike="noStrike">
                          <a:effectLst/>
                        </a:rPr>
                        <a:t>36464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36665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37077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37581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u="none" strike="noStrike">
                          <a:effectLst/>
                        </a:rPr>
                        <a:t>38143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1" u="none" strike="noStrike" dirty="0">
                          <a:effectLst/>
                        </a:rPr>
                        <a:t>38739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9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0"/>
            <a:ext cx="642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0"/>
            <a:ext cx="642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9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0"/>
            <a:ext cx="642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>
            <a:normAutofit/>
          </a:bodyPr>
          <a:lstStyle/>
          <a:p>
            <a:pPr algn="ctr" fontAlgn="ctr"/>
            <a:r>
              <a:rPr kumimoji="1" lang="en-US" altLang="zh-TW" b="1" dirty="0" smtClean="0"/>
              <a:t>Age-specific </a:t>
            </a:r>
            <a:r>
              <a:rPr lang="en-US" altLang="zh-TW" b="1" dirty="0" smtClean="0"/>
              <a:t>Part-time, temporary or dispatched </a:t>
            </a:r>
            <a:r>
              <a:rPr lang="en-US" altLang="zh-TW" b="1" dirty="0"/>
              <a:t>workers</a:t>
            </a:r>
            <a:endParaRPr lang="en-US" altLang="zh-TW" b="1" dirty="0">
              <a:solidFill>
                <a:srgbClr val="000000"/>
              </a:solidFill>
              <a:latin typeface="新細明體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96337"/>
              </p:ext>
            </p:extLst>
          </p:nvPr>
        </p:nvGraphicFramePr>
        <p:xfrm>
          <a:off x="1220841" y="1505631"/>
          <a:ext cx="9840448" cy="476243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0056"/>
                <a:gridCol w="1230056"/>
                <a:gridCol w="1230056"/>
                <a:gridCol w="1230056"/>
                <a:gridCol w="1230056"/>
                <a:gridCol w="1230056"/>
                <a:gridCol w="1230056"/>
                <a:gridCol w="1230056"/>
              </a:tblGrid>
              <a:tr h="793739">
                <a:tc>
                  <a:txBody>
                    <a:bodyPr/>
                    <a:lstStyle/>
                    <a:p>
                      <a:pPr algn="ctr" fontAlgn="b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2011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2012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2017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793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6.5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>
                          <a:effectLst/>
                        </a:rPr>
                        <a:t>6.79</a:t>
                      </a:r>
                      <a:endParaRPr lang="fi-FI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6.94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6.93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6.98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7.04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7.11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793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25.44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24.15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25.28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25.87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24.74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24.31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23.53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793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25-44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3.74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4.29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4.65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4.43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4.45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4.68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4.83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793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45-64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6.95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7.23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6.8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7.01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7.19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7.03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7.08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793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 years &amp; over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10.78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7.17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8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7.96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8.86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8.22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8.15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8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2" y="800100"/>
            <a:ext cx="10058400" cy="59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/>
          <a:lstStyle/>
          <a:p>
            <a:r>
              <a:rPr kumimoji="1" lang="en-US" altLang="zh-TW" b="1" dirty="0" smtClean="0"/>
              <a:t>Age-specific Non-standard Workers</a:t>
            </a:r>
            <a:endParaRPr kumimoji="1"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7702"/>
              </p:ext>
            </p:extLst>
          </p:nvPr>
        </p:nvGraphicFramePr>
        <p:xfrm>
          <a:off x="838200" y="1418545"/>
          <a:ext cx="10395855" cy="454682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</a:tblGrid>
              <a:tr h="649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</a:rPr>
                        <a:t>2011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2017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Part-time,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temporary or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dispatched workers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u="none" strike="noStrike" dirty="0">
                          <a:effectLst/>
                        </a:rPr>
                        <a:t>6.79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6.94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6.93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6.98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7.04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7.11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25.44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24.15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25.28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u="none" strike="noStrike" dirty="0">
                          <a:effectLst/>
                        </a:rPr>
                        <a:t>25.87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24.74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24.31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23.53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Part-time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3.54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3.66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3.62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19.81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19.48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18.48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18.48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17.62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16.57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16.3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Temporary or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dispatched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4.97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5.29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u="none" strike="noStrike">
                          <a:effectLst/>
                        </a:rPr>
                        <a:t>5.39</a:t>
                      </a:r>
                      <a:endParaRPr lang="uk-UA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5.41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5.47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5.52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5.55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19.13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20.02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21.37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22.1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21.13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21.15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20.31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4657" y="201839"/>
            <a:ext cx="10515600" cy="1325563"/>
          </a:xfrm>
        </p:spPr>
        <p:txBody>
          <a:bodyPr/>
          <a:lstStyle/>
          <a:p>
            <a:r>
              <a:rPr kumimoji="1" lang="en-US" altLang="zh-TW" b="1" dirty="0" smtClean="0"/>
              <a:t>Part-time,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temporary or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dispatched workers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42" y="1344287"/>
            <a:ext cx="8334829" cy="5342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13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Part-</a:t>
            </a:r>
            <a:r>
              <a:rPr kumimoji="1" lang="en-US" altLang="zh-TW" b="1" dirty="0" err="1" smtClean="0"/>
              <a:t>timeworkers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36" y="1690687"/>
            <a:ext cx="8286635" cy="4889591"/>
          </a:xfrm>
        </p:spPr>
      </p:pic>
    </p:spTree>
    <p:extLst>
      <p:ext uri="{BB962C8B-B14F-4D97-AF65-F5344CB8AC3E}">
        <p14:creationId xmlns:p14="http://schemas.microsoft.com/office/powerpoint/2010/main" val="102844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Temporary or dispatched workers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08" y="1880054"/>
            <a:ext cx="8067725" cy="4760232"/>
          </a:xfrm>
        </p:spPr>
      </p:pic>
    </p:spTree>
    <p:extLst>
      <p:ext uri="{BB962C8B-B14F-4D97-AF65-F5344CB8AC3E}">
        <p14:creationId xmlns:p14="http://schemas.microsoft.com/office/powerpoint/2010/main" val="1534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年輕群體佔非典型工作百分比</a:t>
            </a:r>
            <a:endParaRPr kumimoji="1" lang="zh-TW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11654"/>
              </p:ext>
            </p:extLst>
          </p:nvPr>
        </p:nvGraphicFramePr>
        <p:xfrm>
          <a:off x="838200" y="1883228"/>
          <a:ext cx="10515600" cy="44522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1139363"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2017</a:t>
                      </a: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Part-time,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temporary or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dispatched workers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0.24</a:t>
                      </a: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Part-time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workers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0.32</a:t>
                      </a: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Temporary or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dispatched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workers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-120"/>
                        </a:rPr>
                        <a:t>0.26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/>
              <a:t>年輕群體佔非典型工作百分比</a:t>
            </a:r>
            <a:endParaRPr kumimoji="1" lang="zh-TW" altLang="en-US" b="1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3" y="1825624"/>
            <a:ext cx="8084634" cy="4758441"/>
          </a:xfrm>
        </p:spPr>
      </p:pic>
    </p:spTree>
    <p:extLst>
      <p:ext uri="{BB962C8B-B14F-4D97-AF65-F5344CB8AC3E}">
        <p14:creationId xmlns:p14="http://schemas.microsoft.com/office/powerpoint/2010/main" val="13333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329</Words>
  <Application>Microsoft Macintosh PowerPoint</Application>
  <PresentationFormat>寬螢幕</PresentationFormat>
  <Paragraphs>243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Times New Roman</vt:lpstr>
      <vt:lpstr>Times Roman</vt:lpstr>
      <vt:lpstr>新細明體</vt:lpstr>
      <vt:lpstr>Arial</vt:lpstr>
      <vt:lpstr>Office 佈景主題</vt:lpstr>
      <vt:lpstr>非典型工作資料整理</vt:lpstr>
      <vt:lpstr>Age-specific Part-time, temporary or dispatched workers</vt:lpstr>
      <vt:lpstr>PowerPoint 簡報</vt:lpstr>
      <vt:lpstr>Age-specific Non-standard Workers</vt:lpstr>
      <vt:lpstr>Part-time, temporary or dispatched workers</vt:lpstr>
      <vt:lpstr>Part-timeworkers</vt:lpstr>
      <vt:lpstr>Temporary or dispatched workers</vt:lpstr>
      <vt:lpstr>年輕群體佔非典型工作百分比</vt:lpstr>
      <vt:lpstr>年輕群體佔非典型工作百分比</vt:lpstr>
      <vt:lpstr>各年齡佔非典型比例</vt:lpstr>
      <vt:lpstr>各年齡佔非典型比例</vt:lpstr>
      <vt:lpstr>非典型工作平均薪資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非典型工作資料整理</dc:title>
  <dc:creator>Microsoft Office 使用者</dc:creator>
  <cp:lastModifiedBy>Microsoft Office 使用者</cp:lastModifiedBy>
  <cp:revision>16</cp:revision>
  <dcterms:created xsi:type="dcterms:W3CDTF">2018-08-07T13:49:33Z</dcterms:created>
  <dcterms:modified xsi:type="dcterms:W3CDTF">2018-08-09T17:45:48Z</dcterms:modified>
</cp:coreProperties>
</file>