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94674"/>
  </p:normalViewPr>
  <p:slideViewPr>
    <p:cSldViewPr snapToGrid="0" snapToObjects="1">
      <p:cViewPr varScale="1">
        <p:scale>
          <a:sx n="117" d="100"/>
          <a:sy n="117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00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775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00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431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23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39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351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69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1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89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0D3-E8EC-8045-B78F-8C1D4D848ADC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08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A0D3-E8EC-8045-B78F-8C1D4D848ADC}" type="datetimeFigureOut">
              <a:rPr kumimoji="1" lang="zh-TW" altLang="en-US" smtClean="0"/>
              <a:t>2018/8/7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AAA3-F87B-E143-910C-7E938EDA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2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非典型工作資料整理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366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80068"/>
            <a:ext cx="10515600" cy="1325563"/>
          </a:xfrm>
        </p:spPr>
        <p:txBody>
          <a:bodyPr/>
          <a:lstStyle/>
          <a:p>
            <a:r>
              <a:rPr kumimoji="1" lang="en-US" altLang="zh-TW" b="1" dirty="0" smtClean="0"/>
              <a:t>Age-specific Non-standard Workers</a:t>
            </a:r>
            <a:endParaRPr kumimoji="1" lang="zh-TW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97702"/>
              </p:ext>
            </p:extLst>
          </p:nvPr>
        </p:nvGraphicFramePr>
        <p:xfrm>
          <a:off x="838200" y="1418545"/>
          <a:ext cx="10395855" cy="454682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5095"/>
                <a:gridCol w="1155095"/>
                <a:gridCol w="1155095"/>
                <a:gridCol w="1155095"/>
                <a:gridCol w="1155095"/>
                <a:gridCol w="1155095"/>
                <a:gridCol w="1155095"/>
                <a:gridCol w="1155095"/>
                <a:gridCol w="1155095"/>
              </a:tblGrid>
              <a:tr h="649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 dirty="0">
                          <a:effectLst/>
                        </a:rPr>
                        <a:t>2011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2012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2013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2014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2015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2016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2017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649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Part-time,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temporary or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dispatched workers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6.5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400" u="none" strike="noStrike" dirty="0">
                          <a:effectLst/>
                        </a:rPr>
                        <a:t>6.79</a:t>
                      </a:r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6.94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6.93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6.98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>
                          <a:effectLst/>
                        </a:rPr>
                        <a:t>7.04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>
                          <a:effectLst/>
                        </a:rPr>
                        <a:t>7.11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6495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15-24 years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>
                          <a:effectLst/>
                        </a:rPr>
                        <a:t>25.44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24.15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25.28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400" u="none" strike="noStrike" dirty="0">
                          <a:effectLst/>
                        </a:rPr>
                        <a:t>25.87</a:t>
                      </a:r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24.74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24.31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23.53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649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Part-time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workers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3.54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3.61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3.66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3.6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3.62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3.65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3.68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6495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15-24 years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19.81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19.48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18.48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18.48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17.62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16.57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 dirty="0">
                          <a:effectLst/>
                        </a:rPr>
                        <a:t>16.3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6495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Temporary or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dispatched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workers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4.97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>
                          <a:effectLst/>
                        </a:rPr>
                        <a:t>5.29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400" u="none" strike="noStrike">
                          <a:effectLst/>
                        </a:rPr>
                        <a:t>5.39</a:t>
                      </a:r>
                      <a:endParaRPr lang="uk-UA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5.41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5.47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5.52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5.55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6495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15-24 years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19.13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>
                          <a:effectLst/>
                        </a:rPr>
                        <a:t>20.02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21.37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22.1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400" u="none" strike="noStrike">
                          <a:effectLst/>
                        </a:rPr>
                        <a:t>21.13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21.15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400" u="none" strike="noStrike" dirty="0">
                          <a:effectLst/>
                        </a:rPr>
                        <a:t>20.31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4657" y="201839"/>
            <a:ext cx="10515600" cy="1325563"/>
          </a:xfrm>
        </p:spPr>
        <p:txBody>
          <a:bodyPr/>
          <a:lstStyle/>
          <a:p>
            <a:r>
              <a:rPr kumimoji="1" lang="en-US" altLang="zh-TW" b="1" dirty="0" smtClean="0"/>
              <a:t>Part-time,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temporary or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dispatched workers</a:t>
            </a:r>
            <a:endParaRPr kumimoji="1"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42" y="1344287"/>
            <a:ext cx="8334829" cy="53425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135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Part-</a:t>
            </a:r>
            <a:r>
              <a:rPr kumimoji="1" lang="en-US" altLang="zh-TW" b="1" dirty="0" err="1" smtClean="0"/>
              <a:t>timeworkers</a:t>
            </a:r>
            <a:endParaRPr kumimoji="1"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36" y="1690687"/>
            <a:ext cx="8286635" cy="4889591"/>
          </a:xfrm>
        </p:spPr>
      </p:pic>
    </p:spTree>
    <p:extLst>
      <p:ext uri="{BB962C8B-B14F-4D97-AF65-F5344CB8AC3E}">
        <p14:creationId xmlns:p14="http://schemas.microsoft.com/office/powerpoint/2010/main" val="102844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Temporary or dispatched workers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08" y="1880054"/>
            <a:ext cx="8067725" cy="4760232"/>
          </a:xfrm>
        </p:spPr>
      </p:pic>
    </p:spTree>
    <p:extLst>
      <p:ext uri="{BB962C8B-B14F-4D97-AF65-F5344CB8AC3E}">
        <p14:creationId xmlns:p14="http://schemas.microsoft.com/office/powerpoint/2010/main" val="153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/>
              <a:t>年輕群體佔非典型工作百分比</a:t>
            </a:r>
            <a:endParaRPr kumimoji="1" lang="zh-TW" altLang="en-US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7262"/>
              </p:ext>
            </p:extLst>
          </p:nvPr>
        </p:nvGraphicFramePr>
        <p:xfrm>
          <a:off x="838200" y="1883228"/>
          <a:ext cx="10515600" cy="445225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1139363">
                <a:tc>
                  <a:txBody>
                    <a:bodyPr/>
                    <a:lstStyle/>
                    <a:p>
                      <a:pPr algn="ctr" fontAlgn="b"/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2011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2012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2013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2014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2015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2016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2017</a:t>
                      </a:r>
                      <a:endParaRPr lang="is-I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1104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Part-time,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temporary or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dispatched workers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5.56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5.75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5.65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5.46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5.65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5.79</a:t>
                      </a:r>
                      <a:endParaRPr lang="fi-FI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5.93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1104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Part-time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workers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26.74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26.66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27.8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28.09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26.96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27.21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>
                          <a:effectLst/>
                        </a:rPr>
                        <a:t>26.39</a:t>
                      </a:r>
                      <a:endParaRPr lang="hr-HR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  <a:tr h="1104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Temporary or dispatched workers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5.94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5.97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5.85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5.64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5.83</a:t>
                      </a:r>
                      <a:endParaRPr lang="nb-NO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5.94</a:t>
                      </a:r>
                      <a:endParaRPr lang="nb-NO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6.08</a:t>
                      </a:r>
                      <a:endParaRPr lang="hr-HR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9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8" y="1690688"/>
            <a:ext cx="8817429" cy="4997048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/>
              <a:t>年輕群體佔非典型工作百分比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3338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132</Words>
  <Application>Microsoft Macintosh PowerPoint</Application>
  <PresentationFormat>寬螢幕</PresentationFormat>
  <Paragraphs>97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新細明體</vt:lpstr>
      <vt:lpstr>Arial</vt:lpstr>
      <vt:lpstr>Office 佈景主題</vt:lpstr>
      <vt:lpstr>非典型工作資料整理</vt:lpstr>
      <vt:lpstr>Age-specific Non-standard Workers</vt:lpstr>
      <vt:lpstr>Part-time, temporary or dispatched workers</vt:lpstr>
      <vt:lpstr>Part-timeworkers</vt:lpstr>
      <vt:lpstr>Temporary or dispatched workers</vt:lpstr>
      <vt:lpstr>年輕群體佔非典型工作百分比</vt:lpstr>
      <vt:lpstr>年輕群體佔非典型工作百分比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非典型工作資料整理</dc:title>
  <dc:creator>Microsoft Office 使用者</dc:creator>
  <cp:lastModifiedBy>Microsoft Office 使用者</cp:lastModifiedBy>
  <cp:revision>6</cp:revision>
  <dcterms:created xsi:type="dcterms:W3CDTF">2018-08-07T13:49:33Z</dcterms:created>
  <dcterms:modified xsi:type="dcterms:W3CDTF">2018-08-07T14:13:58Z</dcterms:modified>
</cp:coreProperties>
</file>