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3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5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6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6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B46B-B05F-4E7D-9B1C-8A5F8F116D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F89A-A145-4026-B6F5-FB74FDA79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7786"/>
            <a:ext cx="9144000" cy="1205174"/>
          </a:xfrm>
        </p:spPr>
        <p:txBody>
          <a:bodyPr/>
          <a:lstStyle/>
          <a:p>
            <a:r>
              <a:rPr lang="ko-KR" altLang="en-US" dirty="0" err="1" smtClean="0"/>
              <a:t>사용자모드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 </a:t>
            </a:r>
            <a:r>
              <a:rPr lang="ko-KR" altLang="en-US" dirty="0" err="1" smtClean="0"/>
              <a:t>검색가능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5" y="1664363"/>
            <a:ext cx="4046438" cy="4419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43" y="1664363"/>
            <a:ext cx="4004703" cy="4419297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flipV="1">
            <a:off x="8542751" y="1164921"/>
            <a:ext cx="2371191" cy="1177446"/>
          </a:xfrm>
          <a:prstGeom prst="bentConnector3">
            <a:avLst>
              <a:gd name="adj1" fmla="val 100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976150" y="513567"/>
            <a:ext cx="1692673" cy="6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기준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17282" y="2655518"/>
            <a:ext cx="2066795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384077" y="2482241"/>
            <a:ext cx="1692673" cy="6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옆 텍스트 이름으로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>
            <a:off x="7478038" y="2993721"/>
            <a:ext cx="3435904" cy="1753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913943" y="4323567"/>
            <a:ext cx="1162808" cy="6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전체출력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6551112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관리자 모드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기능</a:t>
            </a:r>
            <a:r>
              <a:rPr lang="en-US" altLang="ko-KR" sz="2800" dirty="0" smtClean="0"/>
              <a:t>1(</a:t>
            </a:r>
            <a:r>
              <a:rPr lang="ko-KR" altLang="en-US" sz="2800" dirty="0" smtClean="0"/>
              <a:t>탭</a:t>
            </a:r>
            <a:r>
              <a:rPr lang="en-US" altLang="ko-KR" sz="2800" dirty="0" smtClean="0"/>
              <a:t>1) </a:t>
            </a:r>
            <a:r>
              <a:rPr lang="ko-KR" altLang="en-US" sz="2800" dirty="0" smtClean="0"/>
              <a:t>팀 정보 검색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</a:t>
            </a:r>
            <a:endParaRPr lang="ko-KR" altLang="en-US" sz="28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2" y="1325563"/>
            <a:ext cx="5660046" cy="4351338"/>
          </a:xfr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527778" y="0"/>
            <a:ext cx="5664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기능</a:t>
            </a:r>
            <a:r>
              <a:rPr lang="en-US" altLang="ko-KR" sz="2800" dirty="0" smtClean="0"/>
              <a:t>2 team</a:t>
            </a:r>
            <a:r>
              <a:rPr lang="ko-KR" altLang="en-US" sz="2800" dirty="0" smtClean="0"/>
              <a:t>테이블 </a:t>
            </a:r>
            <a:r>
              <a:rPr lang="ko-KR" altLang="en-US" sz="2800" dirty="0" err="1" smtClean="0"/>
              <a:t>그리드뷰</a:t>
            </a:r>
            <a:endParaRPr lang="ko-KR" altLang="en-US" sz="2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49" y="1325563"/>
            <a:ext cx="6353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5718928" cy="13255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기능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현재 인원으로 </a:t>
            </a:r>
            <a:r>
              <a:rPr lang="ko-KR" altLang="en-US" sz="2400" dirty="0" err="1" smtClean="0"/>
              <a:t>조편성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5563"/>
            <a:ext cx="5549029" cy="46202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29" y="1325563"/>
            <a:ext cx="6368687" cy="4620270"/>
          </a:xfrm>
          <a:prstGeom prst="rect">
            <a:avLst/>
          </a:prstGeom>
        </p:spPr>
      </p:pic>
      <p:cxnSp>
        <p:nvCxnSpPr>
          <p:cNvPr id="10" name="꺾인 연결선 9"/>
          <p:cNvCxnSpPr/>
          <p:nvPr/>
        </p:nvCxnSpPr>
        <p:spPr>
          <a:xfrm flipV="1">
            <a:off x="3745282" y="739036"/>
            <a:ext cx="1803748" cy="152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549030" y="413359"/>
            <a:ext cx="1692673" cy="6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327758" y="4935254"/>
            <a:ext cx="12526" cy="11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3947" y="6131491"/>
            <a:ext cx="1692673" cy="59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모든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학생들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058433" y="4647156"/>
            <a:ext cx="0" cy="142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12096" y="6075123"/>
            <a:ext cx="1692673" cy="6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ko-KR" altLang="en-US" dirty="0" err="1" smtClean="0">
                <a:solidFill>
                  <a:schemeClr val="tx1"/>
                </a:solidFill>
              </a:rPr>
              <a:t>조에있는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학생들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6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r>
              <a:rPr lang="en-US" altLang="ko-KR" dirty="0" smtClean="0"/>
              <a:t>3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" y="2292262"/>
            <a:ext cx="5754096" cy="3487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262"/>
            <a:ext cx="5884344" cy="35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사용자모드(정보 검색가능)</vt:lpstr>
      <vt:lpstr>관리자 모드  - 기능1(탭1) 팀 정보 검색, 수정</vt:lpstr>
      <vt:lpstr>기능3 현재 인원으로 조편성</vt:lpstr>
      <vt:lpstr>관리자 기능3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사용자모드(정보 검색가능)</dc:title>
  <dc:creator>공 부할때쓰는거</dc:creator>
  <cp:lastModifiedBy>공 부할때쓰는거</cp:lastModifiedBy>
  <cp:revision>2</cp:revision>
  <dcterms:created xsi:type="dcterms:W3CDTF">2019-10-08T12:56:19Z</dcterms:created>
  <dcterms:modified xsi:type="dcterms:W3CDTF">2019-10-08T12:57:46Z</dcterms:modified>
</cp:coreProperties>
</file>