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072D8D-AC09-3E4A-879E-FFA918892854}">
          <p14:sldIdLst>
            <p14:sldId id="256"/>
            <p14:sldId id="257"/>
          </p14:sldIdLst>
        </p14:section>
        <p14:section name="Architecture" id="{95531673-C009-C64E-BF20-A9CF0E063963}">
          <p14:sldIdLst>
            <p14:sldId id="258"/>
          </p14:sldIdLst>
        </p14:section>
        <p14:section name="Languages" id="{725A71C3-1E09-644D-9A01-2C765163B187}">
          <p14:sldIdLst>
            <p14:sldId id="259"/>
          </p14:sldIdLst>
        </p14:section>
        <p14:section name="Tool Set" id="{6EFF1220-E294-4B4A-BDF5-2D6604F612CE}">
          <p14:sldIdLst>
            <p14:sldId id="260"/>
          </p14:sldIdLst>
        </p14:section>
        <p14:section name="Software Techniques" id="{5C39C1DC-D91E-1942-B634-3FB3574CC69D}">
          <p14:sldIdLst>
            <p14:sldId id="261"/>
          </p14:sldIdLst>
        </p14:section>
        <p14:section name="Feature Set" id="{DD54EF6C-3670-8E48-B7A1-32DA85977A63}">
          <p14:sldIdLst>
            <p14:sldId id="263"/>
          </p14:sldIdLst>
        </p14:section>
        <p14:section name="Q and A" id="{B3720800-75FA-4948-A413-F3B1183545B1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4" Type="http://schemas.openxmlformats.org/officeDocument/2006/relationships/hyperlink" Target="https://www.postgresql.org/" TargetMode="External"/><Relationship Id="rId5" Type="http://schemas.openxmlformats.org/officeDocument/2006/relationships/hyperlink" Target="https://www.jetbrains.com/" TargetMode="External"/><Relationship Id="rId6" Type="http://schemas.openxmlformats.org/officeDocument/2006/relationships/hyperlink" Target="http://www.syntevo.com/smartgi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swope/chatno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Noir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Howard Swope</a:t>
            </a:r>
          </a:p>
          <a:p>
            <a:r>
              <a:rPr lang="en-US" dirty="0" smtClean="0"/>
              <a:t>CSC4900 - Dr. Wang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11/12/2016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2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Howard Swope</a:t>
            </a:r>
          </a:p>
          <a:p>
            <a:r>
              <a:rPr lang="en-US" dirty="0" smtClean="0"/>
              <a:t>I chose to do a chat program and called it Chat Noir after the Parisian cabaret</a:t>
            </a:r>
          </a:p>
          <a:p>
            <a:r>
              <a:rPr lang="en-US" dirty="0" smtClean="0"/>
              <a:t>I will discuss the application’s: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Tool set</a:t>
            </a:r>
          </a:p>
          <a:p>
            <a:pPr lvl="1"/>
            <a:r>
              <a:rPr lang="en-US" dirty="0" smtClean="0"/>
              <a:t>Important software techniques</a:t>
            </a:r>
          </a:p>
          <a:p>
            <a:pPr lvl="1"/>
            <a:r>
              <a:rPr lang="en-US" dirty="0" err="1" smtClean="0"/>
              <a:t>Featureset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47" y="3243417"/>
            <a:ext cx="2506171" cy="35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Architecture – Node Diagram</a:t>
            </a:r>
          </a:p>
          <a:p>
            <a:r>
              <a:rPr lang="en-US" dirty="0" smtClean="0"/>
              <a:t>Software Architecture – Package Diagram</a:t>
            </a:r>
          </a:p>
          <a:p>
            <a:r>
              <a:rPr lang="en-US" dirty="0" smtClean="0"/>
              <a:t>Primary Patterns</a:t>
            </a:r>
          </a:p>
          <a:p>
            <a:r>
              <a:rPr lang="en-US" dirty="0" smtClean="0"/>
              <a:t>Data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– client and server</a:t>
            </a:r>
          </a:p>
          <a:p>
            <a:r>
              <a:rPr lang="en-US" dirty="0" smtClean="0"/>
              <a:t>Java – client and server</a:t>
            </a:r>
          </a:p>
          <a:p>
            <a:r>
              <a:rPr lang="en-US" dirty="0" smtClean="0"/>
              <a:t>SQL - database</a:t>
            </a:r>
          </a:p>
          <a:p>
            <a:r>
              <a:rPr lang="en-US" dirty="0" smtClean="0"/>
              <a:t>Groovy – build system</a:t>
            </a:r>
          </a:p>
          <a:p>
            <a:r>
              <a:rPr lang="en-US" dirty="0" smtClean="0"/>
              <a:t>JSON – data serialization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err="1" smtClean="0"/>
              <a:t>DataGrip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SmartGit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</a:t>
            </a:r>
          </a:p>
          <a:p>
            <a:r>
              <a:rPr lang="en-US" dirty="0" smtClean="0"/>
              <a:t>Deploy</a:t>
            </a:r>
          </a:p>
          <a:p>
            <a:r>
              <a:rPr lang="en-US" dirty="0" smtClean="0"/>
              <a:t>Source Control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String Translation</a:t>
            </a:r>
          </a:p>
          <a:p>
            <a:r>
              <a:rPr lang="en-US" dirty="0" smtClean="0"/>
              <a:t>Rest Support</a:t>
            </a:r>
          </a:p>
          <a:p>
            <a:r>
              <a:rPr lang="en-US" dirty="0" smtClean="0"/>
              <a:t>Threading model – Asynchronous Support</a:t>
            </a:r>
          </a:p>
          <a:p>
            <a:r>
              <a:rPr lang="en-US" dirty="0" smtClean="0"/>
              <a:t>Form Validation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://github.com/hswope/</a:t>
            </a:r>
            <a:r>
              <a:rPr lang="en-US" dirty="0" smtClean="0">
                <a:hlinkClick r:id="rId2"/>
              </a:rPr>
              <a:t>chatnoir</a:t>
            </a:r>
            <a:endParaRPr lang="en-US" dirty="0" smtClean="0"/>
          </a:p>
          <a:p>
            <a:r>
              <a:rPr lang="en-US" dirty="0" err="1" smtClean="0"/>
              <a:t>Kotlin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https://kotlinlang.org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PostgresSQL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https://www.postgresql.org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/>
              <a:t>Jet </a:t>
            </a:r>
            <a:r>
              <a:rPr lang="en-US" dirty="0"/>
              <a:t>Brains: </a:t>
            </a:r>
            <a:r>
              <a:rPr lang="en-US" dirty="0">
                <a:hlinkClick r:id="rId5"/>
              </a:rPr>
              <a:t>https://www.jetbrains.com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Smart </a:t>
            </a:r>
            <a:r>
              <a:rPr lang="en-US" dirty="0" err="1" smtClean="0"/>
              <a:t>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http://www.syntevo.com/smartgit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15392" y="5599037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2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1377</TotalTime>
  <Words>169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Hardcover</vt:lpstr>
      <vt:lpstr>Chat Noir</vt:lpstr>
      <vt:lpstr>Introduction</vt:lpstr>
      <vt:lpstr>Architecture</vt:lpstr>
      <vt:lpstr>Languages</vt:lpstr>
      <vt:lpstr>Tool Set</vt:lpstr>
      <vt:lpstr>Software Techniques</vt:lpstr>
      <vt:lpstr>Feature Set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Noir</dc:title>
  <dc:creator>Howard Swope</dc:creator>
  <cp:lastModifiedBy>Howard Swope</cp:lastModifiedBy>
  <cp:revision>8</cp:revision>
  <dcterms:created xsi:type="dcterms:W3CDTF">2016-11-12T19:53:02Z</dcterms:created>
  <dcterms:modified xsi:type="dcterms:W3CDTF">2016-11-13T18:51:02Z</dcterms:modified>
</cp:coreProperties>
</file>