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2" r:id="rId7"/>
    <p:sldId id="266" r:id="rId8"/>
    <p:sldId id="270" r:id="rId9"/>
    <p:sldId id="267" r:id="rId10"/>
    <p:sldId id="268" r:id="rId11"/>
    <p:sldId id="269" r:id="rId12"/>
    <p:sldId id="261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F072D8D-AC09-3E4A-879E-FFA918892854}">
          <p14:sldIdLst>
            <p14:sldId id="256"/>
            <p14:sldId id="257"/>
          </p14:sldIdLst>
        </p14:section>
        <p14:section name="Architecture" id="{95531673-C009-C64E-BF20-A9CF0E063963}">
          <p14:sldIdLst>
            <p14:sldId id="258"/>
          </p14:sldIdLst>
        </p14:section>
        <p14:section name="Languages" id="{725A71C3-1E09-644D-9A01-2C765163B187}">
          <p14:sldIdLst>
            <p14:sldId id="259"/>
          </p14:sldIdLst>
        </p14:section>
        <p14:section name="Tool Set" id="{6EFF1220-E294-4B4A-BDF5-2D6604F612CE}">
          <p14:sldIdLst>
            <p14:sldId id="260"/>
            <p14:sldId id="272"/>
            <p14:sldId id="266"/>
            <p14:sldId id="270"/>
            <p14:sldId id="267"/>
            <p14:sldId id="268"/>
            <p14:sldId id="269"/>
          </p14:sldIdLst>
        </p14:section>
        <p14:section name="Software Techniques" id="{5C39C1DC-D91E-1942-B634-3FB3574CC69D}">
          <p14:sldIdLst>
            <p14:sldId id="261"/>
          </p14:sldIdLst>
        </p14:section>
        <p14:section name="Feature Set" id="{DD54EF6C-3670-8E48-B7A1-32DA85977A63}">
          <p14:sldIdLst>
            <p14:sldId id="263"/>
          </p14:sldIdLst>
        </p14:section>
        <p14:section name="Q and A" id="{B3720800-75FA-4948-A413-F3B1183545B1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54" autoAdjust="0"/>
  </p:normalViewPr>
  <p:slideViewPr>
    <p:cSldViewPr snapToGrid="0" snapToObjects="1">
      <p:cViewPr varScale="1">
        <p:scale>
          <a:sx n="126" d="100"/>
          <a:sy n="126" d="100"/>
        </p:scale>
        <p:origin x="-2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B0B72-E1AB-5247-8BA4-E16622CBA4F5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EC50C-9F72-2145-B639-B6AAF286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2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JetBrains</a:t>
            </a:r>
            <a:r>
              <a:rPr lang="en-US" dirty="0" smtClean="0"/>
              <a:t> Java IDE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Supports all aspects of the build process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Coding - edit, compile build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Standard library support (</a:t>
            </a:r>
            <a:r>
              <a:rPr lang="en-US" dirty="0" err="1" smtClean="0"/>
              <a:t>eg</a:t>
            </a:r>
            <a:r>
              <a:rPr lang="en-US" dirty="0" smtClean="0"/>
              <a:t>. Spring)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Standard tool support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Gradle</a:t>
            </a:r>
            <a:r>
              <a:rPr lang="en-US" dirty="0" smtClean="0"/>
              <a:t>)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Source control interaction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Database modeling and interaction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C50C-9F72-2145-B639-B6AAF286F0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22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Visual GUI builder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Facilitates layout visually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Outputs XML that is consumed by the application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C50C-9F72-2145-B639-B6AAF286F0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5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Build tool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Dependency management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Task runner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Groovy build scripts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Rich plugin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C50C-9F72-2145-B639-B6AAF286F0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15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On line source repository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C50C-9F72-2145-B639-B6AAF286F0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5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Tool for</a:t>
            </a:r>
            <a:r>
              <a:rPr lang="en-US" baseline="0" dirty="0" smtClean="0"/>
              <a:t> visual interaction with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repositories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Provides great tools for: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Looking at history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Branch comparison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smtClean="0"/>
              <a:t>File Diffs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C50C-9F72-2145-B639-B6AAF286F0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  <a:pPr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12/3/16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12/3/16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12/3/16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" TargetMode="External"/><Relationship Id="rId4" Type="http://schemas.openxmlformats.org/officeDocument/2006/relationships/hyperlink" Target="https://www.postgresql.org/" TargetMode="External"/><Relationship Id="rId5" Type="http://schemas.openxmlformats.org/officeDocument/2006/relationships/hyperlink" Target="https://www.jetbrains.com/" TargetMode="External"/><Relationship Id="rId6" Type="http://schemas.openxmlformats.org/officeDocument/2006/relationships/hyperlink" Target="http://www.syntevo.com/smartgi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swope/chatnoi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Chat Noir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Howard Swope</a:t>
            </a:r>
          </a:p>
          <a:p>
            <a:r>
              <a:rPr lang="en-US" dirty="0" smtClean="0"/>
              <a:t>CSC4900 - Dr. Wang</a:t>
            </a:r>
          </a:p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11/12/2016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27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hswope</a:t>
            </a:r>
            <a:r>
              <a:rPr lang="en-US" dirty="0"/>
              <a:t>/</a:t>
            </a:r>
            <a:r>
              <a:rPr lang="en-US" dirty="0" err="1"/>
              <a:t>chatnoir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260" y="2939338"/>
            <a:ext cx="4401409" cy="38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6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4494" b="4494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SmartGit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4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Build</a:t>
            </a:r>
          </a:p>
          <a:p>
            <a:r>
              <a:rPr lang="en-US" dirty="0" smtClean="0"/>
              <a:t>Deploy</a:t>
            </a:r>
          </a:p>
          <a:p>
            <a:r>
              <a:rPr lang="en-US" dirty="0" smtClean="0"/>
              <a:t>Source Control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String Translation</a:t>
            </a:r>
          </a:p>
          <a:p>
            <a:r>
              <a:rPr lang="en-US" dirty="0" smtClean="0"/>
              <a:t>Rest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Database Support</a:t>
            </a:r>
            <a:endParaRPr lang="en-US" dirty="0" smtClean="0"/>
          </a:p>
          <a:p>
            <a:r>
              <a:rPr lang="en-US" dirty="0" smtClean="0"/>
              <a:t>Threading model – Asynchronous Support</a:t>
            </a:r>
          </a:p>
          <a:p>
            <a:r>
              <a:rPr lang="en-US" dirty="0" smtClean="0"/>
              <a:t>Form Validation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6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7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://github.com/hswope/</a:t>
            </a:r>
            <a:r>
              <a:rPr lang="en-US" dirty="0" smtClean="0">
                <a:hlinkClick r:id="rId2"/>
              </a:rPr>
              <a:t>chatnoir</a:t>
            </a:r>
            <a:endParaRPr lang="en-US" dirty="0" smtClean="0"/>
          </a:p>
          <a:p>
            <a:r>
              <a:rPr lang="en-US" dirty="0" err="1" smtClean="0"/>
              <a:t>Kotlin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https://kotlinlang.org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PostgresSQL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https://www.postgresql.org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r>
              <a:rPr lang="en-US" dirty="0" smtClean="0"/>
              <a:t>Jet </a:t>
            </a:r>
            <a:r>
              <a:rPr lang="en-US" dirty="0"/>
              <a:t>Brains: </a:t>
            </a:r>
            <a:r>
              <a:rPr lang="en-US" dirty="0">
                <a:hlinkClick r:id="rId5"/>
              </a:rPr>
              <a:t>https://www.jetbrains.com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Smart </a:t>
            </a:r>
            <a:r>
              <a:rPr lang="en-US" dirty="0" err="1" smtClean="0"/>
              <a:t>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http://www.syntevo.com/smartgit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15392" y="5599037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2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Howard Swope</a:t>
            </a:r>
          </a:p>
          <a:p>
            <a:r>
              <a:rPr lang="en-US" dirty="0" smtClean="0"/>
              <a:t>I chose to do a chat program and called it Chat Noir after the Parisian cabaret</a:t>
            </a:r>
          </a:p>
          <a:p>
            <a:r>
              <a:rPr lang="en-US" dirty="0" smtClean="0"/>
              <a:t>I will discuss the application’s: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Tool set</a:t>
            </a:r>
          </a:p>
          <a:p>
            <a:pPr lvl="1"/>
            <a:r>
              <a:rPr lang="en-US" dirty="0" smtClean="0"/>
              <a:t>Important software techniques</a:t>
            </a:r>
          </a:p>
          <a:p>
            <a:pPr lvl="1"/>
            <a:r>
              <a:rPr lang="en-US" dirty="0" err="1" smtClean="0"/>
              <a:t>Featureset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047" y="3243417"/>
            <a:ext cx="2506171" cy="354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Architecture – Node Diagram</a:t>
            </a:r>
          </a:p>
          <a:p>
            <a:r>
              <a:rPr lang="en-US" dirty="0" smtClean="0"/>
              <a:t>Software Architecture – Package Diagram</a:t>
            </a:r>
          </a:p>
          <a:p>
            <a:r>
              <a:rPr lang="en-US" dirty="0" smtClean="0"/>
              <a:t>Primary Patterns</a:t>
            </a:r>
          </a:p>
          <a:p>
            <a:r>
              <a:rPr lang="en-US" dirty="0" smtClean="0"/>
              <a:t>Data Model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2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Kotlin</a:t>
            </a:r>
            <a:r>
              <a:rPr lang="en-US" dirty="0" smtClean="0"/>
              <a:t> – client and server</a:t>
            </a:r>
          </a:p>
          <a:p>
            <a:r>
              <a:rPr lang="en-US" dirty="0" smtClean="0"/>
              <a:t>Java – client and server</a:t>
            </a:r>
          </a:p>
          <a:p>
            <a:r>
              <a:rPr lang="en-US" dirty="0" smtClean="0"/>
              <a:t>SQL - database</a:t>
            </a:r>
          </a:p>
          <a:p>
            <a:r>
              <a:rPr lang="en-US" dirty="0" smtClean="0"/>
              <a:t>Groovy – build system</a:t>
            </a:r>
          </a:p>
          <a:p>
            <a:r>
              <a:rPr lang="en-US" dirty="0" smtClean="0"/>
              <a:t>JSON – data serialization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1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Intellij</a:t>
            </a:r>
            <a:endParaRPr lang="en-US" dirty="0" smtClean="0"/>
          </a:p>
          <a:p>
            <a:r>
              <a:rPr lang="en-US" dirty="0" err="1" smtClean="0"/>
              <a:t>JavaFX</a:t>
            </a:r>
            <a:r>
              <a:rPr lang="en-US" dirty="0" smtClean="0"/>
              <a:t> Scene Builder</a:t>
            </a:r>
            <a:endParaRPr lang="en-US" dirty="0" smtClean="0"/>
          </a:p>
          <a:p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SmartGit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8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IntelliJ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98" y="2415864"/>
            <a:ext cx="7572411" cy="415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7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Scene Builder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240" y="2257226"/>
            <a:ext cx="6713519" cy="433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4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Scene Builder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50" y="2215127"/>
            <a:ext cx="5217311" cy="44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9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22911" b="22911"/>
          <a:stretch>
            <a:fillRect/>
          </a:stretch>
        </p:blipFill>
        <p:spPr>
          <a:xfrm>
            <a:off x="779878" y="2560819"/>
            <a:ext cx="7745505" cy="3877815"/>
          </a:xfrm>
        </p:spPr>
      </p:pic>
    </p:spTree>
    <p:extLst>
      <p:ext uri="{BB962C8B-B14F-4D97-AF65-F5344CB8AC3E}">
        <p14:creationId xmlns:p14="http://schemas.microsoft.com/office/powerpoint/2010/main" val="4188043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2980</TotalTime>
  <Words>285</Words>
  <Application>Microsoft Macintosh PowerPoint</Application>
  <PresentationFormat>On-screen Show (4:3)</PresentationFormat>
  <Paragraphs>83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Hardcover</vt:lpstr>
      <vt:lpstr>Chat Noir</vt:lpstr>
      <vt:lpstr>Introduction</vt:lpstr>
      <vt:lpstr>Architecture</vt:lpstr>
      <vt:lpstr>Languages</vt:lpstr>
      <vt:lpstr>Tool Set</vt:lpstr>
      <vt:lpstr>IntelliJ</vt:lpstr>
      <vt:lpstr>JavaFX Scene Builder</vt:lpstr>
      <vt:lpstr>JavaFX Scene Builder</vt:lpstr>
      <vt:lpstr>Gradle</vt:lpstr>
      <vt:lpstr>Github</vt:lpstr>
      <vt:lpstr>SmartGit</vt:lpstr>
      <vt:lpstr>Software Techniques</vt:lpstr>
      <vt:lpstr>Feature Set</vt:lpstr>
      <vt:lpstr>Wrap 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Noir</dc:title>
  <dc:creator>Howard Swope</dc:creator>
  <cp:lastModifiedBy>Howard Swope</cp:lastModifiedBy>
  <cp:revision>14</cp:revision>
  <dcterms:created xsi:type="dcterms:W3CDTF">2016-11-12T19:53:02Z</dcterms:created>
  <dcterms:modified xsi:type="dcterms:W3CDTF">2016-12-04T22:51:59Z</dcterms:modified>
</cp:coreProperties>
</file>