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0"/>
  </p:notesMasterIdLst>
  <p:sldIdLst>
    <p:sldId id="256" r:id="rId2"/>
    <p:sldId id="257" r:id="rId3"/>
    <p:sldId id="258" r:id="rId4"/>
    <p:sldId id="274" r:id="rId5"/>
    <p:sldId id="276" r:id="rId6"/>
    <p:sldId id="275" r:id="rId7"/>
    <p:sldId id="273" r:id="rId8"/>
    <p:sldId id="259" r:id="rId9"/>
    <p:sldId id="260" r:id="rId10"/>
    <p:sldId id="272" r:id="rId11"/>
    <p:sldId id="266" r:id="rId12"/>
    <p:sldId id="270" r:id="rId13"/>
    <p:sldId id="267" r:id="rId14"/>
    <p:sldId id="268" r:id="rId15"/>
    <p:sldId id="269" r:id="rId16"/>
    <p:sldId id="261" r:id="rId17"/>
    <p:sldId id="263" r:id="rId18"/>
    <p:sldId id="26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6F072D8D-AC09-3E4A-879E-FFA918892854}">
          <p14:sldIdLst>
            <p14:sldId id="256"/>
            <p14:sldId id="257"/>
          </p14:sldIdLst>
        </p14:section>
        <p14:section name="Architecture" id="{95531673-C009-C64E-BF20-A9CF0E063963}">
          <p14:sldIdLst>
            <p14:sldId id="258"/>
            <p14:sldId id="274"/>
            <p14:sldId id="276"/>
            <p14:sldId id="275"/>
            <p14:sldId id="273"/>
          </p14:sldIdLst>
        </p14:section>
        <p14:section name="Languages" id="{725A71C3-1E09-644D-9A01-2C765163B187}">
          <p14:sldIdLst>
            <p14:sldId id="259"/>
          </p14:sldIdLst>
        </p14:section>
        <p14:section name="Tool Set" id="{6EFF1220-E294-4B4A-BDF5-2D6604F612CE}">
          <p14:sldIdLst>
            <p14:sldId id="260"/>
            <p14:sldId id="272"/>
            <p14:sldId id="266"/>
            <p14:sldId id="270"/>
            <p14:sldId id="267"/>
            <p14:sldId id="268"/>
            <p14:sldId id="269"/>
          </p14:sldIdLst>
        </p14:section>
        <p14:section name="Software Techniques" id="{5C39C1DC-D91E-1942-B634-3FB3574CC69D}">
          <p14:sldIdLst>
            <p14:sldId id="261"/>
          </p14:sldIdLst>
        </p14:section>
        <p14:section name="Feature Set" id="{DD54EF6C-3670-8E48-B7A1-32DA85977A63}">
          <p14:sldIdLst>
            <p14:sldId id="263"/>
          </p14:sldIdLst>
        </p14:section>
        <p14:section name="Q and A" id="{B3720800-75FA-4948-A413-F3B1183545B1}">
          <p14:sldIdLst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829" autoAdjust="0"/>
  </p:normalViewPr>
  <p:slideViewPr>
    <p:cSldViewPr snapToGrid="0" snapToObjects="1">
      <p:cViewPr varScale="1">
        <p:scale>
          <a:sx n="121" d="100"/>
          <a:sy n="121" d="100"/>
        </p:scale>
        <p:origin x="-280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9B0B72-E1AB-5247-8BA4-E16622CBA4F5}" type="datetimeFigureOut">
              <a:rPr lang="en-US" smtClean="0"/>
              <a:t>12/4/16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3EC50C-9F72-2145-B639-B6AAF286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22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Model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JSON</a:t>
            </a:r>
            <a:r>
              <a:rPr lang="en-US" baseline="0" dirty="0" smtClean="0"/>
              <a:t> and database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Repository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Database interaction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Rest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Rest service endpoints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Security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Classes supporting the BASIC </a:t>
            </a:r>
            <a:r>
              <a:rPr lang="en-US" baseline="0" dirty="0" err="1" smtClean="0"/>
              <a:t>Auth</a:t>
            </a:r>
            <a:endParaRPr lang="en-US" baseline="0" dirty="0" smtClean="0"/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Utility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Helper classes like String resources and Logging</a:t>
            </a:r>
            <a:r>
              <a:rPr lang="en-US" baseline="0" dirty="0" smtClean="0"/>
              <a:t> Facade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3EC50C-9F72-2145-B639-B6AAF286F0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92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Model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JSON</a:t>
            </a:r>
          </a:p>
          <a:p>
            <a:pPr marL="171450" lvl="0" indent="-171450">
              <a:buFont typeface="Arial"/>
              <a:buChar char="•"/>
            </a:pPr>
            <a:r>
              <a:rPr lang="en-US" dirty="0" smtClean="0"/>
              <a:t>View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FXML Resources</a:t>
            </a:r>
          </a:p>
          <a:p>
            <a:pPr marL="171450" lvl="0" indent="-171450">
              <a:buFont typeface="Arial"/>
              <a:buChar char="•"/>
            </a:pPr>
            <a:r>
              <a:rPr lang="en-US" dirty="0" smtClean="0"/>
              <a:t>Controller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Interaction between view and model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Handles user interaction</a:t>
            </a:r>
          </a:p>
          <a:p>
            <a:pPr marL="171450" lvl="0" indent="-171450">
              <a:buFont typeface="Arial"/>
              <a:buChar char="•"/>
            </a:pPr>
            <a:r>
              <a:rPr lang="en-US" dirty="0" smtClean="0"/>
              <a:t>Service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Application</a:t>
            </a:r>
            <a:r>
              <a:rPr lang="en-US" baseline="0" dirty="0" smtClean="0"/>
              <a:t> services especially making rest </a:t>
            </a:r>
            <a:r>
              <a:rPr lang="en-US" baseline="0" dirty="0" err="1" smtClean="0"/>
              <a:t>calss</a:t>
            </a:r>
            <a:endParaRPr lang="en-US" baseline="0" dirty="0" smtClean="0"/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Utility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Helper classes like string resources and image resources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Thread executors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Form validators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3EC50C-9F72-2145-B639-B6AAF286F0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9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err="1" smtClean="0"/>
              <a:t>JetBrains</a:t>
            </a:r>
            <a:r>
              <a:rPr lang="en-US" dirty="0" smtClean="0"/>
              <a:t> Java IDE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Supports all aspects of the build process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Coding - edit, compile build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Standard library support (</a:t>
            </a:r>
            <a:r>
              <a:rPr lang="en-US" dirty="0" err="1" smtClean="0"/>
              <a:t>eg</a:t>
            </a:r>
            <a:r>
              <a:rPr lang="en-US" dirty="0" smtClean="0"/>
              <a:t>. Spring)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Standard tool support (</a:t>
            </a:r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 err="1" smtClean="0"/>
              <a:t>Gradle</a:t>
            </a:r>
            <a:r>
              <a:rPr lang="en-US" dirty="0" smtClean="0"/>
              <a:t>)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Source control interaction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Database modeling and interaction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3EC50C-9F72-2145-B639-B6AAF286F0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22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Visual GUI builder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Facilitates layout visually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Outputs XML that is consumed by the application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3EC50C-9F72-2145-B639-B6AAF286F0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50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Build tool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Dependency management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Task runner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Groovy build scripts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Rich plugin architecture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3EC50C-9F72-2145-B639-B6AAF286F0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15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On line source repository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3EC50C-9F72-2145-B639-B6AAF286F0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52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Tool for</a:t>
            </a:r>
            <a:r>
              <a:rPr lang="en-US" baseline="0" dirty="0" smtClean="0"/>
              <a:t> visual interaction with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repositories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Provides great tools for: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Looking at history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Branch comparison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File Diffs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3EC50C-9F72-2145-B639-B6AAF286F0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24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295150-4FD7-4802-B0EB-D52217513A72}" type="datetime1">
              <a:rPr lang="en-US" smtClean="0"/>
              <a:pPr/>
              <a:t>12/3/16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6DD0FD-55B0-48C4-8AF2-8A69533EDF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895A-832A-4167-BE9B-7448CA062309}" type="datetime1">
              <a:rPr lang="en-US" smtClean="0"/>
              <a:pPr/>
              <a:t>12/3/16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71FF-D602-4BB6-9683-7A1E909D4296}" type="datetime1">
              <a:rPr lang="en-US" smtClean="0"/>
              <a:pPr/>
              <a:t>12/3/16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2BEB-5202-498C-89F7-BBD3BEE1B887}" type="datetime1">
              <a:rPr lang="en-US" smtClean="0"/>
              <a:pPr/>
              <a:t>12/3/16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B6C6-10FF-4510-A888-F0B9C6A788B0}" type="datetime1">
              <a:rPr lang="en-US" smtClean="0"/>
              <a:pPr/>
              <a:t>12/3/16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7B31-A4E1-4FCE-8661-5EC33A675437}" type="datetime1">
              <a:rPr lang="en-US" smtClean="0"/>
              <a:pPr/>
              <a:t>12/3/16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832D-B7F8-4A85-B115-3F84BE9AC26D}" type="datetime1">
              <a:rPr lang="en-US" smtClean="0"/>
              <a:pPr/>
              <a:t>12/3/16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34F3-05F7-41C1-B84E-68CE2E00C83C}" type="datetime1">
              <a:rPr lang="en-US" smtClean="0"/>
              <a:pPr/>
              <a:t>12/3/16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7F82-2B2E-4837-B3AB-C94C672FBECB}" type="datetime1">
              <a:rPr lang="en-US" smtClean="0"/>
              <a:pPr/>
              <a:t>12/3/16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7738-F4B0-48EA-9B71-E0F723F8BF6C}" type="datetime1">
              <a:rPr lang="en-US" smtClean="0"/>
              <a:pPr/>
              <a:t>12/3/16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D5EF-7D26-425F-8C45-B9312ACE18BC}" type="datetime1">
              <a:rPr lang="en-US" smtClean="0"/>
              <a:pPr/>
              <a:t>12/3/16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1909345-DEE0-4B07-8E32-441AC9DA095E}" type="datetime1">
              <a:rPr lang="en-US" smtClean="0"/>
              <a:pPr/>
              <a:t>12/3/16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36DD0FD-55B0-48C4-8AF2-8A69533EDFC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kotlinlang.org/" TargetMode="External"/><Relationship Id="rId4" Type="http://schemas.openxmlformats.org/officeDocument/2006/relationships/hyperlink" Target="https://www.postgresql.org/" TargetMode="External"/><Relationship Id="rId5" Type="http://schemas.openxmlformats.org/officeDocument/2006/relationships/hyperlink" Target="https://www.jetbrains.com/" TargetMode="External"/><Relationship Id="rId6" Type="http://schemas.openxmlformats.org/officeDocument/2006/relationships/hyperlink" Target="http://www.syntevo.com/smartgit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hswope/chatnoi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Chat Noir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Howard Swope</a:t>
            </a:r>
          </a:p>
          <a:p>
            <a:r>
              <a:rPr lang="en-US" dirty="0" smtClean="0"/>
              <a:t>CSC4900 - Dr. Wang</a:t>
            </a:r>
          </a:p>
          <a:p>
            <a:r>
              <a:rPr lang="en-US" dirty="0" smtClean="0"/>
              <a:t>Final Project</a:t>
            </a:r>
          </a:p>
          <a:p>
            <a:r>
              <a:rPr lang="en-US" dirty="0" smtClean="0"/>
              <a:t>11/12/2016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627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IntelliJ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998" y="2415864"/>
            <a:ext cx="7572411" cy="415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179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JavaFX</a:t>
            </a:r>
            <a:r>
              <a:rPr lang="en-US" dirty="0" smtClean="0"/>
              <a:t> Scene Builder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240" y="2257226"/>
            <a:ext cx="6713519" cy="433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045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JavaFX</a:t>
            </a:r>
            <a:r>
              <a:rPr lang="en-US" dirty="0" smtClean="0"/>
              <a:t> Scene Builder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350" y="2215127"/>
            <a:ext cx="5217311" cy="446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695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Gradle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rcRect t="22911" b="22911"/>
          <a:stretch>
            <a:fillRect/>
          </a:stretch>
        </p:blipFill>
        <p:spPr>
          <a:xfrm>
            <a:off x="779878" y="2560819"/>
            <a:ext cx="7745505" cy="3877815"/>
          </a:xfrm>
        </p:spPr>
      </p:pic>
    </p:spTree>
    <p:extLst>
      <p:ext uri="{BB962C8B-B14F-4D97-AF65-F5344CB8AC3E}">
        <p14:creationId xmlns:p14="http://schemas.microsoft.com/office/powerpoint/2010/main" val="4188043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hswope</a:t>
            </a:r>
            <a:r>
              <a:rPr lang="en-US" dirty="0"/>
              <a:t>/</a:t>
            </a:r>
            <a:r>
              <a:rPr lang="en-US" dirty="0" err="1"/>
              <a:t>chatnoir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260" y="2939338"/>
            <a:ext cx="4401409" cy="384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464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t="4494" b="4494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SmartGit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48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Build – </a:t>
            </a:r>
            <a:r>
              <a:rPr lang="en-US" dirty="0" err="1" smtClean="0"/>
              <a:t>Gradle</a:t>
            </a:r>
            <a:endParaRPr lang="en-US" dirty="0" smtClean="0"/>
          </a:p>
          <a:p>
            <a:r>
              <a:rPr lang="en-US" dirty="0" smtClean="0"/>
              <a:t>Logging – SLF4J | Log4J | SLF4J façade for java logging</a:t>
            </a:r>
            <a:endParaRPr lang="en-US" dirty="0" smtClean="0"/>
          </a:p>
          <a:p>
            <a:r>
              <a:rPr lang="en-US" dirty="0" smtClean="0"/>
              <a:t>Source </a:t>
            </a:r>
            <a:r>
              <a:rPr lang="en-US" dirty="0" smtClean="0"/>
              <a:t>Control -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Dependency </a:t>
            </a:r>
            <a:r>
              <a:rPr lang="en-US" dirty="0" smtClean="0"/>
              <a:t>Injection - Spring</a:t>
            </a:r>
            <a:endParaRPr lang="en-US" dirty="0" smtClean="0"/>
          </a:p>
          <a:p>
            <a:r>
              <a:rPr lang="en-US" dirty="0" smtClean="0"/>
              <a:t>Configuration – Spring, Custom build </a:t>
            </a:r>
            <a:r>
              <a:rPr lang="en-US" dirty="0" err="1" smtClean="0"/>
              <a:t>config</a:t>
            </a:r>
            <a:r>
              <a:rPr lang="en-US" dirty="0" smtClean="0"/>
              <a:t> class</a:t>
            </a:r>
            <a:endParaRPr lang="en-US" dirty="0" smtClean="0"/>
          </a:p>
          <a:p>
            <a:r>
              <a:rPr lang="en-US" dirty="0" smtClean="0"/>
              <a:t>String </a:t>
            </a:r>
            <a:r>
              <a:rPr lang="en-US" dirty="0" smtClean="0"/>
              <a:t>Translation – String tables as java resource bundles</a:t>
            </a:r>
            <a:endParaRPr lang="en-US" dirty="0" smtClean="0"/>
          </a:p>
          <a:p>
            <a:r>
              <a:rPr lang="en-US" dirty="0" smtClean="0"/>
              <a:t>Rest </a:t>
            </a:r>
            <a:r>
              <a:rPr lang="en-US" dirty="0" smtClean="0"/>
              <a:t>Support – Jersey library for server and client</a:t>
            </a:r>
          </a:p>
          <a:p>
            <a:r>
              <a:rPr lang="en-US" dirty="0" smtClean="0"/>
              <a:t>JSON Support – Jackson library</a:t>
            </a:r>
            <a:endParaRPr lang="en-US" dirty="0" smtClean="0"/>
          </a:p>
          <a:p>
            <a:r>
              <a:rPr lang="en-US" dirty="0" smtClean="0"/>
              <a:t>Database Support – Spring Data | Hibernate JPA | JDBC</a:t>
            </a:r>
            <a:endParaRPr lang="en-US" dirty="0" smtClean="0"/>
          </a:p>
          <a:p>
            <a:r>
              <a:rPr lang="en-US" dirty="0" smtClean="0"/>
              <a:t>Asynchronous Calling – </a:t>
            </a:r>
            <a:r>
              <a:rPr lang="en-US" dirty="0" err="1" smtClean="0"/>
              <a:t>Completable</a:t>
            </a:r>
            <a:r>
              <a:rPr lang="en-US" dirty="0" smtClean="0"/>
              <a:t> Futures</a:t>
            </a:r>
            <a:endParaRPr lang="en-US" dirty="0" smtClean="0"/>
          </a:p>
          <a:p>
            <a:r>
              <a:rPr lang="en-US" dirty="0" smtClean="0"/>
              <a:t>Form </a:t>
            </a:r>
            <a:r>
              <a:rPr lang="en-US" dirty="0" smtClean="0"/>
              <a:t>Validation – Custom Validators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967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in</a:t>
            </a:r>
          </a:p>
          <a:p>
            <a:r>
              <a:rPr lang="en-US" dirty="0" smtClean="0"/>
              <a:t>Refresh</a:t>
            </a:r>
          </a:p>
          <a:p>
            <a:r>
              <a:rPr lang="en-US" dirty="0" smtClean="0"/>
              <a:t>About</a:t>
            </a:r>
          </a:p>
          <a:p>
            <a:r>
              <a:rPr lang="en-US" dirty="0" smtClean="0"/>
              <a:t>Direct messaging</a:t>
            </a:r>
          </a:p>
          <a:p>
            <a:r>
              <a:rPr lang="en-US" dirty="0" smtClean="0"/>
              <a:t>Conversation history</a:t>
            </a:r>
          </a:p>
          <a:p>
            <a:r>
              <a:rPr lang="en-US" dirty="0" smtClean="0"/>
              <a:t>Basic </a:t>
            </a:r>
            <a:r>
              <a:rPr lang="en-US" dirty="0" err="1" smtClean="0"/>
              <a:t>Auth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079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://github.com/hswope/</a:t>
            </a:r>
            <a:r>
              <a:rPr lang="en-US" dirty="0" smtClean="0">
                <a:hlinkClick r:id="rId2"/>
              </a:rPr>
              <a:t>chatnoir</a:t>
            </a:r>
            <a:endParaRPr lang="en-US" dirty="0" smtClean="0"/>
          </a:p>
          <a:p>
            <a:r>
              <a:rPr lang="en-US" dirty="0" err="1" smtClean="0"/>
              <a:t>Kotlin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https://kotlinlang.org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err="1" smtClean="0"/>
              <a:t>PostgresSQL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https://www.postgresql.org</a:t>
            </a:r>
            <a:r>
              <a:rPr lang="en-US" dirty="0" smtClean="0">
                <a:hlinkClick r:id="rId4"/>
              </a:rPr>
              <a:t>/</a:t>
            </a:r>
            <a:endParaRPr lang="en-US" dirty="0"/>
          </a:p>
          <a:p>
            <a:r>
              <a:rPr lang="en-US" dirty="0" smtClean="0"/>
              <a:t>Jet </a:t>
            </a:r>
            <a:r>
              <a:rPr lang="en-US" dirty="0"/>
              <a:t>Brains: </a:t>
            </a:r>
            <a:r>
              <a:rPr lang="en-US" dirty="0">
                <a:hlinkClick r:id="rId5"/>
              </a:rPr>
              <a:t>https://www.jetbrains.com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 smtClean="0"/>
              <a:t>Smart </a:t>
            </a:r>
            <a:r>
              <a:rPr lang="en-US" dirty="0" err="1" smtClean="0"/>
              <a:t>Git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http://www.syntevo.com/smartgit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 Up</a:t>
            </a:r>
            <a:endParaRPr lang="en-US" dirty="0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615392" y="5599037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720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am Howard Swope</a:t>
            </a:r>
          </a:p>
          <a:p>
            <a:r>
              <a:rPr lang="en-US" dirty="0" smtClean="0"/>
              <a:t>I chose to do a chat program and called it Chat Noir after the Parisian cabaret</a:t>
            </a:r>
          </a:p>
          <a:p>
            <a:r>
              <a:rPr lang="en-US" dirty="0" smtClean="0"/>
              <a:t>I will discuss the application’s:</a:t>
            </a:r>
          </a:p>
          <a:p>
            <a:pPr lvl="1"/>
            <a:r>
              <a:rPr lang="en-US" dirty="0" smtClean="0"/>
              <a:t>Architecture</a:t>
            </a:r>
          </a:p>
          <a:p>
            <a:pPr lvl="1"/>
            <a:r>
              <a:rPr lang="en-US" dirty="0" smtClean="0"/>
              <a:t>Languages</a:t>
            </a:r>
          </a:p>
          <a:p>
            <a:pPr lvl="1"/>
            <a:r>
              <a:rPr lang="en-US" dirty="0" smtClean="0"/>
              <a:t>Tool set</a:t>
            </a:r>
          </a:p>
          <a:p>
            <a:pPr lvl="1"/>
            <a:r>
              <a:rPr lang="en-US" dirty="0" smtClean="0"/>
              <a:t>Important software techniques</a:t>
            </a:r>
          </a:p>
          <a:p>
            <a:pPr lvl="1"/>
            <a:r>
              <a:rPr lang="en-US" dirty="0" err="1" smtClean="0"/>
              <a:t>Featureset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047" y="3243417"/>
            <a:ext cx="2506171" cy="354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03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Systems Architecture – Node Diagram</a:t>
            </a:r>
          </a:p>
          <a:p>
            <a:r>
              <a:rPr lang="en-US" dirty="0" smtClean="0"/>
              <a:t>Software Architecture – Package Diagram</a:t>
            </a:r>
          </a:p>
          <a:p>
            <a:r>
              <a:rPr lang="en-US" dirty="0" smtClean="0"/>
              <a:t>Primary Patterns</a:t>
            </a:r>
          </a:p>
          <a:p>
            <a:r>
              <a:rPr lang="en-US" dirty="0" smtClean="0"/>
              <a:t>Data Model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21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Systems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604" y="3104559"/>
            <a:ext cx="7145648" cy="280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699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Server Software Architecture</a:t>
            </a:r>
            <a:endParaRPr lang="en-US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3290619"/>
            <a:ext cx="87503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119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Client Software Architecture</a:t>
            </a:r>
            <a:endParaRPr lang="en-US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00" y="3292548"/>
            <a:ext cx="86995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411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771" y="2459393"/>
            <a:ext cx="2556122" cy="378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133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Kotlin</a:t>
            </a:r>
            <a:r>
              <a:rPr lang="en-US" dirty="0" smtClean="0"/>
              <a:t> – client and server</a:t>
            </a:r>
          </a:p>
          <a:p>
            <a:r>
              <a:rPr lang="en-US" dirty="0" smtClean="0"/>
              <a:t>Java – client and server</a:t>
            </a:r>
          </a:p>
          <a:p>
            <a:r>
              <a:rPr lang="en-US" dirty="0" smtClean="0"/>
              <a:t>SQL - database</a:t>
            </a:r>
          </a:p>
          <a:p>
            <a:r>
              <a:rPr lang="en-US" dirty="0" smtClean="0"/>
              <a:t>Groovy – build system</a:t>
            </a:r>
          </a:p>
          <a:p>
            <a:r>
              <a:rPr lang="en-US" dirty="0" smtClean="0"/>
              <a:t>JSON – data serialization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911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Intellij</a:t>
            </a:r>
            <a:endParaRPr lang="en-US" dirty="0" smtClean="0"/>
          </a:p>
          <a:p>
            <a:r>
              <a:rPr lang="en-US" dirty="0" err="1" smtClean="0"/>
              <a:t>JavaFX</a:t>
            </a:r>
            <a:r>
              <a:rPr lang="en-US" dirty="0" smtClean="0"/>
              <a:t> Scene Builder</a:t>
            </a:r>
            <a:endParaRPr lang="en-US" dirty="0" smtClean="0"/>
          </a:p>
          <a:p>
            <a:r>
              <a:rPr lang="en-US" dirty="0" err="1" smtClean="0"/>
              <a:t>Gradle</a:t>
            </a:r>
            <a:endParaRPr lang="en-US" dirty="0" smtClean="0"/>
          </a:p>
          <a:p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err="1" smtClean="0"/>
              <a:t>SmartGit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2811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Hardcover.thmx</Template>
  <TotalTime>3566</TotalTime>
  <Words>420</Words>
  <Application>Microsoft Macintosh PowerPoint</Application>
  <PresentationFormat>On-screen Show (4:3)</PresentationFormat>
  <Paragraphs>119</Paragraphs>
  <Slides>18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Hardcover</vt:lpstr>
      <vt:lpstr>Chat Noir</vt:lpstr>
      <vt:lpstr>Introduction</vt:lpstr>
      <vt:lpstr>Architecture</vt:lpstr>
      <vt:lpstr>Systems Architecture</vt:lpstr>
      <vt:lpstr>Server Software Architecture</vt:lpstr>
      <vt:lpstr>Client Software Architecture</vt:lpstr>
      <vt:lpstr>Data Model</vt:lpstr>
      <vt:lpstr>Languages</vt:lpstr>
      <vt:lpstr>Tool Set</vt:lpstr>
      <vt:lpstr>IntelliJ</vt:lpstr>
      <vt:lpstr>JavaFX Scene Builder</vt:lpstr>
      <vt:lpstr>JavaFX Scene Builder</vt:lpstr>
      <vt:lpstr>Gradle</vt:lpstr>
      <vt:lpstr>Github</vt:lpstr>
      <vt:lpstr>SmartGit</vt:lpstr>
      <vt:lpstr>Software Techniques</vt:lpstr>
      <vt:lpstr>Feature Set</vt:lpstr>
      <vt:lpstr>Wrap Up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 Noir</dc:title>
  <dc:creator>Howard Swope</dc:creator>
  <cp:lastModifiedBy>Howard Swope</cp:lastModifiedBy>
  <cp:revision>22</cp:revision>
  <dcterms:created xsi:type="dcterms:W3CDTF">2016-11-12T19:53:02Z</dcterms:created>
  <dcterms:modified xsi:type="dcterms:W3CDTF">2016-12-05T08:37:43Z</dcterms:modified>
</cp:coreProperties>
</file>