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2" r:id="rId8"/>
    <p:sldId id="264" r:id="rId9"/>
    <p:sldId id="263" r:id="rId10"/>
    <p:sldId id="258" r:id="rId11"/>
    <p:sldId id="259" r:id="rId12"/>
    <p:sldId id="260" r:id="rId13"/>
    <p:sldId id="261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llada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Dr. Damian’s</a:t>
            </a:r>
            <a:br>
              <a:rPr lang="en-US" dirty="0" smtClean="0"/>
            </a:br>
            <a:r>
              <a:rPr lang="en-US" dirty="0" smtClean="0"/>
              <a:t>CSC 8470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Howard Swope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3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4" name="Content Placeholder 3" descr="Engine - Packag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68" t="1" r="-17192" b="-672"/>
          <a:stretch/>
        </p:blipFill>
        <p:spPr>
          <a:xfrm>
            <a:off x="337397" y="1600200"/>
            <a:ext cx="8229600" cy="4330719"/>
          </a:xfrm>
        </p:spPr>
      </p:pic>
    </p:spTree>
    <p:extLst>
      <p:ext uri="{BB962C8B-B14F-4D97-AF65-F5344CB8AC3E}">
        <p14:creationId xmlns:p14="http://schemas.microsoft.com/office/powerpoint/2010/main" val="424159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Object Model</a:t>
            </a:r>
            <a:endParaRPr lang="en-US" dirty="0"/>
          </a:p>
        </p:txBody>
      </p:sp>
      <p:pic>
        <p:nvPicPr>
          <p:cNvPr id="4" name="Content Placeholder 3" descr="Engine - Object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9" r="-135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541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Work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OpenGL Initialization</a:t>
            </a:r>
          </a:p>
          <a:p>
            <a:pPr lvl="1"/>
            <a:r>
              <a:rPr lang="en-US" dirty="0" smtClean="0"/>
              <a:t>General </a:t>
            </a:r>
            <a:r>
              <a:rPr lang="en-US" dirty="0" err="1" smtClean="0"/>
              <a:t>opengl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Creation of OpenGL context</a:t>
            </a:r>
          </a:p>
          <a:p>
            <a:pPr lvl="1"/>
            <a:r>
              <a:rPr lang="en-US" dirty="0" smtClean="0"/>
              <a:t>Compiling of engine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err="1" smtClean="0"/>
              <a:t>Collada</a:t>
            </a:r>
            <a:r>
              <a:rPr lang="en-US" dirty="0" smtClean="0"/>
              <a:t> Import</a:t>
            </a:r>
          </a:p>
          <a:p>
            <a:pPr lvl="1"/>
            <a:r>
              <a:rPr lang="en-US" dirty="0" smtClean="0"/>
              <a:t>deserialization of </a:t>
            </a:r>
            <a:r>
              <a:rPr lang="en-US" dirty="0" err="1" smtClean="0"/>
              <a:t>collada</a:t>
            </a:r>
            <a:r>
              <a:rPr lang="en-US" dirty="0" smtClean="0"/>
              <a:t> to in memory objects</a:t>
            </a:r>
          </a:p>
          <a:p>
            <a:r>
              <a:rPr lang="en-US" dirty="0" smtClean="0"/>
              <a:t>World Initialization</a:t>
            </a:r>
          </a:p>
          <a:p>
            <a:pPr lvl="1"/>
            <a:r>
              <a:rPr lang="en-US" dirty="0" smtClean="0"/>
              <a:t>Occurs when the UI is given its world</a:t>
            </a:r>
          </a:p>
          <a:p>
            <a:pPr lvl="1"/>
            <a:r>
              <a:rPr lang="en-US" dirty="0" smtClean="0"/>
              <a:t>World objects create their GPU specific constructs</a:t>
            </a:r>
          </a:p>
          <a:p>
            <a:r>
              <a:rPr lang="en-US" dirty="0" smtClean="0"/>
              <a:t>Scene Render</a:t>
            </a:r>
          </a:p>
          <a:p>
            <a:pPr lvl="1"/>
            <a:r>
              <a:rPr lang="en-US" dirty="0" smtClean="0"/>
              <a:t>An individual Frame is rendered</a:t>
            </a:r>
          </a:p>
          <a:p>
            <a:pPr lvl="1"/>
            <a:r>
              <a:rPr lang="en-US" dirty="0" smtClean="0"/>
              <a:t>Uses scene camera, lighting</a:t>
            </a:r>
          </a:p>
          <a:p>
            <a:pPr lvl="1"/>
            <a:r>
              <a:rPr lang="en-US" dirty="0" smtClean="0"/>
              <a:t>And geometry</a:t>
            </a:r>
          </a:p>
          <a:p>
            <a:r>
              <a:rPr lang="en-US" dirty="0" smtClean="0"/>
              <a:t>World Destruction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2761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of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resources are </a:t>
            </a:r>
            <a:r>
              <a:rPr lang="en-US" dirty="0" err="1" smtClean="0"/>
              <a:t>limitted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orld objects are </a:t>
            </a:r>
            <a:r>
              <a:rPr lang="en-US" dirty="0" err="1" smtClean="0"/>
              <a:t>limitted</a:t>
            </a:r>
            <a:r>
              <a:rPr lang="en-US" dirty="0" smtClean="0"/>
              <a:t> to as few as necessary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cene objects are instanced world objects which share common resources but have unique transformations</a:t>
            </a:r>
          </a:p>
          <a:p>
            <a:pPr lvl="1"/>
            <a:r>
              <a:rPr lang="en-US" dirty="0" smtClean="0"/>
              <a:t>Resources consist of:</a:t>
            </a:r>
          </a:p>
          <a:p>
            <a:pPr lvl="2"/>
            <a:r>
              <a:rPr lang="en-US" dirty="0" smtClean="0"/>
              <a:t>Geometry data</a:t>
            </a:r>
          </a:p>
          <a:p>
            <a:pPr lvl="2"/>
            <a:r>
              <a:rPr lang="en-US" dirty="0" smtClean="0"/>
              <a:t>Materials</a:t>
            </a:r>
          </a:p>
          <a:p>
            <a:pPr lvl="2"/>
            <a:r>
              <a:rPr lang="en-US" dirty="0" smtClean="0"/>
              <a:t>Textures</a:t>
            </a:r>
          </a:p>
          <a:p>
            <a:r>
              <a:rPr lang="en-US" dirty="0" err="1" smtClean="0"/>
              <a:t>Collada</a:t>
            </a:r>
            <a:r>
              <a:rPr lang="en-US" dirty="0" smtClean="0"/>
              <a:t> is XML based</a:t>
            </a:r>
          </a:p>
          <a:p>
            <a:pPr lvl="1"/>
            <a:r>
              <a:rPr lang="en-US" dirty="0" smtClean="0"/>
              <a:t>This makes it very readable, but very slow</a:t>
            </a:r>
          </a:p>
          <a:p>
            <a:pPr lvl="1"/>
            <a:r>
              <a:rPr lang="en-US" dirty="0" smtClean="0"/>
              <a:t>The current importer uses DOM traversal for expediency and the need for experimentation</a:t>
            </a:r>
          </a:p>
          <a:p>
            <a:pPr lvl="1"/>
            <a:r>
              <a:rPr lang="en-US" dirty="0" smtClean="0"/>
              <a:t>A production implementation would do a single read pass through.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9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Blender - Modeling</a:t>
            </a:r>
          </a:p>
          <a:p>
            <a:r>
              <a:rPr lang="en-US" dirty="0" smtClean="0"/>
              <a:t>Gimp – Raster image manipulation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Creator – GUI creation</a:t>
            </a:r>
          </a:p>
          <a:p>
            <a:r>
              <a:rPr lang="en-US" dirty="0" err="1" smtClean="0"/>
              <a:t>CLion</a:t>
            </a:r>
            <a:r>
              <a:rPr lang="en-US" dirty="0" smtClean="0"/>
              <a:t> – Most C++ coding and </a:t>
            </a:r>
            <a:r>
              <a:rPr lang="en-US" dirty="0" err="1" smtClean="0"/>
              <a:t>debuggin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8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– Clang / LLVM</a:t>
            </a:r>
          </a:p>
          <a:p>
            <a:r>
              <a:rPr lang="en-US" dirty="0" smtClean="0"/>
              <a:t>Build – CMAKE and QMAKE (new for this project)</a:t>
            </a:r>
          </a:p>
          <a:p>
            <a:r>
              <a:rPr lang="en-US" dirty="0" smtClean="0"/>
              <a:t>Language - C++</a:t>
            </a:r>
          </a:p>
          <a:p>
            <a:r>
              <a:rPr lang="en-US" dirty="0" smtClean="0"/>
              <a:t>3D Library – OpenGL</a:t>
            </a:r>
          </a:p>
          <a:p>
            <a:r>
              <a:rPr lang="en-US" dirty="0" smtClean="0"/>
              <a:t>Supporting Library </a:t>
            </a:r>
            <a:r>
              <a:rPr lang="en-US" dirty="0" err="1" smtClean="0"/>
              <a:t>Qt</a:t>
            </a:r>
            <a:r>
              <a:rPr lang="en-US" dirty="0" smtClean="0"/>
              <a:t> (new for this project)</a:t>
            </a:r>
          </a:p>
          <a:p>
            <a:r>
              <a:rPr lang="en-US" dirty="0" smtClean="0"/>
              <a:t>GUI Toolkit – </a:t>
            </a:r>
            <a:r>
              <a:rPr lang="en-US" dirty="0" err="1" smtClean="0"/>
              <a:t>Qt</a:t>
            </a:r>
            <a:r>
              <a:rPr lang="en-US" dirty="0" smtClean="0"/>
              <a:t> (new for this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4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am impressed with the vastness of the task of creating a generic engine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really do this problem justice I would have to incorporate </a:t>
            </a:r>
            <a:r>
              <a:rPr lang="en-US" dirty="0" err="1" smtClean="0"/>
              <a:t>shaders</a:t>
            </a:r>
            <a:r>
              <a:rPr lang="en-US" dirty="0" smtClean="0"/>
              <a:t> that are built and compiled on the fly</a:t>
            </a:r>
            <a:endParaRPr lang="en-US" dirty="0" smtClean="0"/>
          </a:p>
          <a:p>
            <a:r>
              <a:rPr lang="en-US" dirty="0" err="1" smtClean="0"/>
              <a:t>Collada</a:t>
            </a:r>
            <a:r>
              <a:rPr lang="en-US" dirty="0" smtClean="0"/>
              <a:t> is quite a specification given the sophistication of the problem space that it attempts to capture. Meta to the </a:t>
            </a:r>
            <a:r>
              <a:rPr lang="en-US" dirty="0" err="1" smtClean="0"/>
              <a:t>extream</a:t>
            </a:r>
            <a:endParaRPr lang="en-US" dirty="0" smtClean="0"/>
          </a:p>
          <a:p>
            <a:r>
              <a:rPr lang="en-US" dirty="0" smtClean="0"/>
              <a:t>I highly recommend </a:t>
            </a:r>
            <a:r>
              <a:rPr lang="en-US" dirty="0" err="1" smtClean="0"/>
              <a:t>CLion</a:t>
            </a:r>
            <a:r>
              <a:rPr lang="en-US" dirty="0" smtClean="0"/>
              <a:t> and the </a:t>
            </a:r>
            <a:r>
              <a:rPr lang="en-US" dirty="0" err="1" smtClean="0"/>
              <a:t>Qt</a:t>
            </a:r>
            <a:r>
              <a:rPr lang="en-US" dirty="0" smtClean="0"/>
              <a:t> library for anyone writing multiplatform in C++.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dirty="0" smtClean="0"/>
              <a:t>and all jet brains tools are great</a:t>
            </a:r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has a huge breadth of base class support.</a:t>
            </a:r>
          </a:p>
          <a:p>
            <a:pPr lvl="2"/>
            <a:r>
              <a:rPr lang="en-US" dirty="0" smtClean="0"/>
              <a:t>Side note – very surprised by the frequency of pass by value objects that wrap pointers. Seems to be an evolving C++ trend</a:t>
            </a:r>
          </a:p>
          <a:p>
            <a:r>
              <a:rPr lang="en-US" dirty="0" smtClean="0"/>
              <a:t>I was very impressed with this course and the way it managed to cover many important aspects of this space from both a high and low level perspective</a:t>
            </a:r>
          </a:p>
        </p:txBody>
      </p:sp>
    </p:spTree>
    <p:extLst>
      <p:ext uri="{BB962C8B-B14F-4D97-AF65-F5344CB8AC3E}">
        <p14:creationId xmlns:p14="http://schemas.microsoft.com/office/powerpoint/2010/main" val="203627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 am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Why it interested me</a:t>
            </a:r>
          </a:p>
          <a:p>
            <a:r>
              <a:rPr lang="en-US" dirty="0" smtClean="0"/>
              <a:t>The project – Files, object models, workflows,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stack – Tools, libraries, hardware,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Concluding observations</a:t>
            </a:r>
          </a:p>
          <a:p>
            <a:r>
              <a:rPr lang="en-US" dirty="0" smtClean="0"/>
              <a:t>Q&amp;A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48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Howard Swope</a:t>
            </a:r>
          </a:p>
          <a:p>
            <a:r>
              <a:rPr lang="en-US" dirty="0" smtClean="0"/>
              <a:t>I am a software </a:t>
            </a:r>
            <a:r>
              <a:rPr lang="en-US" dirty="0"/>
              <a:t>e</a:t>
            </a:r>
            <a:r>
              <a:rPr lang="en-US" dirty="0" smtClean="0"/>
              <a:t>ngineer of 25 years</a:t>
            </a:r>
            <a:endParaRPr lang="en-US" dirty="0"/>
          </a:p>
          <a:p>
            <a:r>
              <a:rPr lang="en-US" dirty="0" smtClean="0"/>
              <a:t>I have a wide resume covering many different technologies</a:t>
            </a:r>
          </a:p>
          <a:p>
            <a:r>
              <a:rPr lang="en-US" dirty="0"/>
              <a:t>I</a:t>
            </a:r>
            <a:r>
              <a:rPr lang="en-US" dirty="0" smtClean="0"/>
              <a:t> have spent a fair amount of time in graphics and multimedia</a:t>
            </a:r>
          </a:p>
          <a:p>
            <a:r>
              <a:rPr lang="en-US" dirty="0" smtClean="0"/>
              <a:t>I have worked on planetarium products and products providing 3D simulation for television news.</a:t>
            </a:r>
          </a:p>
          <a:p>
            <a:r>
              <a:rPr lang="en-US" dirty="0" smtClean="0"/>
              <a:t>I hold 4 European and 4 US </a:t>
            </a:r>
            <a:r>
              <a:rPr lang="en-US" dirty="0" err="1" smtClean="0"/>
              <a:t>pattents</a:t>
            </a:r>
            <a:r>
              <a:rPr lang="en-US" dirty="0" smtClean="0"/>
              <a:t> for graphic techniques simulating traffic in 3D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59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sets out to:</a:t>
            </a:r>
          </a:p>
          <a:p>
            <a:pPr lvl="1"/>
            <a:r>
              <a:rPr lang="en-US" dirty="0" smtClean="0"/>
              <a:t>Create an engine, of sophistication </a:t>
            </a:r>
            <a:r>
              <a:rPr lang="en-US" dirty="0" err="1" smtClean="0"/>
              <a:t>comensurate</a:t>
            </a:r>
            <a:r>
              <a:rPr lang="en-US" dirty="0" smtClean="0"/>
              <a:t> with the time available, that ingests data from blender in a generic way and renders it in a stand alone application.</a:t>
            </a:r>
          </a:p>
          <a:p>
            <a:pPr lvl="1"/>
            <a:r>
              <a:rPr lang="en-US" dirty="0" smtClean="0"/>
              <a:t>The application should use COLLADA for data serialization.</a:t>
            </a:r>
          </a:p>
          <a:p>
            <a:pPr lvl="1"/>
            <a:r>
              <a:rPr lang="en-US" dirty="0" smtClean="0"/>
              <a:t>The application should exercise many of the techniques learned in class.</a:t>
            </a:r>
          </a:p>
          <a:p>
            <a:pPr lvl="1"/>
            <a:r>
              <a:rPr lang="en-US" dirty="0" smtClean="0"/>
              <a:t>The application should be built entirely with open tools.</a:t>
            </a:r>
          </a:p>
          <a:p>
            <a:pPr lvl="1"/>
            <a:r>
              <a:rPr lang="en-US" dirty="0" smtClean="0"/>
              <a:t>The application should run on the major platforms.</a:t>
            </a:r>
          </a:p>
          <a:p>
            <a:pPr lvl="1"/>
            <a:r>
              <a:rPr lang="en-US" dirty="0" smtClean="0"/>
              <a:t>(I also had a side goal of having an excuse to learn the </a:t>
            </a:r>
            <a:r>
              <a:rPr lang="en-US" dirty="0" err="1" smtClean="0"/>
              <a:t>Qt</a:t>
            </a:r>
            <a:r>
              <a:rPr lang="en-US" dirty="0" smtClean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0461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Interested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wanted to attack the problem space at a lower level</a:t>
            </a:r>
          </a:p>
          <a:p>
            <a:pPr lvl="1"/>
            <a:r>
              <a:rPr lang="en-US" dirty="0" smtClean="0"/>
              <a:t>In the past I have written a simulation engine with the aid of a gaming engine</a:t>
            </a:r>
          </a:p>
          <a:p>
            <a:r>
              <a:rPr lang="en-US" dirty="0" smtClean="0"/>
              <a:t>I wanted to solve the problem with open tools creating solutions that can run on any platform</a:t>
            </a:r>
          </a:p>
          <a:p>
            <a:pPr lvl="1"/>
            <a:r>
              <a:rPr lang="en-US" dirty="0" smtClean="0"/>
              <a:t>In the past I have done windows only using DirectX and 3DS Max</a:t>
            </a:r>
          </a:p>
          <a:p>
            <a:r>
              <a:rPr lang="en-US" dirty="0" smtClean="0"/>
              <a:t>I wanted to learn the internals of COLLADA</a:t>
            </a:r>
          </a:p>
          <a:p>
            <a:pPr lvl="1"/>
            <a:r>
              <a:rPr lang="en-US" dirty="0" smtClean="0"/>
              <a:t>I have been provided data in </a:t>
            </a:r>
            <a:r>
              <a:rPr lang="en-US" dirty="0" err="1" smtClean="0"/>
              <a:t>collada</a:t>
            </a:r>
            <a:r>
              <a:rPr lang="en-US" dirty="0" smtClean="0"/>
              <a:t> and have had trouble with 3</a:t>
            </a:r>
            <a:r>
              <a:rPr lang="en-US" baseline="30000" dirty="0" smtClean="0"/>
              <a:t>rd</a:t>
            </a:r>
            <a:r>
              <a:rPr lang="en-US" dirty="0" smtClean="0"/>
              <a:t> party importers</a:t>
            </a:r>
          </a:p>
          <a:p>
            <a:r>
              <a:rPr lang="en-US" dirty="0" smtClean="0"/>
              <a:t>I wanted to learn the problem / solution space from a “meta” vantage point.</a:t>
            </a:r>
          </a:p>
          <a:p>
            <a:pPr lvl="1"/>
            <a:r>
              <a:rPr lang="en-US" dirty="0" err="1" smtClean="0"/>
              <a:t>Collada</a:t>
            </a:r>
            <a:r>
              <a:rPr lang="en-US" dirty="0" smtClean="0"/>
              <a:t> is perfect for this as it is so versatile and is designed to be very generic from the beginning.</a:t>
            </a:r>
          </a:p>
          <a:p>
            <a:pPr lvl="1"/>
            <a:r>
              <a:rPr lang="en-US" dirty="0" smtClean="0"/>
              <a:t>There is no better way to “own” the  knowledge of a given subject.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8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Royalty free</a:t>
            </a:r>
          </a:p>
          <a:p>
            <a:r>
              <a:rPr lang="en-US" dirty="0" smtClean="0"/>
              <a:t>XML </a:t>
            </a:r>
            <a:r>
              <a:rPr lang="en-US" dirty="0" err="1" smtClean="0"/>
              <a:t>scema</a:t>
            </a:r>
            <a:endParaRPr lang="en-US" dirty="0" smtClean="0"/>
          </a:p>
          <a:p>
            <a:r>
              <a:rPr lang="en-US" dirty="0" smtClean="0"/>
              <a:t>Facilitates digital asset exchange for the 3D industry</a:t>
            </a:r>
          </a:p>
          <a:p>
            <a:r>
              <a:rPr lang="en-US" dirty="0" smtClean="0">
                <a:hlinkClick r:id="rId2"/>
              </a:rPr>
              <a:t>http://www.collada.org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28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Excerpt from </a:t>
            </a:r>
            <a:r>
              <a:rPr lang="en-US" dirty="0" err="1" smtClean="0"/>
              <a:t>Collada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214"/>
            <a:ext cx="9144000" cy="40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Excerpt from </a:t>
            </a:r>
            <a:r>
              <a:rPr lang="en-US" dirty="0" err="1" smtClean="0"/>
              <a:t>Collada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7307"/>
            <a:ext cx="9144000" cy="29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8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3387</TotalTime>
  <Words>733</Words>
  <Application>Microsoft Macintosh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Final Project Dr. Damian’s CSC 8470</vt:lpstr>
      <vt:lpstr>Discussion Points</vt:lpstr>
      <vt:lpstr>Who I Am</vt:lpstr>
      <vt:lpstr>Project Overview</vt:lpstr>
      <vt:lpstr>Why It Interested Me</vt:lpstr>
      <vt:lpstr>The Project</vt:lpstr>
      <vt:lpstr>Collada</vt:lpstr>
      <vt:lpstr>Excerpt from Collada File</vt:lpstr>
      <vt:lpstr>Excerpt from Collada File</vt:lpstr>
      <vt:lpstr>Packages</vt:lpstr>
      <vt:lpstr>High Level Object Model</vt:lpstr>
      <vt:lpstr>Major Work Flows</vt:lpstr>
      <vt:lpstr>Other Issues of Note</vt:lpstr>
      <vt:lpstr>The Stack</vt:lpstr>
      <vt:lpstr>Tools</vt:lpstr>
      <vt:lpstr>Technologies</vt:lpstr>
      <vt:lpstr>Parting Observations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Dr. Damian’s CSC 8470</dc:title>
  <dc:creator>Howard Swope</dc:creator>
  <cp:lastModifiedBy>Howard Swope</cp:lastModifiedBy>
  <cp:revision>19</cp:revision>
  <dcterms:created xsi:type="dcterms:W3CDTF">2015-04-26T19:08:21Z</dcterms:created>
  <dcterms:modified xsi:type="dcterms:W3CDTF">2015-04-29T03:38:11Z</dcterms:modified>
</cp:coreProperties>
</file>