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4" r:id="rId5"/>
    <p:sldId id="260" r:id="rId6"/>
    <p:sldId id="261" r:id="rId7"/>
    <p:sldId id="258" r:id="rId8"/>
    <p:sldId id="262" r:id="rId9"/>
    <p:sldId id="263" r:id="rId10"/>
    <p:sldId id="265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99" d="100"/>
          <a:sy n="99" d="100"/>
        </p:scale>
        <p:origin x="-352" y="-288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21.04.16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21.04.16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21.04.16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21.04.16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 smtClean="0">
                <a:solidFill>
                  <a:schemeClr val="tx1"/>
                </a:solidFill>
                <a:latin typeface="Calibri"/>
              </a:rPr>
              <a:t>BATTLESHIP - MOCKUPS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>
                <a:solidFill>
                  <a:srgbClr val="009999"/>
                </a:solidFill>
              </a:rPr>
              <a:t>Müllner, Huber, Kralicek, Deubler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ship</a:t>
            </a:r>
            <a:r>
              <a:rPr lang="de-DE" dirty="0" smtClean="0"/>
              <a:t> </a:t>
            </a:r>
            <a:r>
              <a:rPr lang="de-DE" dirty="0" err="1" smtClean="0"/>
              <a:t>modes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In-</a:t>
            </a:r>
            <a:r>
              <a:rPr lang="de-DE" dirty="0"/>
              <a:t>A</a:t>
            </a:r>
            <a:r>
              <a:rPr lang="de-DE" dirty="0" smtClean="0"/>
              <a:t>pp </a:t>
            </a:r>
            <a:r>
              <a:rPr lang="de-DE" dirty="0" err="1" smtClean="0"/>
              <a:t>purchases</a:t>
            </a:r>
            <a:endParaRPr lang="de-DE" dirty="0" smtClean="0"/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Achievments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err="1" smtClean="0"/>
              <a:t>Unlock</a:t>
            </a:r>
            <a:r>
              <a:rPr lang="de-DE" dirty="0" smtClean="0"/>
              <a:t> </a:t>
            </a:r>
            <a:r>
              <a:rPr lang="de-DE" dirty="0" err="1" smtClean="0"/>
              <a:t>abilities</a:t>
            </a:r>
            <a:endParaRPr lang="de-DE" dirty="0" smtClean="0"/>
          </a:p>
          <a:p>
            <a:pPr lvl="1"/>
            <a:r>
              <a:rPr lang="de-DE" dirty="0" smtClean="0"/>
              <a:t>Count </a:t>
            </a:r>
            <a:r>
              <a:rPr lang="de-DE" dirty="0" err="1" smtClean="0"/>
              <a:t>wins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concentration</a:t>
            </a:r>
            <a:r>
              <a:rPr lang="de-DE" dirty="0" smtClean="0"/>
              <a:t> on </a:t>
            </a:r>
            <a:r>
              <a:rPr lang="de-DE" dirty="0" err="1" smtClean="0"/>
              <a:t>bluetooth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3168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Design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Simple flat </a:t>
            </a:r>
            <a:r>
              <a:rPr lang="de-DE" dirty="0" err="1"/>
              <a:t>layout</a:t>
            </a:r>
            <a:endParaRPr lang="de-DE" dirty="0"/>
          </a:p>
          <a:p>
            <a:r>
              <a:rPr lang="de-DE" dirty="0"/>
              <a:t>Chat?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r>
              <a:rPr lang="de-DE" dirty="0" smtClean="0"/>
              <a:t>Small ad-banner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top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fullscreen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removed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in-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purchase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iphone_hauptmenu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5" y="1556791"/>
            <a:ext cx="9971293" cy="49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Place </a:t>
            </a:r>
            <a:r>
              <a:rPr lang="de-DE" dirty="0" err="1" smtClean="0"/>
              <a:t>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 descr="iphone_schiffesetz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5" y="1484784"/>
            <a:ext cx="1011580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Battle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Bild 6" descr="iphone_spie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484784"/>
            <a:ext cx="10009112" cy="49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 descr="iphone_w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5" y="1484784"/>
            <a:ext cx="1011580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Bild 5" descr="iphone_los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556792"/>
            <a:ext cx="997129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84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72</Words>
  <Application>Microsoft Macintosh PowerPoint</Application>
  <PresentationFormat>Benutzerdefiniert</PresentationFormat>
  <Paragraphs>21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Tech_16x9</vt:lpstr>
      <vt:lpstr>BATTLESHIP - MOCKUPS</vt:lpstr>
      <vt:lpstr>Game Design</vt:lpstr>
      <vt:lpstr>Game Design II</vt:lpstr>
      <vt:lpstr>Main menu</vt:lpstr>
      <vt:lpstr>Place ships</vt:lpstr>
      <vt:lpstr>Battle</vt:lpstr>
      <vt:lpstr>Win</vt:lpstr>
      <vt:lpstr>Loose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2016-04-06T19:21:16Z</dcterms:created>
  <dcterms:modified xsi:type="dcterms:W3CDTF">2016-04-21T14:23:02Z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