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2" r:id="rId16"/>
    <p:sldId id="270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 autoAdjust="0"/>
    <p:restoredTop sz="73369"/>
  </p:normalViewPr>
  <p:slideViewPr>
    <p:cSldViewPr snapToGrid="0">
      <p:cViewPr varScale="1">
        <p:scale>
          <a:sx n="84" d="100"/>
          <a:sy n="84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221E-B219-D541-B408-9CC78F7C9520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4D239-7A5C-674A-9A92-F83AB2C92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D239-7A5C-674A-9A92-F83AB2C92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id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Installieren</a:t>
            </a:r>
            <a:r>
              <a:rPr lang="en-US" dirty="0"/>
              <a:t> des plugins </a:t>
            </a:r>
            <a:r>
              <a:rPr lang="en-US" dirty="0" err="1"/>
              <a:t>angeben</a:t>
            </a:r>
            <a:r>
              <a:rPr lang="en-US" dirty="0"/>
              <a:t> </a:t>
            </a:r>
            <a:r>
              <a:rPr lang="en-US" dirty="0" err="1"/>
              <a:t>müssen</a:t>
            </a:r>
            <a:endParaRPr lang="en-US" dirty="0"/>
          </a:p>
          <a:p>
            <a:endParaRPr lang="en-US" dirty="0"/>
          </a:p>
          <a:p>
            <a:r>
              <a:rPr lang="en-US" dirty="0"/>
              <a:t>Offer methods for </a:t>
            </a:r>
            <a:r>
              <a:rPr lang="en-US" dirty="0" err="1"/>
              <a:t>auth</a:t>
            </a:r>
            <a:r>
              <a:rPr lang="en-US" dirty="0"/>
              <a:t> </a:t>
            </a:r>
            <a:r>
              <a:rPr lang="en-US" dirty="0" err="1"/>
              <a:t>signOut</a:t>
            </a:r>
            <a:endParaRPr lang="en-US" dirty="0"/>
          </a:p>
          <a:p>
            <a:r>
              <a:rPr lang="en-US" dirty="0" err="1"/>
              <a:t>unlockAchievement</a:t>
            </a:r>
            <a:r>
              <a:rPr lang="en-US" baseline="0" dirty="0"/>
              <a:t> (</a:t>
            </a:r>
            <a:r>
              <a:rPr lang="en-US" baseline="0" dirty="0" err="1"/>
              <a:t>json</a:t>
            </a:r>
            <a:r>
              <a:rPr lang="en-US" baseline="0" dirty="0"/>
              <a:t> data)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D239-7A5C-674A-9A92-F83AB2C92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4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6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153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99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2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5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66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5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3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5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4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kdeubler.at/socke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Cross-</a:t>
            </a:r>
            <a:r>
              <a:rPr lang="de-AT" dirty="0" err="1"/>
              <a:t>platform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Müllner, Huber, Kralicek, Deubler</a:t>
            </a:r>
          </a:p>
        </p:txBody>
      </p:sp>
    </p:spTree>
    <p:extLst>
      <p:ext uri="{BB962C8B-B14F-4D97-AF65-F5344CB8AC3E}">
        <p14:creationId xmlns:p14="http://schemas.microsoft.com/office/powerpoint/2010/main" val="56307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Google Developer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3124201"/>
          </a:xfrm>
        </p:spPr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Link</a:t>
            </a:r>
          </a:p>
          <a:p>
            <a:r>
              <a:rPr lang="en-US" dirty="0"/>
              <a:t>Authorize</a:t>
            </a:r>
          </a:p>
          <a:p>
            <a:r>
              <a:rPr lang="en-US" dirty="0"/>
              <a:t>Test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60" y="1302115"/>
            <a:ext cx="6073639" cy="5555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244" y="2224659"/>
            <a:ext cx="8274756" cy="4503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04" y="2090648"/>
            <a:ext cx="7105095" cy="4767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38" y="1726367"/>
            <a:ext cx="8528561" cy="5131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244" y="3106024"/>
            <a:ext cx="8274755" cy="242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2" y="1302115"/>
            <a:ext cx="7450667" cy="5555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37" y="2399464"/>
            <a:ext cx="7559436" cy="2487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37" y="2250891"/>
            <a:ext cx="8462312" cy="3640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03" y="2176850"/>
            <a:ext cx="8698596" cy="46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9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Developer Console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76" y="2666998"/>
            <a:ext cx="8791024" cy="4191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7" y="1784844"/>
            <a:ext cx="5757333" cy="49715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74" y="2666998"/>
            <a:ext cx="8791026" cy="41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artberri/cordova-plugin-play-games-services</a:t>
            </a:r>
          </a:p>
          <a:p>
            <a:r>
              <a:rPr lang="en-US" dirty="0" err="1"/>
              <a:t>cranberrygame</a:t>
            </a:r>
            <a:r>
              <a:rPr lang="en-US" dirty="0"/>
              <a:t>/</a:t>
            </a:r>
            <a:r>
              <a:rPr lang="en-US" dirty="0" err="1"/>
              <a:t>cordova</a:t>
            </a:r>
            <a:r>
              <a:rPr lang="en-US" dirty="0"/>
              <a:t>-plugin-game</a:t>
            </a:r>
          </a:p>
          <a:p>
            <a:r>
              <a:rPr lang="en-US" dirty="0" err="1"/>
              <a:t>ludei</a:t>
            </a:r>
            <a:r>
              <a:rPr lang="en-US" dirty="0"/>
              <a:t>/atomic-plugins-</a:t>
            </a:r>
            <a:r>
              <a:rPr lang="en-US" dirty="0" err="1"/>
              <a:t>googleplaygames</a:t>
            </a:r>
            <a:endParaRPr lang="en-US" dirty="0"/>
          </a:p>
          <a:p>
            <a:r>
              <a:rPr lang="en-US" dirty="0"/>
              <a:t>cocoon-google-play-games-social-plugin</a:t>
            </a:r>
          </a:p>
          <a:p>
            <a:r>
              <a:rPr lang="en-US" dirty="0"/>
              <a:t>floatinghotpot/google-play-services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0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2572544"/>
            <a:ext cx="3530600" cy="2857500"/>
          </a:xfrm>
        </p:spPr>
      </p:pic>
    </p:spTree>
    <p:extLst>
      <p:ext uri="{BB962C8B-B14F-4D97-AF65-F5344CB8AC3E}">
        <p14:creationId xmlns:p14="http://schemas.microsoft.com/office/powerpoint/2010/main" val="38624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Games API</a:t>
            </a:r>
          </a:p>
          <a:p>
            <a:pPr lvl="1"/>
            <a:r>
              <a:rPr lang="en-US" dirty="0"/>
              <a:t>Plugins available</a:t>
            </a:r>
          </a:p>
          <a:p>
            <a:endParaRPr lang="en-US" dirty="0"/>
          </a:p>
          <a:p>
            <a:r>
              <a:rPr lang="en-US" dirty="0"/>
              <a:t>Write new Plugin for Google Play Services</a:t>
            </a:r>
          </a:p>
          <a:p>
            <a:pPr lvl="1"/>
            <a:endParaRPr lang="en-US" dirty="0"/>
          </a:p>
          <a:p>
            <a:r>
              <a:rPr lang="en-US" dirty="0"/>
              <a:t>Own </a:t>
            </a:r>
            <a:r>
              <a:rPr lang="en-US" dirty="0" err="1"/>
              <a:t>Webservice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6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/ things I liked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Plugins are written for one app and not maintained</a:t>
            </a:r>
          </a:p>
          <a:p>
            <a:r>
              <a:rPr lang="en-US" dirty="0"/>
              <a:t>Plugins often copies of other plugins with few “enhancement”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Google Play Service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0436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starting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Play Services API Documentation</a:t>
            </a:r>
          </a:p>
          <a:p>
            <a:r>
              <a:rPr lang="en-US" dirty="0"/>
              <a:t>iOS Developer Library</a:t>
            </a:r>
          </a:p>
        </p:txBody>
      </p:sp>
    </p:spTree>
    <p:extLst>
      <p:ext uri="{BB962C8B-B14F-4D97-AF65-F5344CB8AC3E}">
        <p14:creationId xmlns:p14="http://schemas.microsoft.com/office/powerpoint/2010/main" val="92843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2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Bluetooth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/>
              <a:t>Tried</a:t>
            </a:r>
            <a:r>
              <a:rPr lang="de-AT" dirty="0"/>
              <a:t> </a:t>
            </a:r>
            <a:r>
              <a:rPr lang="de-AT" dirty="0" err="1"/>
              <a:t>various</a:t>
            </a:r>
            <a:r>
              <a:rPr lang="de-AT" dirty="0"/>
              <a:t> Libraries</a:t>
            </a:r>
          </a:p>
          <a:p>
            <a:pPr lvl="1"/>
            <a:r>
              <a:rPr lang="de-AT" dirty="0" err="1"/>
              <a:t>No</a:t>
            </a:r>
            <a:r>
              <a:rPr lang="de-AT" dirty="0"/>
              <a:t> Cross-</a:t>
            </a:r>
            <a:r>
              <a:rPr lang="de-AT" dirty="0" err="1"/>
              <a:t>Platform</a:t>
            </a:r>
            <a:r>
              <a:rPr lang="de-AT" dirty="0"/>
              <a:t>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consider</a:t>
            </a:r>
            <a:r>
              <a:rPr lang="de-AT" dirty="0"/>
              <a:t> </a:t>
            </a:r>
            <a:r>
              <a:rPr lang="de-AT" dirty="0" err="1"/>
              <a:t>mandatory</a:t>
            </a:r>
            <a:endParaRPr lang="de-AT" dirty="0"/>
          </a:p>
          <a:p>
            <a:pPr lvl="1"/>
            <a:r>
              <a:rPr lang="de-AT" dirty="0" err="1"/>
              <a:t>Mostly</a:t>
            </a:r>
            <a:r>
              <a:rPr lang="de-AT" dirty="0"/>
              <a:t> BLE </a:t>
            </a:r>
            <a:r>
              <a:rPr lang="de-AT" dirty="0" err="1"/>
              <a:t>for</a:t>
            </a:r>
            <a:r>
              <a:rPr lang="de-AT" dirty="0"/>
              <a:t> Heart rate </a:t>
            </a:r>
            <a:r>
              <a:rPr lang="de-AT" dirty="0" err="1"/>
              <a:t>monitors</a:t>
            </a:r>
            <a:r>
              <a:rPr lang="de-AT" dirty="0"/>
              <a:t>, etc.</a:t>
            </a:r>
          </a:p>
          <a:p>
            <a:pPr lvl="1"/>
            <a:r>
              <a:rPr lang="de-AT" dirty="0"/>
              <a:t>Buggy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outdated</a:t>
            </a:r>
            <a:endParaRPr lang="de-AT" dirty="0"/>
          </a:p>
          <a:p>
            <a:pPr lvl="1"/>
            <a:r>
              <a:rPr lang="de-AT" dirty="0" err="1"/>
              <a:t>Couldn‘t</a:t>
            </a:r>
            <a:r>
              <a:rPr lang="de-AT" dirty="0"/>
              <a:t> </a:t>
            </a:r>
            <a:r>
              <a:rPr lang="de-AT" dirty="0" err="1"/>
              <a:t>even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Android </a:t>
            </a:r>
            <a:r>
              <a:rPr lang="de-AT" dirty="0" err="1"/>
              <a:t>to</a:t>
            </a:r>
            <a:r>
              <a:rPr lang="de-AT" dirty="0"/>
              <a:t> Android </a:t>
            </a:r>
            <a:r>
              <a:rPr lang="de-AT" dirty="0" err="1"/>
              <a:t>working</a:t>
            </a: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 err="1"/>
              <a:t>cordova</a:t>
            </a:r>
            <a:r>
              <a:rPr lang="de-AT" dirty="0"/>
              <a:t>-</a:t>
            </a:r>
            <a:r>
              <a:rPr lang="de-AT" dirty="0" err="1"/>
              <a:t>plugin</a:t>
            </a:r>
            <a:r>
              <a:rPr lang="de-AT" dirty="0"/>
              <a:t>-chrome-</a:t>
            </a:r>
            <a:r>
              <a:rPr lang="de-AT" dirty="0" err="1"/>
              <a:t>apps</a:t>
            </a:r>
            <a:r>
              <a:rPr lang="de-AT" dirty="0"/>
              <a:t>-</a:t>
            </a:r>
            <a:r>
              <a:rPr lang="de-AT" dirty="0" err="1"/>
              <a:t>bluetoothSocket</a:t>
            </a:r>
            <a:endParaRPr lang="de-AT" dirty="0"/>
          </a:p>
          <a:p>
            <a:pPr lvl="1"/>
            <a:r>
              <a:rPr lang="de-AT" dirty="0" err="1"/>
              <a:t>cordova</a:t>
            </a:r>
            <a:r>
              <a:rPr lang="de-AT" dirty="0"/>
              <a:t>-</a:t>
            </a:r>
            <a:r>
              <a:rPr lang="de-AT" dirty="0" err="1"/>
              <a:t>plugin</a:t>
            </a:r>
            <a:r>
              <a:rPr lang="de-AT" dirty="0"/>
              <a:t>-networking-bluetooth</a:t>
            </a:r>
          </a:p>
          <a:p>
            <a:pPr lvl="1"/>
            <a:r>
              <a:rPr lang="de-AT" dirty="0" err="1"/>
              <a:t>cordova-plugin-ble-central</a:t>
            </a:r>
            <a:endParaRPr lang="de-AT" dirty="0"/>
          </a:p>
          <a:p>
            <a:pPr lvl="1"/>
            <a:r>
              <a:rPr lang="de-AT" dirty="0" err="1"/>
              <a:t>BluetoothSerial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278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Platform</a:t>
            </a:r>
            <a:r>
              <a:rPr lang="de-AT" dirty="0"/>
              <a:t> </a:t>
            </a:r>
            <a:r>
              <a:rPr lang="de-AT" dirty="0" err="1"/>
              <a:t>independent</a:t>
            </a:r>
            <a:endParaRPr lang="de-AT" dirty="0"/>
          </a:p>
          <a:p>
            <a:r>
              <a:rPr lang="de-AT" dirty="0"/>
              <a:t>Global </a:t>
            </a:r>
            <a:r>
              <a:rPr lang="de-AT" dirty="0" err="1"/>
              <a:t>matchmaking</a:t>
            </a:r>
            <a:endParaRPr lang="de-AT" dirty="0"/>
          </a:p>
          <a:p>
            <a:r>
              <a:rPr lang="de-AT" dirty="0" err="1"/>
              <a:t>Everybody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de facto online</a:t>
            </a:r>
          </a:p>
          <a:p>
            <a:r>
              <a:rPr lang="de-AT" dirty="0"/>
              <a:t>Common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case</a:t>
            </a:r>
            <a:endParaRPr lang="de-AT" dirty="0"/>
          </a:p>
          <a:p>
            <a:r>
              <a:rPr lang="de-AT" dirty="0" err="1"/>
              <a:t>Well</a:t>
            </a:r>
            <a:r>
              <a:rPr lang="de-AT" dirty="0"/>
              <a:t> </a:t>
            </a:r>
            <a:r>
              <a:rPr lang="de-AT" dirty="0" err="1"/>
              <a:t>documented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possibilities</a:t>
            </a:r>
            <a:endParaRPr lang="de-AT" dirty="0"/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a backend </a:t>
            </a:r>
            <a:r>
              <a:rPr lang="de-AT" dirty="0" err="1"/>
              <a:t>anyway</a:t>
            </a:r>
            <a:r>
              <a:rPr lang="de-AT" dirty="0"/>
              <a:t>… (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649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socket.io</a:t>
            </a:r>
          </a:p>
          <a:p>
            <a:pPr lvl="1"/>
            <a:r>
              <a:rPr lang="en-US" sz="2800" dirty="0"/>
              <a:t>enables real-time bidirectional event-based communication</a:t>
            </a:r>
          </a:p>
          <a:p>
            <a:pPr lvl="1"/>
            <a:r>
              <a:rPr lang="en-US" sz="2800" dirty="0"/>
              <a:t>up-to-date and well maintained</a:t>
            </a:r>
          </a:p>
          <a:p>
            <a:pPr lvl="1"/>
            <a:r>
              <a:rPr lang="en-US" sz="2800" dirty="0"/>
              <a:t>easy to use with </a:t>
            </a:r>
            <a:r>
              <a:rPr lang="en-US" sz="2800" dirty="0" err="1"/>
              <a:t>NodeJS</a:t>
            </a:r>
            <a:r>
              <a:rPr lang="en-US" sz="2800" dirty="0"/>
              <a:t> Server</a:t>
            </a:r>
          </a:p>
          <a:p>
            <a:pPr lvl="1"/>
            <a:r>
              <a:rPr lang="en-US" sz="2800" dirty="0"/>
              <a:t>easy to use with Cordova</a:t>
            </a:r>
          </a:p>
          <a:p>
            <a:pPr lvl="1"/>
            <a:r>
              <a:rPr lang="en-US" sz="2800" dirty="0"/>
              <a:t>NPM package</a:t>
            </a:r>
          </a:p>
          <a:p>
            <a:pPr lvl="1"/>
            <a:endParaRPr lang="en-US" sz="2800" dirty="0"/>
          </a:p>
          <a:p>
            <a:pPr lvl="1"/>
            <a:endParaRPr lang="de-AT" sz="2800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167" y="4749786"/>
            <a:ext cx="3619574" cy="10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de-AT" dirty="0"/>
              <a:t>socket.io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runs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Node-app</a:t>
            </a:r>
            <a:r>
              <a:rPr lang="de-AT" dirty="0"/>
              <a:t> </a:t>
            </a:r>
            <a:r>
              <a:rPr lang="de-AT" dirty="0" err="1"/>
              <a:t>inside</a:t>
            </a:r>
            <a:r>
              <a:rPr lang="de-AT" dirty="0"/>
              <a:t> a Docker </a:t>
            </a:r>
            <a:r>
              <a:rPr lang="de-AT" dirty="0" err="1"/>
              <a:t>container</a:t>
            </a:r>
            <a:endParaRPr lang="de-AT" dirty="0"/>
          </a:p>
          <a:p>
            <a:r>
              <a:rPr lang="de-AT" dirty="0" err="1"/>
              <a:t>nginx</a:t>
            </a:r>
            <a:r>
              <a:rPr lang="de-AT" dirty="0"/>
              <a:t> </a:t>
            </a:r>
            <a:r>
              <a:rPr lang="de-AT" dirty="0" err="1"/>
              <a:t>container</a:t>
            </a:r>
            <a:r>
              <a:rPr lang="de-AT" dirty="0"/>
              <a:t> in front </a:t>
            </a:r>
            <a:r>
              <a:rPr lang="de-AT" dirty="0" err="1"/>
              <a:t>as</a:t>
            </a:r>
            <a:r>
              <a:rPr lang="de-AT" dirty="0"/>
              <a:t> http </a:t>
            </a:r>
            <a:r>
              <a:rPr lang="de-AT" dirty="0" err="1"/>
              <a:t>proxy</a:t>
            </a:r>
            <a:endParaRPr lang="de-AT" dirty="0"/>
          </a:p>
          <a:p>
            <a:pPr lvl="1"/>
            <a:r>
              <a:rPr lang="de-AT" dirty="0" err="1"/>
              <a:t>forwards</a:t>
            </a:r>
            <a:r>
              <a:rPr lang="de-AT" dirty="0"/>
              <a:t> </a:t>
            </a:r>
            <a:r>
              <a:rPr lang="de-AT" dirty="0" err="1"/>
              <a:t>traffic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container</a:t>
            </a:r>
            <a:endParaRPr lang="de-AT" dirty="0"/>
          </a:p>
          <a:p>
            <a:pPr lvl="1"/>
            <a:r>
              <a:rPr lang="de-AT" dirty="0" err="1"/>
              <a:t>accessible</a:t>
            </a:r>
            <a:r>
              <a:rPr lang="de-AT" dirty="0"/>
              <a:t> </a:t>
            </a:r>
            <a:r>
              <a:rPr lang="de-AT" dirty="0" err="1"/>
              <a:t>through</a:t>
            </a:r>
            <a:r>
              <a:rPr lang="de-AT" dirty="0"/>
              <a:t> </a:t>
            </a:r>
            <a:r>
              <a:rPr lang="de-AT" dirty="0">
                <a:hlinkClick r:id="rId2"/>
              </a:rPr>
              <a:t>http://kdeubler.at/socket.io/</a:t>
            </a:r>
            <a:endParaRPr lang="de-AT" dirty="0"/>
          </a:p>
          <a:p>
            <a:r>
              <a:rPr lang="de-AT" dirty="0"/>
              <a:t>a </a:t>
            </a:r>
            <a:r>
              <a:rPr lang="de-AT" dirty="0" err="1"/>
              <a:t>little</a:t>
            </a:r>
            <a:r>
              <a:rPr lang="de-AT" dirty="0"/>
              <a:t>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websockets</a:t>
            </a:r>
            <a:r>
              <a:rPr lang="de-AT" dirty="0"/>
              <a:t> </a:t>
            </a:r>
            <a:r>
              <a:rPr lang="de-AT" dirty="0" err="1"/>
              <a:t>through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248" y="4865927"/>
            <a:ext cx="4206697" cy="1445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578" y="4612615"/>
            <a:ext cx="3520844" cy="1760422"/>
          </a:xfrm>
          <a:prstGeom prst="rect">
            <a:avLst/>
          </a:prstGeom>
        </p:spPr>
      </p:pic>
      <p:pic>
        <p:nvPicPr>
          <p:cNvPr id="6" name="Picture 2" descr="https://assets.wp.nginx.com/wp-content/uploads/2015/04/NGINX_logo_rgb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3" y="5272755"/>
            <a:ext cx="3155507" cy="72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2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app.js </a:t>
            </a:r>
            <a:r>
              <a:rPr lang="de-AT" dirty="0" err="1"/>
              <a:t>starts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server</a:t>
            </a:r>
            <a:endParaRPr lang="de-AT" dirty="0"/>
          </a:p>
          <a:p>
            <a:r>
              <a:rPr lang="de-AT" dirty="0" err="1"/>
              <a:t>include</a:t>
            </a:r>
            <a:r>
              <a:rPr lang="de-AT" dirty="0"/>
              <a:t> socket.io</a:t>
            </a:r>
          </a:p>
          <a:p>
            <a:r>
              <a:rPr lang="de-AT" dirty="0" err="1"/>
              <a:t>include</a:t>
            </a:r>
            <a:r>
              <a:rPr lang="de-AT" dirty="0"/>
              <a:t> game.js</a:t>
            </a:r>
          </a:p>
          <a:p>
            <a:pPr lvl="1"/>
            <a:r>
              <a:rPr lang="de-AT" dirty="0" err="1"/>
              <a:t>contains</a:t>
            </a:r>
            <a:r>
              <a:rPr lang="de-AT" dirty="0"/>
              <a:t> </a:t>
            </a:r>
            <a:r>
              <a:rPr lang="de-AT" dirty="0" err="1"/>
              <a:t>listeners</a:t>
            </a:r>
            <a:endParaRPr lang="de-AT" dirty="0"/>
          </a:p>
          <a:p>
            <a:pPr lvl="1"/>
            <a:r>
              <a:rPr lang="de-AT" dirty="0" err="1"/>
              <a:t>execute</a:t>
            </a:r>
            <a:r>
              <a:rPr lang="de-AT" dirty="0"/>
              <a:t> „</a:t>
            </a:r>
            <a:r>
              <a:rPr lang="de-AT" dirty="0" err="1"/>
              <a:t>network</a:t>
            </a:r>
            <a:r>
              <a:rPr lang="de-AT" dirty="0"/>
              <a:t> </a:t>
            </a:r>
            <a:r>
              <a:rPr lang="de-AT" dirty="0" err="1"/>
              <a:t>logic</a:t>
            </a:r>
            <a:r>
              <a:rPr lang="de-AT" dirty="0"/>
              <a:t>“</a:t>
            </a:r>
          </a:p>
          <a:p>
            <a:r>
              <a:rPr lang="de-AT" dirty="0" err="1"/>
              <a:t>defined</a:t>
            </a:r>
            <a:r>
              <a:rPr lang="de-AT" dirty="0"/>
              <a:t> in </a:t>
            </a:r>
            <a:r>
              <a:rPr lang="de-AT" dirty="0" err="1"/>
              <a:t>package.json</a:t>
            </a:r>
            <a:endParaRPr lang="de-AT" dirty="0"/>
          </a:p>
          <a:p>
            <a:r>
              <a:rPr lang="de-AT" dirty="0" err="1"/>
              <a:t>listens</a:t>
            </a:r>
            <a:r>
              <a:rPr lang="de-AT" dirty="0"/>
              <a:t> on </a:t>
            </a:r>
            <a:r>
              <a:rPr lang="de-AT" dirty="0" err="1"/>
              <a:t>incoming</a:t>
            </a:r>
            <a:r>
              <a:rPr lang="de-AT" dirty="0"/>
              <a:t> </a:t>
            </a:r>
            <a:r>
              <a:rPr lang="de-AT" dirty="0" err="1"/>
              <a:t>connections</a:t>
            </a:r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10" y="1027906"/>
            <a:ext cx="5601430" cy="28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functions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called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client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socket.io </a:t>
            </a:r>
            <a:r>
              <a:rPr lang="de-AT" dirty="0" err="1"/>
              <a:t>manages</a:t>
            </a:r>
            <a:r>
              <a:rPr lang="de-AT" dirty="0"/>
              <a:t> </a:t>
            </a:r>
            <a:r>
              <a:rPr lang="de-AT" dirty="0" err="1"/>
              <a:t>sockets</a:t>
            </a:r>
            <a:r>
              <a:rPr lang="de-AT" dirty="0"/>
              <a:t> in „</a:t>
            </a:r>
            <a:r>
              <a:rPr lang="de-AT" dirty="0" err="1"/>
              <a:t>rooms</a:t>
            </a:r>
            <a:r>
              <a:rPr lang="de-AT" dirty="0"/>
              <a:t>“</a:t>
            </a:r>
          </a:p>
          <a:p>
            <a:pPr lvl="1"/>
            <a:r>
              <a:rPr lang="de-AT" dirty="0" err="1"/>
              <a:t>perfect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case</a:t>
            </a:r>
            <a:endParaRPr lang="de-AT" dirty="0"/>
          </a:p>
          <a:p>
            <a:pPr lvl="1"/>
            <a:r>
              <a:rPr lang="de-AT" dirty="0"/>
              <a:t>host </a:t>
            </a:r>
            <a:r>
              <a:rPr lang="de-AT" dirty="0" err="1"/>
              <a:t>creates</a:t>
            </a:r>
            <a:r>
              <a:rPr lang="de-AT" dirty="0"/>
              <a:t> </a:t>
            </a:r>
            <a:r>
              <a:rPr lang="de-AT" dirty="0" err="1"/>
              <a:t>room</a:t>
            </a:r>
            <a:endParaRPr lang="de-AT" dirty="0"/>
          </a:p>
          <a:p>
            <a:pPr lvl="1"/>
            <a:r>
              <a:rPr lang="de-AT" dirty="0" err="1"/>
              <a:t>second</a:t>
            </a:r>
            <a:r>
              <a:rPr lang="de-AT" dirty="0"/>
              <a:t> </a:t>
            </a:r>
            <a:r>
              <a:rPr lang="de-AT" dirty="0" err="1"/>
              <a:t>player</a:t>
            </a:r>
            <a:r>
              <a:rPr lang="de-AT" dirty="0"/>
              <a:t> </a:t>
            </a:r>
            <a:r>
              <a:rPr lang="de-AT" dirty="0" err="1"/>
              <a:t>joins</a:t>
            </a:r>
            <a:r>
              <a:rPr lang="de-AT" dirty="0"/>
              <a:t> </a:t>
            </a:r>
            <a:r>
              <a:rPr lang="de-AT" dirty="0" err="1"/>
              <a:t>room</a:t>
            </a:r>
            <a:endParaRPr lang="de-AT" dirty="0"/>
          </a:p>
          <a:p>
            <a:pPr lvl="1"/>
            <a:r>
              <a:rPr lang="de-AT" dirty="0" err="1"/>
              <a:t>emit</a:t>
            </a:r>
            <a:r>
              <a:rPr lang="de-AT" dirty="0"/>
              <a:t> </a:t>
            </a:r>
            <a:r>
              <a:rPr lang="de-AT" dirty="0" err="1"/>
              <a:t>messages</a:t>
            </a:r>
            <a:r>
              <a:rPr lang="de-AT" dirty="0"/>
              <a:t> </a:t>
            </a:r>
            <a:r>
              <a:rPr lang="de-AT" dirty="0" err="1"/>
              <a:t>within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room</a:t>
            </a:r>
            <a:endParaRPr lang="de-AT" dirty="0"/>
          </a:p>
          <a:p>
            <a:pPr lvl="1"/>
            <a:r>
              <a:rPr lang="de-AT" dirty="0"/>
              <a:t>different </a:t>
            </a:r>
            <a:r>
              <a:rPr lang="de-AT" dirty="0" err="1"/>
              <a:t>broadcasting</a:t>
            </a:r>
            <a:r>
              <a:rPr lang="de-AT" dirty="0"/>
              <a:t> </a:t>
            </a:r>
            <a:r>
              <a:rPr lang="de-AT" dirty="0" err="1"/>
              <a:t>methods</a:t>
            </a:r>
            <a:endParaRPr lang="de-AT" dirty="0"/>
          </a:p>
          <a:p>
            <a:pPr lvl="2"/>
            <a:r>
              <a:rPr lang="de-AT" dirty="0"/>
              <a:t>send </a:t>
            </a:r>
            <a:r>
              <a:rPr lang="de-AT" dirty="0" err="1"/>
              <a:t>to</a:t>
            </a:r>
            <a:r>
              <a:rPr lang="de-AT" dirty="0"/>
              <a:t> all </a:t>
            </a:r>
            <a:r>
              <a:rPr lang="de-AT" dirty="0" err="1"/>
              <a:t>except</a:t>
            </a:r>
            <a:r>
              <a:rPr lang="de-AT" dirty="0"/>
              <a:t> </a:t>
            </a:r>
            <a:r>
              <a:rPr lang="de-AT" dirty="0" err="1"/>
              <a:t>sender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2212422"/>
            <a:ext cx="5286375" cy="14097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835" y="4194810"/>
            <a:ext cx="5537965" cy="19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4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Network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8939" y="3276890"/>
            <a:ext cx="6991350" cy="32194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39" y="1103108"/>
            <a:ext cx="6991350" cy="20734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39" y="3909060"/>
            <a:ext cx="4401264" cy="1791943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4551608" y="4502151"/>
            <a:ext cx="382555" cy="6598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63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3694375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Play Services</a:t>
            </a:r>
            <a:br>
              <a:rPr lang="en-US"/>
            </a:br>
            <a:r>
              <a:rPr lang="en-US"/>
              <a:t>iOS Game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1086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298</Words>
  <Application>Microsoft Office PowerPoint</Application>
  <PresentationFormat>Breitbild</PresentationFormat>
  <Paragraphs>96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Tiefe</vt:lpstr>
      <vt:lpstr>Cross-platform</vt:lpstr>
      <vt:lpstr>Bluetooth</vt:lpstr>
      <vt:lpstr>Network</vt:lpstr>
      <vt:lpstr>Network</vt:lpstr>
      <vt:lpstr>Network</vt:lpstr>
      <vt:lpstr>Network</vt:lpstr>
      <vt:lpstr>Network</vt:lpstr>
      <vt:lpstr>Network</vt:lpstr>
      <vt:lpstr>Google Play Services iOS Game Center</vt:lpstr>
      <vt:lpstr>Google Developer Console</vt:lpstr>
      <vt:lpstr>Google Developer Console II</vt:lpstr>
      <vt:lpstr>Plugins</vt:lpstr>
      <vt:lpstr>Result</vt:lpstr>
      <vt:lpstr>Alternatives</vt:lpstr>
      <vt:lpstr>Pitfalls / things I liked</vt:lpstr>
      <vt:lpstr>Good starting points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</dc:title>
  <dc:creator>Konrad Deubler</dc:creator>
  <cp:lastModifiedBy>Konrad Deubler</cp:lastModifiedBy>
  <cp:revision>28</cp:revision>
  <dcterms:created xsi:type="dcterms:W3CDTF">2016-05-19T12:46:57Z</dcterms:created>
  <dcterms:modified xsi:type="dcterms:W3CDTF">2016-05-20T11:13:39Z</dcterms:modified>
</cp:coreProperties>
</file>