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528" y="9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07.04.2016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07.04.2016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07.04.2016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07.04.2016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alibri"/>
              </a:rPr>
              <a:t>BATTLESHIP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rgbClr val="009999"/>
                </a:solidFill>
              </a:rPr>
              <a:t>Müllner, Huber, Kralicek, Deubler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game</a:t>
            </a:r>
            <a:endParaRPr lang="de-AT" dirty="0"/>
          </a:p>
          <a:p>
            <a:pPr lvl="1"/>
            <a:r>
              <a:rPr lang="de-AT" dirty="0" err="1"/>
              <a:t>Ideas</a:t>
            </a:r>
            <a:endParaRPr lang="de-AT" dirty="0"/>
          </a:p>
          <a:p>
            <a:pPr lvl="1"/>
            <a:r>
              <a:rPr lang="de-AT" dirty="0"/>
              <a:t>Basics</a:t>
            </a:r>
          </a:p>
          <a:p>
            <a:pPr lvl="1"/>
            <a:r>
              <a:rPr lang="de-AT" dirty="0"/>
              <a:t>Implementation </a:t>
            </a:r>
            <a:r>
              <a:rPr lang="de-AT" dirty="0" err="1"/>
              <a:t>goals</a:t>
            </a:r>
            <a:endParaRPr lang="de-AT" dirty="0"/>
          </a:p>
          <a:p>
            <a:pPr lvl="1"/>
            <a:r>
              <a:rPr lang="de-AT" dirty="0" err="1"/>
              <a:t>Extensions</a:t>
            </a:r>
            <a:endParaRPr lang="de-AT" dirty="0"/>
          </a:p>
          <a:p>
            <a:r>
              <a:rPr lang="de-AT" dirty="0"/>
              <a:t>Technologies &amp; </a:t>
            </a:r>
            <a:r>
              <a:rPr lang="de-AT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99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game</a:t>
            </a:r>
            <a:r>
              <a:rPr lang="de-AT" dirty="0"/>
              <a:t> - </a:t>
            </a:r>
            <a:r>
              <a:rPr lang="de-AT" dirty="0" err="1"/>
              <a:t>Ideas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Take classic </a:t>
            </a:r>
            <a:r>
              <a:rPr lang="de-AT" dirty="0" err="1"/>
              <a:t>game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modern </a:t>
            </a:r>
            <a:r>
              <a:rPr lang="de-AT" dirty="0" err="1"/>
              <a:t>era</a:t>
            </a:r>
            <a:endParaRPr lang="de-AT" dirty="0"/>
          </a:p>
          <a:p>
            <a:r>
              <a:rPr lang="de-AT" dirty="0"/>
              <a:t>Simple, but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possibilities</a:t>
            </a:r>
            <a:endParaRPr lang="de-AT" dirty="0"/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fun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play</a:t>
            </a:r>
            <a:r>
              <a:rPr lang="de-AT" dirty="0"/>
              <a:t> a </a:t>
            </a:r>
            <a:r>
              <a:rPr lang="de-AT" dirty="0" err="1"/>
              <a:t>game</a:t>
            </a:r>
            <a:endParaRPr lang="de-AT" dirty="0"/>
          </a:p>
          <a:p>
            <a:r>
              <a:rPr lang="de-AT" dirty="0"/>
              <a:t>In-App </a:t>
            </a:r>
            <a:r>
              <a:rPr lang="de-AT" dirty="0" err="1"/>
              <a:t>purchases</a:t>
            </a:r>
            <a:r>
              <a:rPr lang="de-AT" dirty="0"/>
              <a:t> </a:t>
            </a:r>
            <a:r>
              <a:rPr lang="de-AT" dirty="0" err="1"/>
              <a:t>possible</a:t>
            </a:r>
            <a:endParaRPr lang="de-AT" dirty="0"/>
          </a:p>
          <a:p>
            <a:r>
              <a:rPr lang="de-AT" dirty="0"/>
              <a:t>Multiplayer </a:t>
            </a:r>
            <a:r>
              <a:rPr lang="de-AT" dirty="0" err="1"/>
              <a:t>games</a:t>
            </a:r>
            <a:r>
              <a:rPr lang="de-AT" dirty="0"/>
              <a:t> </a:t>
            </a:r>
            <a:r>
              <a:rPr lang="de-AT" dirty="0" err="1"/>
              <a:t>perfect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cross-platform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620688"/>
            <a:ext cx="3353544" cy="5589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01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game</a:t>
            </a:r>
            <a:r>
              <a:rPr lang="de-AT" dirty="0"/>
              <a:t> – Basics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 Players</a:t>
            </a:r>
          </a:p>
          <a:p>
            <a:r>
              <a:rPr lang="de-AT" dirty="0"/>
              <a:t>10x10 Board</a:t>
            </a:r>
          </a:p>
          <a:p>
            <a:r>
              <a:rPr lang="de-AT" dirty="0"/>
              <a:t>6-10 </a:t>
            </a:r>
            <a:r>
              <a:rPr lang="de-AT" dirty="0" err="1"/>
              <a:t>Ships</a:t>
            </a:r>
            <a:r>
              <a:rPr lang="de-AT" dirty="0"/>
              <a:t> per Player</a:t>
            </a:r>
          </a:p>
          <a:p>
            <a:r>
              <a:rPr lang="de-AT" dirty="0"/>
              <a:t>Turn-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firing</a:t>
            </a:r>
            <a:endParaRPr lang="de-AT" dirty="0"/>
          </a:p>
          <a:p>
            <a:r>
              <a:rPr lang="de-AT" dirty="0"/>
              <a:t>Extra </a:t>
            </a:r>
            <a:r>
              <a:rPr lang="de-AT" dirty="0" err="1"/>
              <a:t>shot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hit</a:t>
            </a:r>
            <a:endParaRPr lang="de-AT" dirty="0"/>
          </a:p>
          <a:p>
            <a:r>
              <a:rPr lang="de-AT" dirty="0"/>
              <a:t>Sink </a:t>
            </a:r>
            <a:r>
              <a:rPr lang="de-AT" dirty="0" err="1"/>
              <a:t>enemy</a:t>
            </a:r>
            <a:r>
              <a:rPr lang="de-AT" dirty="0"/>
              <a:t> </a:t>
            </a:r>
            <a:r>
              <a:rPr lang="de-AT" dirty="0" err="1"/>
              <a:t>fleet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3" b="13338"/>
          <a:stretch/>
        </p:blipFill>
        <p:spPr>
          <a:xfrm>
            <a:off x="5086300" y="510363"/>
            <a:ext cx="3126416" cy="4502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6" b="19551"/>
          <a:stretch/>
        </p:blipFill>
        <p:spPr>
          <a:xfrm>
            <a:off x="8542684" y="510364"/>
            <a:ext cx="3394334" cy="4482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89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game</a:t>
            </a:r>
            <a:r>
              <a:rPr lang="de-AT" dirty="0"/>
              <a:t> - Implementation </a:t>
            </a:r>
            <a:r>
              <a:rPr lang="de-AT" dirty="0" err="1"/>
              <a:t>goals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Singleplayer </a:t>
            </a:r>
            <a:r>
              <a:rPr lang="de-AT" dirty="0" err="1"/>
              <a:t>against</a:t>
            </a:r>
            <a:r>
              <a:rPr lang="de-AT" dirty="0"/>
              <a:t> AI (2-3 </a:t>
            </a:r>
            <a:r>
              <a:rPr lang="de-AT" dirty="0" err="1"/>
              <a:t>difficulties</a:t>
            </a:r>
            <a:r>
              <a:rPr lang="de-AT" dirty="0"/>
              <a:t>)</a:t>
            </a:r>
          </a:p>
          <a:p>
            <a:r>
              <a:rPr lang="de-AT" dirty="0"/>
              <a:t>Multiplayer Bluetooth</a:t>
            </a:r>
          </a:p>
          <a:p>
            <a:pPr lvl="1"/>
            <a:r>
              <a:rPr lang="de-AT" dirty="0"/>
              <a:t>Cross-</a:t>
            </a:r>
            <a:r>
              <a:rPr lang="de-AT" dirty="0" err="1"/>
              <a:t>platform</a:t>
            </a:r>
            <a:endParaRPr lang="de-AT" dirty="0"/>
          </a:p>
          <a:p>
            <a:r>
              <a:rPr lang="de-AT" dirty="0"/>
              <a:t>Multiplayer Internet (optional)</a:t>
            </a:r>
          </a:p>
          <a:p>
            <a:pPr lvl="1"/>
            <a:r>
              <a:rPr lang="de-AT" dirty="0"/>
              <a:t>Cross-</a:t>
            </a:r>
            <a:r>
              <a:rPr lang="de-AT" dirty="0" err="1"/>
              <a:t>platform</a:t>
            </a:r>
            <a:endParaRPr lang="de-AT" dirty="0"/>
          </a:p>
          <a:p>
            <a:pPr lvl="1"/>
            <a:r>
              <a:rPr lang="de-AT" dirty="0"/>
              <a:t>Random </a:t>
            </a:r>
            <a:r>
              <a:rPr lang="de-AT" dirty="0" err="1"/>
              <a:t>matching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direct</a:t>
            </a:r>
            <a:r>
              <a:rPr lang="de-AT" dirty="0"/>
              <a:t> </a:t>
            </a:r>
            <a:r>
              <a:rPr lang="de-AT" dirty="0" err="1"/>
              <a:t>play</a:t>
            </a:r>
            <a:r>
              <a:rPr lang="de-AT" dirty="0"/>
              <a:t>?</a:t>
            </a:r>
          </a:p>
          <a:p>
            <a:r>
              <a:rPr lang="de-AT" dirty="0" err="1"/>
              <a:t>Extensions</a:t>
            </a:r>
            <a:r>
              <a:rPr lang="de-AT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812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game</a:t>
            </a:r>
            <a:r>
              <a:rPr lang="de-AT" dirty="0"/>
              <a:t> - </a:t>
            </a:r>
            <a:r>
              <a:rPr lang="de-AT" dirty="0" err="1"/>
              <a:t>Extensions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Game </a:t>
            </a:r>
            <a:r>
              <a:rPr lang="de-AT" dirty="0" err="1"/>
              <a:t>mechanics</a:t>
            </a:r>
            <a:endParaRPr lang="de-AT" dirty="0"/>
          </a:p>
          <a:p>
            <a:pPr lvl="1"/>
            <a:r>
              <a:rPr lang="de-AT" dirty="0"/>
              <a:t>Game </a:t>
            </a:r>
            <a:r>
              <a:rPr lang="de-AT" dirty="0" err="1"/>
              <a:t>modes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1 </a:t>
            </a:r>
            <a:r>
              <a:rPr lang="de-AT" dirty="0" err="1"/>
              <a:t>ship</a:t>
            </a:r>
            <a:r>
              <a:rPr lang="de-AT" dirty="0"/>
              <a:t> e. g.)</a:t>
            </a:r>
          </a:p>
          <a:p>
            <a:pPr lvl="1"/>
            <a:r>
              <a:rPr lang="de-AT" dirty="0"/>
              <a:t>New / different </a:t>
            </a:r>
            <a:r>
              <a:rPr lang="de-AT" dirty="0" err="1"/>
              <a:t>ships</a:t>
            </a:r>
            <a:endParaRPr lang="de-AT" dirty="0"/>
          </a:p>
          <a:p>
            <a:pPr lvl="1"/>
            <a:r>
              <a:rPr lang="de-AT" dirty="0"/>
              <a:t>Items</a:t>
            </a:r>
          </a:p>
          <a:p>
            <a:pPr lvl="1"/>
            <a:r>
              <a:rPr lang="de-AT" dirty="0"/>
              <a:t>Special </a:t>
            </a:r>
            <a:r>
              <a:rPr lang="de-AT" dirty="0" err="1"/>
              <a:t>abilities</a:t>
            </a:r>
            <a:endParaRPr lang="de-AT" dirty="0"/>
          </a:p>
          <a:p>
            <a:r>
              <a:rPr lang="de-AT" dirty="0" err="1"/>
              <a:t>Monetarization</a:t>
            </a:r>
            <a:endParaRPr lang="de-AT" dirty="0"/>
          </a:p>
          <a:p>
            <a:pPr lvl="1"/>
            <a:r>
              <a:rPr lang="de-AT" dirty="0"/>
              <a:t>Skins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ships</a:t>
            </a:r>
            <a:endParaRPr lang="de-AT" dirty="0"/>
          </a:p>
          <a:p>
            <a:pPr lvl="1"/>
            <a:r>
              <a:rPr lang="de-AT" dirty="0"/>
              <a:t>Different Background / Board</a:t>
            </a:r>
          </a:p>
          <a:p>
            <a:pPr lvl="1"/>
            <a:r>
              <a:rPr lang="de-AT" dirty="0"/>
              <a:t>Items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63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Platforms</a:t>
            </a:r>
            <a:r>
              <a:rPr lang="de-AT" dirty="0"/>
              <a:t> &amp; Technologies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Platforms</a:t>
            </a:r>
            <a:endParaRPr lang="de-AT" dirty="0"/>
          </a:p>
          <a:p>
            <a:pPr lvl="1"/>
            <a:r>
              <a:rPr lang="de-AT" dirty="0"/>
              <a:t>iOS</a:t>
            </a:r>
          </a:p>
          <a:p>
            <a:pPr lvl="1"/>
            <a:r>
              <a:rPr lang="de-AT" dirty="0"/>
              <a:t>Android</a:t>
            </a:r>
          </a:p>
          <a:p>
            <a:pPr lvl="1"/>
            <a:r>
              <a:rPr lang="de-AT" dirty="0"/>
              <a:t>Windows 10 Mobile (optional)</a:t>
            </a:r>
          </a:p>
          <a:p>
            <a:r>
              <a:rPr lang="de-AT" dirty="0"/>
              <a:t>Technologies</a:t>
            </a:r>
          </a:p>
          <a:p>
            <a:pPr lvl="1"/>
            <a:r>
              <a:rPr lang="de-AT" dirty="0"/>
              <a:t>Apache </a:t>
            </a:r>
            <a:r>
              <a:rPr lang="de-AT" dirty="0" err="1"/>
              <a:t>Cordova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16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02635"/>
          </a:xfrm>
        </p:spPr>
        <p:txBody>
          <a:bodyPr anchor="ctr">
            <a:normAutofit/>
          </a:bodyPr>
          <a:lstStyle/>
          <a:p>
            <a:pPr algn="ctr"/>
            <a:r>
              <a:rPr lang="de-AT" sz="13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63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151</Words>
  <Application>Microsoft Office PowerPoint</Application>
  <PresentationFormat>Benutzerdefiniert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Tech_16x9</vt:lpstr>
      <vt:lpstr>BATTLESHIP</vt:lpstr>
      <vt:lpstr>Overview</vt:lpstr>
      <vt:lpstr>The game - Ideas</vt:lpstr>
      <vt:lpstr>The game – Basics</vt:lpstr>
      <vt:lpstr>The game - Implementation goals</vt:lpstr>
      <vt:lpstr>The game - Extensions</vt:lpstr>
      <vt:lpstr>Platforms &amp; Technologies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2016-04-06T19:21:16Z</dcterms:created>
  <dcterms:modified xsi:type="dcterms:W3CDTF">2016-04-07T07:01:03Z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