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3" r:id="rId2"/>
    <p:sldId id="27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6"/>
    <p:restoredTop sz="94630"/>
  </p:normalViewPr>
  <p:slideViewPr>
    <p:cSldViewPr snapToGrid="0" snapToObjects="1">
      <p:cViewPr varScale="1">
        <p:scale>
          <a:sx n="131" d="100"/>
          <a:sy n="131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5C20-0D4E-D845-A05C-33A0A1AB0BA3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B40-7EC7-7D42-A844-847BAE685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5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5C20-0D4E-D845-A05C-33A0A1AB0BA3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B40-7EC7-7D42-A844-847BAE685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64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5C20-0D4E-D845-A05C-33A0A1AB0BA3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B40-7EC7-7D42-A844-847BAE685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00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5C20-0D4E-D845-A05C-33A0A1AB0BA3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B40-7EC7-7D42-A844-847BAE685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042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5C20-0D4E-D845-A05C-33A0A1AB0BA3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B40-7EC7-7D42-A844-847BAE685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12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5C20-0D4E-D845-A05C-33A0A1AB0BA3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B40-7EC7-7D42-A844-847BAE685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97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5C20-0D4E-D845-A05C-33A0A1AB0BA3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B40-7EC7-7D42-A844-847BAE685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78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5C20-0D4E-D845-A05C-33A0A1AB0BA3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B40-7EC7-7D42-A844-847BAE685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6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5C20-0D4E-D845-A05C-33A0A1AB0BA3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B40-7EC7-7D42-A844-847BAE685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02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5C20-0D4E-D845-A05C-33A0A1AB0BA3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B40-7EC7-7D42-A844-847BAE685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85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5C20-0D4E-D845-A05C-33A0A1AB0BA3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5B40-7EC7-7D42-A844-847BAE685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2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5C20-0D4E-D845-A05C-33A0A1AB0BA3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5B40-7EC7-7D42-A844-847BAE685C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89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0.png"/><Relationship Id="rId18" Type="http://schemas.openxmlformats.org/officeDocument/2006/relationships/image" Target="../media/image1220.png"/><Relationship Id="rId26" Type="http://schemas.openxmlformats.org/officeDocument/2006/relationships/image" Target="../media/image128.png"/><Relationship Id="rId3" Type="http://schemas.openxmlformats.org/officeDocument/2006/relationships/image" Target="../media/image119.png"/><Relationship Id="rId7" Type="http://schemas.openxmlformats.org/officeDocument/2006/relationships/image" Target="../media/image1140.png"/><Relationship Id="rId12" Type="http://schemas.openxmlformats.org/officeDocument/2006/relationships/image" Target="../media/image126.png"/><Relationship Id="rId25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24" Type="http://schemas.openxmlformats.org/officeDocument/2006/relationships/image" Target="../media/image2.png"/><Relationship Id="rId5" Type="http://schemas.openxmlformats.org/officeDocument/2006/relationships/image" Target="../media/image120.png"/><Relationship Id="rId23" Type="http://schemas.openxmlformats.org/officeDocument/2006/relationships/image" Target="../media/image123.png"/><Relationship Id="rId19" Type="http://schemas.openxmlformats.org/officeDocument/2006/relationships/image" Target="../media/image127.png"/><Relationship Id="rId4" Type="http://schemas.openxmlformats.org/officeDocument/2006/relationships/image" Target="../media/image1190.png"/><Relationship Id="rId22" Type="http://schemas.openxmlformats.org/officeDocument/2006/relationships/image" Target="../media/image1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>
            <a:extLst>
              <a:ext uri="{FF2B5EF4-FFF2-40B4-BE49-F238E27FC236}">
                <a16:creationId xmlns:a16="http://schemas.microsoft.com/office/drawing/2014/main" id="{A4776B39-E191-2742-ABDB-67CAA2459872}"/>
              </a:ext>
            </a:extLst>
          </p:cNvPr>
          <p:cNvSpPr txBox="1"/>
          <p:nvPr/>
        </p:nvSpPr>
        <p:spPr>
          <a:xfrm>
            <a:off x="8681987" y="39559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FF20E2A-0BD4-4F62-9C89-6373BA6A5E11}"/>
              </a:ext>
            </a:extLst>
          </p:cNvPr>
          <p:cNvGrpSpPr/>
          <p:nvPr/>
        </p:nvGrpSpPr>
        <p:grpSpPr>
          <a:xfrm>
            <a:off x="1922758" y="387181"/>
            <a:ext cx="5667261" cy="6083637"/>
            <a:chOff x="1895252" y="701303"/>
            <a:chExt cx="5667261" cy="6083637"/>
          </a:xfrm>
        </p:grpSpPr>
        <p:cxnSp>
          <p:nvCxnSpPr>
            <p:cNvPr id="133" name="肘形连接符 204">
              <a:extLst>
                <a:ext uri="{FF2B5EF4-FFF2-40B4-BE49-F238E27FC236}">
                  <a16:creationId xmlns:a16="http://schemas.microsoft.com/office/drawing/2014/main" id="{73BBC264-A5A0-499E-AE76-7BB002B6434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65104" y="4110311"/>
              <a:ext cx="373092" cy="674487"/>
            </a:xfrm>
            <a:prstGeom prst="bentConnector3">
              <a:avLst>
                <a:gd name="adj1" fmla="val 5000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46EF731-4B71-4C00-A745-80C0A25CC379}"/>
                </a:ext>
              </a:extLst>
            </p:cNvPr>
            <p:cNvGrpSpPr/>
            <p:nvPr/>
          </p:nvGrpSpPr>
          <p:grpSpPr>
            <a:xfrm>
              <a:off x="1895252" y="701303"/>
              <a:ext cx="5667261" cy="6083637"/>
              <a:chOff x="1895252" y="701303"/>
              <a:chExt cx="5667261" cy="6083637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D62F99BE-2B79-4D80-A94D-F0549E1D7ABD}"/>
                  </a:ext>
                </a:extLst>
              </p:cNvPr>
              <p:cNvGrpSpPr/>
              <p:nvPr/>
            </p:nvGrpSpPr>
            <p:grpSpPr>
              <a:xfrm>
                <a:off x="3778204" y="4269123"/>
                <a:ext cx="721348" cy="1986343"/>
                <a:chOff x="3778204" y="4269123"/>
                <a:chExt cx="721348" cy="1986343"/>
              </a:xfrm>
            </p:grpSpPr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F6F99D89-C3D0-4E95-9DD9-DF788E85D235}"/>
                    </a:ext>
                  </a:extLst>
                </p:cNvPr>
                <p:cNvSpPr txBox="1"/>
                <p:nvPr/>
              </p:nvSpPr>
              <p:spPr>
                <a:xfrm>
                  <a:off x="4040772" y="5916912"/>
                  <a:ext cx="458780" cy="338554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yes</a:t>
                  </a:r>
                  <a:endPara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9BCA5DED-C0AC-4934-A0E2-C0A7916739BE}"/>
                    </a:ext>
                  </a:extLst>
                </p:cNvPr>
                <p:cNvSpPr txBox="1"/>
                <p:nvPr/>
              </p:nvSpPr>
              <p:spPr>
                <a:xfrm>
                  <a:off x="3778204" y="4269123"/>
                  <a:ext cx="389850" cy="338554"/>
                </a:xfrm>
                <a:prstGeom prst="rect">
                  <a:avLst/>
                </a:prstGeom>
                <a:noFill/>
                <a:ln w="28575"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no</a:t>
                  </a:r>
                  <a:endPara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417DB9E-16BD-40C1-8C89-BC1310725E76}"/>
                  </a:ext>
                </a:extLst>
              </p:cNvPr>
              <p:cNvGrpSpPr/>
              <p:nvPr/>
            </p:nvGrpSpPr>
            <p:grpSpPr>
              <a:xfrm>
                <a:off x="1895252" y="701303"/>
                <a:ext cx="5667261" cy="6083637"/>
                <a:chOff x="1895252" y="701303"/>
                <a:chExt cx="5667261" cy="6083637"/>
              </a:xfrm>
            </p:grpSpPr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02642C4D-8421-4972-9FA7-D8B57D59D089}"/>
                    </a:ext>
                  </a:extLst>
                </p:cNvPr>
                <p:cNvGrpSpPr/>
                <p:nvPr/>
              </p:nvGrpSpPr>
              <p:grpSpPr>
                <a:xfrm>
                  <a:off x="1895252" y="701303"/>
                  <a:ext cx="5667261" cy="6083637"/>
                  <a:chOff x="1895252" y="701303"/>
                  <a:chExt cx="5667261" cy="6083637"/>
                </a:xfrm>
              </p:grpSpPr>
              <p:grpSp>
                <p:nvGrpSpPr>
                  <p:cNvPr id="22" name="组合 21">
                    <a:extLst>
                      <a:ext uri="{FF2B5EF4-FFF2-40B4-BE49-F238E27FC236}">
                        <a16:creationId xmlns:a16="http://schemas.microsoft.com/office/drawing/2014/main" id="{3420FF33-F5EB-4B64-AD43-AC894FEDC02E}"/>
                      </a:ext>
                    </a:extLst>
                  </p:cNvPr>
                  <p:cNvGrpSpPr/>
                  <p:nvPr/>
                </p:nvGrpSpPr>
                <p:grpSpPr>
                  <a:xfrm>
                    <a:off x="1895252" y="701303"/>
                    <a:ext cx="5559083" cy="6083637"/>
                    <a:chOff x="1895252" y="701303"/>
                    <a:chExt cx="5559083" cy="6083637"/>
                  </a:xfrm>
                </p:grpSpPr>
                <p:grpSp>
                  <p:nvGrpSpPr>
                    <p:cNvPr id="21" name="组合 20">
                      <a:extLst>
                        <a:ext uri="{FF2B5EF4-FFF2-40B4-BE49-F238E27FC236}">
                          <a16:creationId xmlns:a16="http://schemas.microsoft.com/office/drawing/2014/main" id="{9EC46C08-36AC-461A-B155-DB991D681A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95252" y="701303"/>
                      <a:ext cx="5559083" cy="6083637"/>
                      <a:chOff x="1895252" y="701303"/>
                      <a:chExt cx="5559083" cy="6083637"/>
                    </a:xfrm>
                  </p:grpSpPr>
                  <p:cxnSp>
                    <p:nvCxnSpPr>
                      <p:cNvPr id="68" name="直线箭头连接符 89">
                        <a:extLst>
                          <a:ext uri="{FF2B5EF4-FFF2-40B4-BE49-F238E27FC236}">
                            <a16:creationId xmlns:a16="http://schemas.microsoft.com/office/drawing/2014/main" id="{46810F33-0C3B-4A49-873C-DCBAD7693F74}"/>
                          </a:ext>
                        </a:extLst>
                      </p:cNvPr>
                      <p:cNvCxnSpPr>
                        <a:cxnSpLocks/>
                        <a:stCxn id="263" idx="0"/>
                      </p:cNvCxnSpPr>
                      <p:nvPr/>
                    </p:nvCxnSpPr>
                    <p:spPr>
                      <a:xfrm>
                        <a:off x="4207683" y="2102397"/>
                        <a:ext cx="1711581" cy="4095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0" name="组合 19">
                        <a:extLst>
                          <a:ext uri="{FF2B5EF4-FFF2-40B4-BE49-F238E27FC236}">
                            <a16:creationId xmlns:a16="http://schemas.microsoft.com/office/drawing/2014/main" id="{67C509F9-D5C4-4E6F-9CAE-4B14A11BD3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95252" y="701303"/>
                        <a:ext cx="5559083" cy="6083637"/>
                        <a:chOff x="1895252" y="701303"/>
                        <a:chExt cx="5559083" cy="6083637"/>
                      </a:xfrm>
                    </p:grpSpPr>
                    <p:grpSp>
                      <p:nvGrpSpPr>
                        <p:cNvPr id="19" name="组合 18">
                          <a:extLst>
                            <a:ext uri="{FF2B5EF4-FFF2-40B4-BE49-F238E27FC236}">
                              <a16:creationId xmlns:a16="http://schemas.microsoft.com/office/drawing/2014/main" id="{FCECB91A-5A11-4B76-8E67-55C3F906C9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2949" y="5439638"/>
                          <a:ext cx="1335792" cy="486533"/>
                          <a:chOff x="3432949" y="5439638"/>
                          <a:chExt cx="1335792" cy="486533"/>
                        </a:xfrm>
                      </p:grpSpPr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194" name="文本框 193">
                                <a:extLst>
                                  <a:ext uri="{FF2B5EF4-FFF2-40B4-BE49-F238E27FC236}">
                                    <a16:creationId xmlns:a16="http://schemas.microsoft.com/office/drawing/2014/main" id="{6E24736E-87A8-4DDB-A1BC-7F066683B8C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710704" y="5490419"/>
                                <a:ext cx="786690" cy="369332"/>
                              </a:xfrm>
                              <a:prstGeom prst="rect">
                                <a:avLst/>
                              </a:prstGeom>
                              <a:noFill/>
                              <a:ln w="28575">
                                <a:solidFill>
                                  <a:schemeClr val="bg1"/>
                                </a:solidFill>
                              </a:ln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  <m:r>
                                        <a:rPr kumimoji="1" lang="en-US" altLang="zh-CN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&lt;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1"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ε</m:t>
                                      </m:r>
                                    </m:oMath>
                                  </m:oMathPara>
                                </a14:m>
                                <a:endParaRPr kumimoji="1" lang="zh-CN" altLang="en-US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94" name="文本框 193">
                                <a:extLst>
                                  <a:ext uri="{FF2B5EF4-FFF2-40B4-BE49-F238E27FC236}">
                                    <a16:creationId xmlns:a16="http://schemas.microsoft.com/office/drawing/2014/main" id="{6E24736E-87A8-4DDB-A1BC-7F066683B8CC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3710704" y="5490419"/>
                                <a:ext cx="786690" cy="369332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2"/>
                                <a:stretch>
                                  <a:fillRect/>
                                </a:stretch>
                              </a:blipFill>
                              <a:ln w="28575">
                                <a:solidFill>
                                  <a:schemeClr val="bg1"/>
                                </a:solidFill>
                              </a:ln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zh-CN" alt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565" name="流程图: 决策 564">
                            <a:extLst>
                              <a:ext uri="{FF2B5EF4-FFF2-40B4-BE49-F238E27FC236}">
                                <a16:creationId xmlns:a16="http://schemas.microsoft.com/office/drawing/2014/main" id="{6AA15FBA-3811-46EE-8128-807B3F4FDF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432949" y="5439638"/>
                            <a:ext cx="1335792" cy="486533"/>
                          </a:xfrm>
                          <a:prstGeom prst="flowChartDecision">
                            <a:avLst/>
                          </a:prstGeom>
                          <a:noFill/>
                          <a:ln w="1905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18" name="组合 17">
                          <a:extLst>
                            <a:ext uri="{FF2B5EF4-FFF2-40B4-BE49-F238E27FC236}">
                              <a16:creationId xmlns:a16="http://schemas.microsoft.com/office/drawing/2014/main" id="{DFB01B94-8F01-4155-8092-7FBC5972287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895252" y="701303"/>
                          <a:ext cx="5559083" cy="6083637"/>
                          <a:chOff x="1895252" y="701303"/>
                          <a:chExt cx="5559083" cy="6083637"/>
                        </a:xfrm>
                      </p:grpSpPr>
                      <p:grpSp>
                        <p:nvGrpSpPr>
                          <p:cNvPr id="10" name="组合 9">
                            <a:extLst>
                              <a:ext uri="{FF2B5EF4-FFF2-40B4-BE49-F238E27FC236}">
                                <a16:creationId xmlns:a16="http://schemas.microsoft.com/office/drawing/2014/main" id="{6E3A1E08-5729-46EC-A5F9-32B47AB663E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895252" y="701303"/>
                            <a:ext cx="5559083" cy="6083637"/>
                            <a:chOff x="1895252" y="701303"/>
                            <a:chExt cx="5559083" cy="6083637"/>
                          </a:xfrm>
                        </p:grpSpPr>
                        <p:grpSp>
                          <p:nvGrpSpPr>
                            <p:cNvPr id="553" name="组合 552">
                              <a:extLst>
                                <a:ext uri="{FF2B5EF4-FFF2-40B4-BE49-F238E27FC236}">
                                  <a16:creationId xmlns:a16="http://schemas.microsoft.com/office/drawing/2014/main" id="{8D1E4A98-0F44-41D4-A964-404DD230C43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010778" y="4634615"/>
                              <a:ext cx="1047864" cy="439012"/>
                              <a:chOff x="4929498" y="4634615"/>
                              <a:chExt cx="1047864" cy="439012"/>
                            </a:xfrm>
                          </p:grpSpPr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139" name="文本框 138">
                                    <a:extLst>
                                      <a:ext uri="{FF2B5EF4-FFF2-40B4-BE49-F238E27FC236}">
                                        <a16:creationId xmlns:a16="http://schemas.microsoft.com/office/drawing/2014/main" id="{F7E4EC5B-5AE6-4F9C-B7DE-AA78D0513AF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929498" y="4714499"/>
                                    <a:ext cx="1047864" cy="32438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kumimoji="1" lang="en-US" altLang="zh-CN" sz="135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C=C</a:t>
                                    </a:r>
                                    <a14:m>
                                      <m:oMath xmlns:m="http://schemas.openxmlformats.org/officeDocument/2006/math">
                                        <m:r>
                                          <a:rPr kumimoji="1" lang="en-US" altLang="zh-CN" sz="1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×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1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1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4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oMath>
                                    </a14:m>
                                    <a:endParaRPr kumimoji="1" lang="zh-CN" altLang="en-US" sz="135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139" name="文本框 138">
                                    <a:extLst>
                                      <a:ext uri="{FF2B5EF4-FFF2-40B4-BE49-F238E27FC236}">
                                        <a16:creationId xmlns:a16="http://schemas.microsoft.com/office/drawing/2014/main" id="{F7E4EC5B-5AE6-4F9C-B7DE-AA78D0513AF0}"/>
                                      </a:ext>
                                    </a:extLst>
                                  </p:cNvPr>
                                  <p:cNvSpPr txBox="1"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4929498" y="4714499"/>
                                    <a:ext cx="1047864" cy="324384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3"/>
                                    <a:stretch>
                                      <a:fillRect l="-1190" b="-3448"/>
                                    </a:stretch>
                                  </a:blipFill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zh-CN" alt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sp>
                            <p:nvSpPr>
                              <p:cNvPr id="137" name="矩形 136">
                                <a:extLst>
                                  <a:ext uri="{FF2B5EF4-FFF2-40B4-BE49-F238E27FC236}">
                                    <a16:creationId xmlns:a16="http://schemas.microsoft.com/office/drawing/2014/main" id="{979C602A-E0C4-4D40-BF50-5B73A571111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002989" y="4634615"/>
                                <a:ext cx="900882" cy="439012"/>
                              </a:xfrm>
                              <a:prstGeom prst="rect">
                                <a:avLst/>
                              </a:prstGeom>
                              <a:noFill/>
                              <a:ln w="19050"/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endParaRPr kumimoji="1" lang="en-US" altLang="zh-CN" sz="15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141" name="肘形连接符 204">
                              <a:extLst>
                                <a:ext uri="{FF2B5EF4-FFF2-40B4-BE49-F238E27FC236}">
                                  <a16:creationId xmlns:a16="http://schemas.microsoft.com/office/drawing/2014/main" id="{06CC10B5-BAAA-4869-9F88-B995D4E550A9}"/>
                                </a:ext>
                              </a:extLst>
                            </p:cNvPr>
                            <p:cNvCxnSpPr>
                              <a:cxnSpLocks/>
                              <a:stCxn id="97" idx="2"/>
                              <a:endCxn id="137" idx="0"/>
                            </p:cNvCxnSpPr>
                            <p:nvPr/>
                          </p:nvCxnSpPr>
                          <p:spPr>
                            <a:xfrm rot="5400000">
                              <a:off x="5537755" y="4257963"/>
                              <a:ext cx="373607" cy="379696"/>
                            </a:xfrm>
                            <a:prstGeom prst="bentConnector3">
                              <a:avLst>
                                <a:gd name="adj1" fmla="val 50000"/>
                              </a:avLst>
                            </a:prstGeom>
                            <a:ln w="1905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9" name="组合 8">
                              <a:extLst>
                                <a:ext uri="{FF2B5EF4-FFF2-40B4-BE49-F238E27FC236}">
                                  <a16:creationId xmlns:a16="http://schemas.microsoft.com/office/drawing/2014/main" id="{5284ADB3-8116-4267-A5DF-FF79A5E5736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895252" y="701303"/>
                              <a:ext cx="5559083" cy="6083637"/>
                              <a:chOff x="1895252" y="701303"/>
                              <a:chExt cx="5559083" cy="6083637"/>
                            </a:xfrm>
                          </p:grpSpPr>
                          <mc:AlternateContent xmlns:mc="http://schemas.openxmlformats.org/markup-compatibility/2006" xmlns:a14="http://schemas.microsoft.com/office/drawing/2010/main">
                            <mc:Choice Requires="a14">
                              <p:sp>
                                <p:nvSpPr>
                                  <p:cNvPr id="543" name="矩形 542">
                                    <a:extLst>
                                      <a:ext uri="{FF2B5EF4-FFF2-40B4-BE49-F238E27FC236}">
                                        <a16:creationId xmlns:a16="http://schemas.microsoft.com/office/drawing/2014/main" id="{C1AF7C61-7FC9-4975-B982-DE8FA4C88D8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6063082" y="4650874"/>
                                    <a:ext cx="1159668" cy="470257"/>
                                  </a:xfrm>
                                  <a:prstGeom prst="rect">
                                    <a:avLst/>
                                  </a:prstGeom>
                                </p:spPr>
                                <p:txBody>
                                  <a:bodyPr wrap="square">
                                    <a:sp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80000"/>
                                      </a:lnSpc>
                                    </a:pPr>
                                    <a14:m>
                                      <m:oMath xmlns:m="http://schemas.openxmlformats.org/officeDocument/2006/math">
                                        <m:r>
                                          <a:rPr kumimoji="1" lang="en-US" altLang="zh-CN" sz="13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𝜓</m:t>
                                        </m:r>
                                        <m:r>
                                          <a:rPr kumimoji="1" lang="en-US" altLang="zh-CN" sz="13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kumimoji="1" lang="en-US" altLang="zh-CN" sz="13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𝑜𝑙𝑑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13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  <m:r>
                                          <a:rPr kumimoji="1" lang="en-US" altLang="zh-CN" sz="13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𝜓</m:t>
                                        </m:r>
                                      </m:oMath>
                                    </a14:m>
                                    <a:r>
                                      <a:rPr kumimoji="1" lang="zh-CN" altLang="en-US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 </a:t>
                                    </a:r>
                                    <a:endParaRPr kumimoji="1" lang="en-US" altLang="zh-CN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mc:Choice>
                            <mc:Fallback xmlns="">
                              <p:sp>
                                <p:nvSpPr>
                                  <p:cNvPr id="543" name="矩形 542">
                                    <a:extLst>
                                      <a:ext uri="{FF2B5EF4-FFF2-40B4-BE49-F238E27FC236}">
                                        <a16:creationId xmlns:a16="http://schemas.microsoft.com/office/drawing/2014/main" id="{C1AF7C61-7FC9-4975-B982-DE8FA4C88D89}"/>
                                      </a:ext>
                                    </a:extLst>
                                  </p:cNvPr>
                                  <p:cNvSpPr>
                                    <a:spLocks noRot="1" noChangeAspect="1" noMove="1" noResize="1" noEditPoints="1" noAdjustHandles="1" noChangeArrowheads="1" noChangeShapeType="1" noTextEdit="1"/>
                                  </p:cNvSpPr>
                                  <p:nvPr/>
                                </p:nvSpPr>
                                <p:spPr>
                                  <a:xfrm>
                                    <a:off x="6063082" y="4650874"/>
                                    <a:ext cx="1159668" cy="470257"/>
                                  </a:xfrm>
                                  <a:prstGeom prst="rect">
                                    <a:avLst/>
                                  </a:prstGeom>
                                  <a:blipFill>
                                    <a:blip r:embed="rId4"/>
                                    <a:stretch>
                                      <a:fillRect/>
                                    </a:stretch>
                                  </a:blipFill>
                                </p:spPr>
                                <p:txBody>
                                  <a:bodyPr/>
                                  <a:lstStyle/>
                                  <a:p>
                                    <a:r>
                                      <a:rPr lang="zh-CN" altLang="en-US">
                                        <a:noFill/>
                                      </a:rPr>
                                      <a:t> </a:t>
                                    </a:r>
                                  </a:p>
                                </p:txBody>
                              </p:sp>
                            </mc:Fallback>
                          </mc:AlternateContent>
                          <p:grpSp>
                            <p:nvGrpSpPr>
                              <p:cNvPr id="4" name="组合 3">
                                <a:extLst>
                                  <a:ext uri="{FF2B5EF4-FFF2-40B4-BE49-F238E27FC236}">
                                    <a16:creationId xmlns:a16="http://schemas.microsoft.com/office/drawing/2014/main" id="{848D060E-5BD2-4DC9-8B84-59B163EFD05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895252" y="701303"/>
                                <a:ext cx="5559083" cy="6083637"/>
                                <a:chOff x="1895252" y="701303"/>
                                <a:chExt cx="5559083" cy="6083637"/>
                              </a:xfrm>
                            </p:grpSpPr>
                            <mc:AlternateContent xmlns:mc="http://schemas.openxmlformats.org/markup-compatibility/2006" xmlns:a14="http://schemas.microsoft.com/office/drawing/2010/main">
                              <mc:Choice Requires="a14">
                                <p:sp>
                                  <p:nvSpPr>
                                    <p:cNvPr id="514" name="矩形 513">
                                      <a:extLst>
                                        <a:ext uri="{FF2B5EF4-FFF2-40B4-BE49-F238E27FC236}">
                                          <a16:creationId xmlns:a16="http://schemas.microsoft.com/office/drawing/2014/main" id="{29BD51A6-2F8C-4C9F-8CD6-CB461A6037F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762894" y="2900647"/>
                                      <a:ext cx="1493742" cy="318549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  <p:txBody>
                                    <a:bodyPr wrap="none">
                                      <a:spAutoFit/>
                                    </a:bodyPr>
                                    <a:lstStyle/>
                                    <a:p>
                                      <a:pPr/>
                                      <a14:m>
                                        <m:oMathPara xmlns:m="http://schemas.openxmlformats.org/officeDocument/2006/math">
                                          <m:oMathParaPr>
                                            <m:jc m:val="centerGroup"/>
                                          </m:oMathParaPr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kumimoji="1" lang="en-US" altLang="zh-CN" sz="130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=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𝑏𝑤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𝑐𝑜𝑖𝑙𝑠</m:t>
                                                </m:r>
                                              </m:sup>
                                            </m:sSubSup>
                                            <m: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+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𝑏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kumimoji="1" lang="en-US" altLang="zh-CN" sz="13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𝑝</m:t>
                                                </m:r>
                                              </m:sup>
                                            </m:sSubSup>
                                          </m:oMath>
                                        </m:oMathPara>
                                      </a14:m>
                                      <a:endParaRPr lang="zh-CN" altLang="en-US" sz="1300" dirty="0"/>
                                    </a:p>
                                  </p:txBody>
                                </p:sp>
                              </mc:Choice>
                              <mc:Fallback xmlns="">
                                <p:sp>
                                  <p:nvSpPr>
                                    <p:cNvPr id="514" name="矩形 513">
                                      <a:extLst>
                                        <a:ext uri="{FF2B5EF4-FFF2-40B4-BE49-F238E27FC236}">
                                          <a16:creationId xmlns:a16="http://schemas.microsoft.com/office/drawing/2014/main" id="{29BD51A6-2F8C-4C9F-8CD6-CB461A6037F3}"/>
                                        </a:ext>
                                      </a:extLst>
                                    </p:cNvPr>
                                    <p:cNvSpPr>
                                      <a:spLocks noRot="1" noChangeAspect="1" noMove="1" noResize="1" noEditPoints="1" noAdjustHandles="1" noChangeArrowheads="1" noChangeShapeType="1" noTextEdi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5762894" y="2900647"/>
                                      <a:ext cx="1493742" cy="318549"/>
                                    </a:xfrm>
                                    <a:prstGeom prst="rect">
                                      <a:avLst/>
                                    </a:prstGeom>
                                    <a:blipFill>
                                      <a:blip r:embed="rId5"/>
                                      <a:stretch>
                                        <a:fillRect b="-3846"/>
                                      </a:stretch>
                                    </a:blipFill>
                                  </p:spPr>
                                  <p:txBody>
                                    <a:bodyPr/>
                                    <a:lstStyle/>
                                    <a:p>
                                      <a:r>
                                        <a:rPr lang="zh-CN" altLang="en-US">
                                          <a:noFill/>
                                        </a:rPr>
                                        <a:t> </a:t>
                                      </a:r>
                                    </a:p>
                                  </p:txBody>
                                </p:sp>
                              </mc:Fallback>
                            </mc:AlternateContent>
                            <p:grpSp>
                              <p:nvGrpSpPr>
                                <p:cNvPr id="217" name="组合 216">
                                  <a:extLst>
                                    <a:ext uri="{FF2B5EF4-FFF2-40B4-BE49-F238E27FC236}">
                                      <a16:creationId xmlns:a16="http://schemas.microsoft.com/office/drawing/2014/main" id="{72AA7ECA-DF20-401B-9A85-3811067C196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895252" y="701303"/>
                                  <a:ext cx="5559083" cy="6083637"/>
                                  <a:chOff x="1895252" y="701303"/>
                                  <a:chExt cx="5559083" cy="6083637"/>
                                </a:xfrm>
                              </p:grpSpPr>
                              <p:grpSp>
                                <p:nvGrpSpPr>
                                  <p:cNvPr id="539" name="组合 538">
                                    <a:extLst>
                                      <a:ext uri="{FF2B5EF4-FFF2-40B4-BE49-F238E27FC236}">
                                        <a16:creationId xmlns:a16="http://schemas.microsoft.com/office/drawing/2014/main" id="{30EAB403-2A3D-4E64-96A1-1F319950AB8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927126" y="747903"/>
                                    <a:ext cx="5527209" cy="6037037"/>
                                    <a:chOff x="1927126" y="747903"/>
                                    <a:chExt cx="5527209" cy="6037037"/>
                                  </a:xfrm>
                                </p:grpSpPr>
                                <p:grpSp>
                                  <p:nvGrpSpPr>
                                    <p:cNvPr id="526" name="组合 525">
                                      <a:extLst>
                                        <a:ext uri="{FF2B5EF4-FFF2-40B4-BE49-F238E27FC236}">
                                          <a16:creationId xmlns:a16="http://schemas.microsoft.com/office/drawing/2014/main" id="{49740D06-4A37-4EB0-8FEF-ADBDC092BC9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927126" y="747903"/>
                                      <a:ext cx="5527209" cy="6037037"/>
                                      <a:chOff x="1927126" y="747903"/>
                                      <a:chExt cx="5527209" cy="6037037"/>
                                    </a:xfrm>
                                  </p:grpSpPr>
                                  <p:grpSp>
                                    <p:nvGrpSpPr>
                                      <p:cNvPr id="45" name="组合 4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2BE745D-0C5D-7248-A4A4-7DC294CE461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927126" y="747903"/>
                                        <a:ext cx="5527209" cy="6037037"/>
                                        <a:chOff x="1312699" y="717668"/>
                                        <a:chExt cx="5527209" cy="6037037"/>
                                      </a:xfrm>
                                    </p:grpSpPr>
                                    <p:grpSp>
                                      <p:nvGrpSpPr>
                                        <p:cNvPr id="3" name="组合 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6F0B25B-C271-064A-AAC5-8FC94A965F06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354819" y="777985"/>
                                          <a:ext cx="5485089" cy="5537708"/>
                                          <a:chOff x="1354819" y="777985"/>
                                          <a:chExt cx="5485089" cy="5537708"/>
                                        </a:xfrm>
                                      </p:grpSpPr>
                                      <p:grpSp>
                                        <p:nvGrpSpPr>
                                          <p:cNvPr id="777" name="组合 7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BB4EA04-5361-D74A-874A-A111A25C7639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354819" y="777985"/>
                                            <a:ext cx="5461453" cy="5537708"/>
                                            <a:chOff x="1354819" y="777985"/>
                                            <a:chExt cx="5461453" cy="5537708"/>
                                          </a:xfrm>
                                        </p:grpSpPr>
                                        <p:grpSp>
                                          <p:nvGrpSpPr>
                                            <p:cNvPr id="529" name="组合 5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32AF8A-3B13-FD4E-BB39-D74A0DF745A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354819" y="777985"/>
                                              <a:ext cx="5461453" cy="5537708"/>
                                              <a:chOff x="579473" y="-373751"/>
                                              <a:chExt cx="7281934" cy="738360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" name="组合 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A04A68D-F006-FF49-B760-DB0262CB6AC8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579473" y="-373751"/>
                                                <a:ext cx="7281934" cy="7383609"/>
                                                <a:chOff x="653291" y="-190802"/>
                                                <a:chExt cx="7281934" cy="7383609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2" name="圆角矩形 1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38A6074-A5A6-7140-BA48-9365F0772D9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259173" y="591313"/>
                                                  <a:ext cx="5676052" cy="5305023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noFill/>
                                                <a:ln w="28575">
                                                  <a:prstDash val="dash"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zh-CN" altLang="en-US" sz="1350"/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2" name="组合 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1E640C40-3FDD-164D-BB6E-3F80921AFB94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653291" y="-190802"/>
                                                  <a:ext cx="6908355" cy="7383609"/>
                                                  <a:chOff x="402082" y="-251092"/>
                                                  <a:chExt cx="6908355" cy="7383609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77" name="文本框 76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034C7BE-7D12-EC47-A79A-9697BAB356FC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698995" y="1573500"/>
                                                    <a:ext cx="1605566" cy="400109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28575">
                                                    <a:solidFill>
                                                      <a:schemeClr val="bg1"/>
                                                    </a:solidFill>
                                                  </a:ln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kumimoji="1" lang="en-US" altLang="zh-CN" sz="1350" dirty="0">
                                                        <a:latin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Free-boundary</a:t>
                                                    </a:r>
                                                    <a:endParaRPr kumimoji="1" lang="zh-CN" altLang="en-US" sz="1350" dirty="0"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229" name="文本框 22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99288510-00AB-F14A-A062-C22A781BFF67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979017" y="1559840"/>
                                                    <a:ext cx="1720983" cy="400109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28575">
                                                    <a:solidFill>
                                                      <a:schemeClr val="bg1"/>
                                                    </a:solidFill>
                                                  </a:ln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kumimoji="1" lang="en-US" altLang="zh-CN" sz="1350" dirty="0">
                                                        <a:latin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Fixed-boundary</a:t>
                                                    </a:r>
                                                    <a:endParaRPr kumimoji="1" lang="zh-CN" altLang="en-US" sz="1350" dirty="0"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76" name="直线箭头连接符 75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257B9BC3-EB0B-9043-9AF9-336AB3B3A932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51" idx="3"/>
                                                    <a:endCxn id="80" idx="1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2004793" y="56565"/>
                                                    <a:ext cx="345524" cy="1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mc:AlternateContent xmlns:mc="http://schemas.openxmlformats.org/markup-compatibility/2006" xmlns:a14="http://schemas.microsoft.com/office/drawing/2010/main">
                                                <mc:Choice Requires="a14">
                                                  <p:sp>
                                                    <p:nvSpPr>
                                                      <p:cNvPr id="80" name="矩形 7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12578BA7-1F26-D44C-9C5D-12479B48AA70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2350317" y="-251092"/>
                                                        <a:ext cx="1796331" cy="615315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 w="19050"/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Initial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guesses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to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14:m>
                                                          <m:oMath xmlns:m="http://schemas.openxmlformats.org/officeDocument/2006/math">
                                                            <m:r>
                                                              <a:rPr kumimoji="1" lang="en-US" altLang="zh-CN" sz="130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𝜓</m:t>
                                                            </m:r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𝑟</m:t>
                                                                </m:r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,</m:t>
                                                                </m:r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𝑧</m:t>
                                                                </m:r>
                                                              </m:e>
                                                            </m:d>
                                                          </m:oMath>
                                                        </a14:m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and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14:m>
                                                          <m:oMath xmlns:m="http://schemas.openxmlformats.org/officeDocument/2006/math"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kumimoji="1" lang="en-US" altLang="zh-CN" sz="13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P</m:t>
                                                            </m:r>
                                                            <m:r>
                                                              <a:rPr kumimoji="1" lang="en-US" altLang="zh-CN" sz="13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kumimoji="1" lang="en-US" altLang="zh-CN" sz="130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𝜓</m:t>
                                                            </m:r>
                                                            <m:r>
                                                              <a:rPr kumimoji="1" lang="en-US" altLang="zh-CN" sz="130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oMath>
                                                        </a14:m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endParaRPr kumimoji="1" lang="en-US" altLang="zh-CN" sz="1300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mc:Choice>
                                                <mc:Fallback xmlns="">
                                                  <p:sp>
                                                    <p:nvSpPr>
                                                      <p:cNvPr id="80" name="矩形 7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12578BA7-1F26-D44C-9C5D-12479B48AA70}"/>
                                                          </a:ext>
                                                        </a:extLst>
                                                      </p:cNvPr>
                                                      <p:cNvSpPr>
                                                        <a:spLocks noRot="1" noChangeAspect="1" noMove="1" noResize="1" noEditPoints="1" noAdjustHandles="1" noChangeArrowheads="1" noChangeShapeType="1" noTextEdit="1"/>
                                                      </p:cNvSpPr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2350317" y="-251092"/>
                                                        <a:ext cx="1796331" cy="615315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blipFill>
                                                        <a:blip r:embed="rId6"/>
                                                        <a:stretch>
                                                          <a:fillRect t="-3846" b="-11538"/>
                                                        </a:stretch>
                                                      </a:blipFill>
                                                      <a:ln w="19050"/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r>
                                                          <a:rPr lang="zh-CN" altLang="en-US">
                                                            <a:noFill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mc:Fallback>
                                              </mc:AlternateContent>
                                              <p:cxnSp>
                                                <p:nvCxnSpPr>
                                                  <p:cNvPr id="83" name="直线箭头连接符 8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7229BB4-6129-0D42-B215-F3B0EED90F99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80" idx="2"/>
                                                    <a:endCxn id="86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3248483" y="364223"/>
                                                    <a:ext cx="0" cy="335315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86" name="矩形 85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B97B36A6-E455-5A40-B95C-CFBDE091A117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822325" y="699537"/>
                                                    <a:ext cx="852316" cy="562047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19050"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endParaRPr kumimoji="1" lang="en-US" altLang="zh-CN" sz="1500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mc:AlternateContent xmlns:mc="http://schemas.openxmlformats.org/markup-compatibility/2006" xmlns:a14="http://schemas.microsoft.com/office/drawing/2010/main">
                                                <mc:Choice Requires="a14">
                                                  <p:sp>
                                                    <p:nvSpPr>
                                                      <p:cNvPr id="89" name="矩形 8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44869A72-1E1E-364C-95BF-884DDF13BABD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02082" y="1914820"/>
                                                        <a:ext cx="1521153" cy="1289413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 w="19050"/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14:m>
                                                          <m:oMath xmlns:m="http://schemas.openxmlformats.org/officeDocument/2006/math"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𝑏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𝑐𝑜𝑖𝑙𝑠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oMath>
                                                        </a14:m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on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the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edge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of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the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computational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domain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mc:Choice>
                                                <mc:Fallback xmlns="">
                                                  <p:sp>
                                                    <p:nvSpPr>
                                                      <p:cNvPr id="89" name="矩形 88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44869A72-1E1E-364C-95BF-884DDF13BABD}"/>
                                                          </a:ext>
                                                        </a:extLst>
                                                      </p:cNvPr>
                                                      <p:cNvSpPr>
                                                        <a:spLocks noRot="1" noChangeAspect="1" noMove="1" noResize="1" noEditPoints="1" noAdjustHandles="1" noChangeArrowheads="1" noChangeShapeType="1" noTextEdit="1"/>
                                                      </p:cNvSpPr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02082" y="1914820"/>
                                                        <a:ext cx="1521153" cy="1289413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blipFill>
                                                        <a:blip r:embed="rId7"/>
                                                        <a:stretch>
                                                          <a:fillRect b="-1266"/>
                                                        </a:stretch>
                                                      </a:blipFill>
                                                      <a:ln w="19050"/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r>
                                                          <a:rPr lang="zh-CN" altLang="en-US">
                                                            <a:noFill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mc:Fallback>
                                              </mc:AlternateContent>
                                              <p:cxnSp>
                                                <p:nvCxnSpPr>
                                                  <p:cNvPr id="90" name="直线箭头连接符 8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28BF6F05-B54B-F841-8670-F5A34B6B1FCE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51" idx="2"/>
                                                    <a:endCxn id="89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162659" y="444647"/>
                                                    <a:ext cx="12699" cy="1470173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mc:AlternateContent xmlns:mc="http://schemas.openxmlformats.org/markup-compatibility/2006" xmlns:a14="http://schemas.microsoft.com/office/drawing/2010/main">
                                                <mc:Choice Requires="a14">
                                                  <p:sp>
                                                    <p:nvSpPr>
                                                      <p:cNvPr id="95" name="矩形 94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5418A4B-8141-C14B-AF8A-E34DF297E550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852974" y="668688"/>
                                                        <a:ext cx="1605567" cy="632931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 w="19050"/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>
                                                          <a:lnSpc>
                                                            <a:spcPct val="80000"/>
                                                          </a:lnSpc>
                                                        </a:pPr>
                                                        <a:r>
                                                          <a:rPr kumimoji="1" lang="en-US" altLang="zh-CN" sz="15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Using</a:t>
                                                        </a:r>
                                                        <a:r>
                                                          <a:rPr kumimoji="1" lang="zh-CN" altLang="en-US" sz="15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14:m>
                                                          <m:oMath xmlns:m="http://schemas.openxmlformats.org/officeDocument/2006/math"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kumimoji="1" lang="en-US" altLang="zh-CN" sz="15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P</m:t>
                                                            </m:r>
                                                            <m:r>
                                                              <a:rPr kumimoji="1" lang="en-US" altLang="zh-CN" sz="15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kumimoji="1" lang="en-US" altLang="zh-CN" sz="150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𝜓</m:t>
                                                            </m:r>
                                                            <m:r>
                                                              <a:rPr kumimoji="1" lang="en-US" altLang="zh-CN" sz="150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oMath>
                                                        </a14:m>
                                                        <a:r>
                                                          <a:rPr kumimoji="1" lang="zh-CN" altLang="en-US" sz="15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5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to</a:t>
                                                        </a:r>
                                                        <a:r>
                                                          <a:rPr kumimoji="1" lang="zh-CN" altLang="en-US" sz="15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5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update </a:t>
                                                        </a:r>
                                                        <a14:m>
                                                          <m:oMath xmlns:m="http://schemas.openxmlformats.org/officeDocument/2006/math">
                                                            <m:r>
                                                              <a:rPr kumimoji="1" lang="en-US" altLang="zh-CN" sz="150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𝜓</m:t>
                                                            </m:r>
                                                          </m:oMath>
                                                        </a14:m>
                                                        <a:r>
                                                          <a:rPr kumimoji="1" lang="zh-CN" altLang="en-US" sz="15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endParaRPr kumimoji="1" lang="en-US" altLang="zh-CN" sz="1500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mc:Choice>
                                                <mc:Fallback xmlns="">
                                                  <p:sp>
                                                    <p:nvSpPr>
                                                      <p:cNvPr id="95" name="矩形 94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5418A4B-8141-C14B-AF8A-E34DF297E550}"/>
                                                          </a:ext>
                                                        </a:extLst>
                                                      </p:cNvPr>
                                                      <p:cNvSpPr>
                                                        <a:spLocks noRot="1" noChangeAspect="1" noMove="1" noResize="1" noEditPoints="1" noAdjustHandles="1" noChangeArrowheads="1" noChangeShapeType="1" noTextEdit="1"/>
                                                      </p:cNvSpPr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852974" y="668688"/>
                                                        <a:ext cx="1605567" cy="632931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blipFill>
                                                        <a:blip r:embed="rId8"/>
                                                        <a:stretch>
                                                          <a:fillRect t="-4878" b="-7317"/>
                                                        </a:stretch>
                                                      </a:blipFill>
                                                      <a:ln w="19050"/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r>
                                                          <a:rPr lang="zh-CN" altLang="en-US">
                                                            <a:noFill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mc:Fallback>
                                              </mc:AlternateContent>
                                              <mc:AlternateContent xmlns:mc="http://schemas.openxmlformats.org/markup-compatibility/2006" xmlns:a14="http://schemas.microsoft.com/office/drawing/2010/main">
                                                <mc:Choice Requires="a14">
                                                  <p:sp>
                                                    <p:nvSpPr>
                                                      <p:cNvPr id="97" name="矩形 9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7BA6045A-A666-964B-841C-E63E842B8A7F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915388" y="3767274"/>
                                                        <a:ext cx="1493809" cy="585350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 w="19050"/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Using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14:m>
                                                          <m:oMath xmlns:m="http://schemas.openxmlformats.org/officeDocument/2006/math"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kumimoji="1" lang="en-US" altLang="zh-CN" sz="13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P</m:t>
                                                            </m:r>
                                                            <m:r>
                                                              <a:rPr kumimoji="1" lang="en-US" altLang="zh-CN" sz="13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kumimoji="1" lang="en-US" altLang="zh-CN" sz="130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𝜓</m:t>
                                                            </m:r>
                                                            <m:r>
                                                              <a:rPr kumimoji="1" lang="en-US" altLang="zh-CN" sz="130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oMath>
                                                        </a14:m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to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update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14:m>
                                                          <m:oMath xmlns:m="http://schemas.openxmlformats.org/officeDocument/2006/math"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𝐼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𝑝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oMath>
                                                        </a14:m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endParaRPr kumimoji="1" lang="en-US" altLang="zh-CN" sz="1300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mc:Choice>
                                                <mc:Fallback xmlns="">
                                                  <p:sp>
                                                    <p:nvSpPr>
                                                      <p:cNvPr id="97" name="矩形 9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7BA6045A-A666-964B-841C-E63E842B8A7F}"/>
                                                          </a:ext>
                                                        </a:extLst>
                                                      </p:cNvPr>
                                                      <p:cNvSpPr>
                                                        <a:spLocks noRot="1" noChangeAspect="1" noMove="1" noResize="1" noEditPoints="1" noAdjustHandles="1" noChangeArrowheads="1" noChangeShapeType="1" noTextEdit="1"/>
                                                      </p:cNvSpPr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915388" y="3767274"/>
                                                        <a:ext cx="1493809" cy="585350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blipFill>
                                                        <a:blip r:embed="rId9"/>
                                                        <a:stretch>
                                                          <a:fillRect t="-6667" b="-12000"/>
                                                        </a:stretch>
                                                      </a:blipFill>
                                                      <a:ln w="19050"/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r>
                                                          <a:rPr lang="zh-CN" altLang="en-US">
                                                            <a:noFill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mc:Fallback>
                                              </mc:AlternateContent>
                                              <p:cxnSp>
                                                <p:nvCxnSpPr>
                                                  <p:cNvPr id="98" name="直线箭头连接符 9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8316D0B4-7A8D-784F-B211-E64D28F9D2C5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86" idx="3"/>
                                                    <a:endCxn id="95" idx="1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3674640" y="980561"/>
                                                    <a:ext cx="1178334" cy="4592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09" name="直线箭头连接符 10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48E28B0A-CD1E-2042-BC3D-7869B7206639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565" idx="2"/>
                                                    <a:endCxn id="5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3244212" y="6572841"/>
                                                    <a:ext cx="801" cy="559676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121" name="矩形 12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EEB7DB46-2F6F-4D48-ADB7-FD874FF52E33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444125" y="3019259"/>
                                                    <a:ext cx="1608383" cy="615201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19050"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>
                                                      <a:lnSpc>
                                                        <a:spcPct val="90000"/>
                                                      </a:lnSpc>
                                                    </a:pPr>
                                                    <a:endParaRPr kumimoji="1" lang="en-US" altLang="zh-CN" sz="1300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mc:AlternateContent xmlns:mc="http://schemas.openxmlformats.org/markup-compatibility/2006" xmlns:a14="http://schemas.microsoft.com/office/drawing/2010/main">
                                                <mc:Choice Requires="a14">
                                                  <p:sp>
                                                    <p:nvSpPr>
                                                      <p:cNvPr id="130" name="矩形 12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F2647326-7E86-9940-BB6E-BB0808A44CDA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507139" y="4418459"/>
                                                        <a:ext cx="1309457" cy="670413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 w="19050"/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>
                                                          <a:lnSpc>
                                                            <a:spcPct val="90000"/>
                                                          </a:lnSpc>
                                                        </a:pP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Store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14:m>
                                                          <m:oMath xmlns:m="http://schemas.openxmlformats.org/officeDocument/2006/math"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𝑏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𝑐𝑜𝑖𝑙𝑠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oMath>
                                                        </a14:m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as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14:m>
                                                          <m:oMath xmlns:m="http://schemas.openxmlformats.org/officeDocument/2006/math"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𝑏𝑤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𝑐𝑜𝑖𝑙𝑠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oMath>
                                                        </a14:m>
                                                        <a:endParaRPr kumimoji="1" lang="en-US" altLang="zh-CN" sz="1300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mc:Choice>
                                                <mc:Fallback xmlns="">
                                                  <p:sp>
                                                    <p:nvSpPr>
                                                      <p:cNvPr id="130" name="矩形 12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F2647326-7E86-9940-BB6E-BB0808A44CDA}"/>
                                                          </a:ext>
                                                        </a:extLst>
                                                      </p:cNvPr>
                                                      <p:cNvSpPr>
                                                        <a:spLocks noRot="1" noChangeAspect="1" noMove="1" noResize="1" noEditPoints="1" noAdjustHandles="1" noChangeArrowheads="1" noChangeShapeType="1" noTextEdit="1"/>
                                                      </p:cNvSpPr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507139" y="4418459"/>
                                                        <a:ext cx="1309457" cy="670413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blipFill>
                                                        <a:blip r:embed="rId10"/>
                                                        <a:stretch>
                                                          <a:fillRect b="-4762"/>
                                                        </a:stretch>
                                                      </a:blipFill>
                                                      <a:ln w="19050"/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r>
                                                          <a:rPr lang="zh-CN" altLang="en-US">
                                                            <a:noFill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mc:Fallback>
                                              </mc:AlternateContent>
                                              <p:cxnSp>
                                                <p:nvCxnSpPr>
                                                  <p:cNvPr id="132" name="直线箭头连接符 13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150679BA-AC3F-2743-A014-F72439E93600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89" idx="2"/>
                                                    <a:endCxn id="130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1161868" y="3204233"/>
                                                    <a:ext cx="791" cy="1214226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192" name="矩形 19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4AAB6601-E147-4246-B848-7F4D47C100F2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369038" y="2554557"/>
                                                    <a:ext cx="1129570" cy="399637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19050"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endParaRPr kumimoji="1" lang="en-US" altLang="zh-CN" sz="1300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93" name="矩形 19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482AC2DB-AAFC-844D-981B-1DB18E99D823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622175" y="2554557"/>
                                                    <a:ext cx="1688262" cy="399659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19050"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endParaRPr kumimoji="1" lang="en-US" altLang="zh-CN" sz="1300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202" name="肘形连接符 20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D919058F-3F33-B545-ADC2-18956ACA4225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95" idx="2"/>
                                                    <a:endCxn id="192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rot="5400000">
                                                    <a:off x="4668322" y="1567121"/>
                                                    <a:ext cx="1252938" cy="721934"/>
                                                  </a:xfrm>
                                                  <a:prstGeom prst="bentConnector3">
                                                    <a:avLst>
                                                      <a:gd name="adj1" fmla="val 50000"/>
                                                    </a:avLst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205" name="肘形连接符 20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D2D1856E-93E1-0548-ACE3-1609904FA6C0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95" idx="2"/>
                                                    <a:endCxn id="193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rot="16200000" flipH="1">
                                                    <a:off x="5434563" y="1522813"/>
                                                    <a:ext cx="1252938" cy="810549"/>
                                                  </a:xfrm>
                                                  <a:prstGeom prst="bentConnector3">
                                                    <a:avLst>
                                                      <a:gd name="adj1" fmla="val 50000"/>
                                                    </a:avLst>
                                                  </a:prstGeom>
                                                  <a:ln w="19050">
                                                    <a:solidFill>
                                                      <a:schemeClr val="accent1"/>
                                                    </a:solidFill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220" name="肘形连接符 21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9B2F9308-9910-294C-9B22-A7D648AEC8D8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192" idx="2"/>
                                                    <a:endCxn id="97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rot="16200000" flipH="1">
                                                    <a:off x="4891518" y="2996499"/>
                                                    <a:ext cx="813080" cy="728469"/>
                                                  </a:xfrm>
                                                  <a:prstGeom prst="bentConnector3">
                                                    <a:avLst>
                                                      <a:gd name="adj1" fmla="val 50000"/>
                                                    </a:avLst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223" name="肘形连接符 22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90AD4239-E06E-104F-811B-F10AC2570B25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193" idx="2"/>
                                                    <a:endCxn id="97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rot="5400000">
                                                    <a:off x="5657771" y="2958738"/>
                                                    <a:ext cx="813058" cy="804014"/>
                                                  </a:xfrm>
                                                  <a:prstGeom prst="bentConnector3">
                                                    <a:avLst>
                                                      <a:gd name="adj1" fmla="val 50000"/>
                                                    </a:avLst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79" name="肘形连接符 7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1DB08553-7C6C-DD47-A4A3-725209402074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130" idx="3"/>
                                                    <a:endCxn id="263" idx="2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1816596" y="1479937"/>
                                                    <a:ext cx="1341726" cy="3273729"/>
                                                  </a:xfrm>
                                                  <a:prstGeom prst="bentConnector4">
                                                    <a:avLst>
                                                      <a:gd name="adj1" fmla="val 29040"/>
                                                      <a:gd name="adj2" fmla="val 99850"/>
                                                    </a:avLst>
                                                  </a:prstGeom>
                                                  <a:ln w="19050"/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259" name="直线箭头连接符 25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97C766E3-DD21-014B-88E0-A82F87952BB5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121" idx="0"/>
                                                    <a:endCxn id="86" idx="2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3248316" y="1261584"/>
                                                    <a:ext cx="167" cy="1757676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263" name="弧 26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216DAAA3-F5AE-944B-8AB6-8F7EDD99C2E7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 rot="6473925">
                                                    <a:off x="3154664" y="1357830"/>
                                                    <a:ext cx="235619" cy="227845"/>
                                                  </a:xfrm>
                                                  <a:prstGeom prst="arc">
                                                    <a:avLst>
                                                      <a:gd name="adj1" fmla="val 15208063"/>
                                                      <a:gd name="adj2" fmla="val 4080049"/>
                                                    </a:avLst>
                                                  </a:prstGeom>
                                                  <a:ln w="19050"/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kumimoji="1" lang="zh-CN" altLang="en-US" sz="1350">
                                                      <a:ln w="381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</a:ln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96" name="矩形 95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7E597946-4F2C-7341-8E5B-529B57D0E23D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905810" y="4850080"/>
                                                    <a:ext cx="1311597" cy="585349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  <a:ln w="19050"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endParaRPr kumimoji="1" lang="en-US" altLang="zh-CN" sz="1300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13" name="文本框 12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C263748-C9DB-7346-B509-5AF1883001B2}"/>
                                                    </a:ext>
                                                  </a:extLst>
                                                </p:cNvPr>
                                                <p:cNvSpPr txBox="1"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3587559" y="5462294"/>
                                                  <a:ext cx="1564961" cy="47705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  <a:ln w="28575">
                                                  <a:noFill/>
                                                </a:ln>
                                              </p:spPr>
                                              <p:txBody>
                                                <a:bodyPr wrap="none" rtlCol="0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r>
                                                    <a:rPr kumimoji="1" lang="en-US" altLang="zh-CN" sz="1725" b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G-S</a:t>
                                                  </a:r>
                                                  <a:r>
                                                    <a:rPr kumimoji="1" lang="zh-CN" altLang="en-US" sz="1725" b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 </a:t>
                                                  </a:r>
                                                  <a:r>
                                                    <a:rPr kumimoji="1" lang="en-US" altLang="zh-CN" sz="1725" b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solver</a:t>
                                                  </a:r>
                                                  <a:endParaRPr kumimoji="1" lang="zh-CN" altLang="en-US" sz="1725" b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8" name="圆角矩形 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076D34-3570-4C40-998E-EDD320505B8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7338517" y="2131402"/>
                                                <a:ext cx="421241" cy="2388706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noFill/>
                                              <a:ln w="28575">
                                                <a:noFill/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zh-CN" altLang="en-US" sz="1350"/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56" name="肘形连接符 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53E2956-BC1C-3D47-B642-6D1D20C30BDE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  <a:stCxn id="96" idx="3"/>
                                              <a:endCxn id="193" idx="3"/>
                                            </p:cNvCxnSpPr>
                                            <p:nvPr/>
                                          </p:nvCxnSpPr>
                                          <p:spPr>
                                            <a:xfrm flipV="1">
                                              <a:off x="6466315" y="3032094"/>
                                              <a:ext cx="69773" cy="1791277"/>
                                            </a:xfrm>
                                            <a:prstGeom prst="bentConnector3">
                                              <a:avLst>
                                                <a:gd name="adj1" fmla="val 427634"/>
                                              </a:avLst>
                                            </a:prstGeom>
                                            <a:ln w="1905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mc:AlternateContent xmlns:mc="http://schemas.openxmlformats.org/markup-compatibility/2006" xmlns:a14="http://schemas.microsoft.com/office/drawing/2010/main">
                                        <mc:Choice Requires="a14">
                                          <p:sp>
                                            <p:nvSpPr>
                                              <p:cNvPr id="24" name="矩形 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A2DAAB-C742-9845-8295-665632217A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6402416" y="3933196"/>
                                                <a:ext cx="437492" cy="326949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ln w="28575">
                                                <a:noFill/>
                                              </a:ln>
                                            </p:spPr>
                                            <p:txBody>
                                              <a:bodyPr wrap="none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pPr/>
                                                <a14:m>
                                                  <m:oMathPara xmlns:m="http://schemas.openxmlformats.org/officeDocument/2006/math">
                                                    <m:oMathParaPr>
                                                      <m:jc m:val="centerGroup"/>
                                                    </m:oMathParaPr>
                                                    <m:oMath xmlns:m="http://schemas.openxmlformats.org/officeDocument/2006/math">
                                                      <m:sSubSup>
                                                        <m:sSubSupPr>
                                                          <m:ctrlPr>
                                                            <a:rPr kumimoji="1" lang="en-US" altLang="zh-CN" sz="1350" i="1" smtClean="0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kumimoji="1" lang="en-US" altLang="zh-CN" sz="135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𝜓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kumimoji="1" lang="en-US" altLang="zh-CN" sz="1350" i="1">
                                                              <a:solidFill>
                                                                <a:schemeClr val="tx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𝑏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kumimoji="1" lang="en-US" altLang="zh-CN" sz="1350" i="1">
                                                              <a:latin typeface="Cambria Math" panose="020405030504060302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p</m:t>
                                                          </m:r>
                                                        </m:sup>
                                                      </m:sSubSup>
                                                    </m:oMath>
                                                  </m:oMathPara>
                                                </a14:m>
                                                <a:endParaRPr lang="zh-CN" altLang="en-US" sz="1350" dirty="0"/>
                                              </a:p>
                                            </p:txBody>
                                          </p:sp>
                                        </mc:Choice>
                                        <mc:Fallback xmlns="">
                                          <p:sp>
                                            <p:nvSpPr>
                                              <p:cNvPr id="24" name="矩形 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2A2DAAB-C742-9845-8295-665632217AB2}"/>
                                                  </a:ext>
                                                </a:extLst>
                                              </p:cNvPr>
                                              <p:cNvSpPr>
                                                <a:spLocks noRot="1" noChangeAspect="1" noMove="1" noResize="1" noEditPoints="1" noAdjustHandles="1" noChangeArrowheads="1" noChangeShapeType="1" noTextEdit="1"/>
                                              </p:cNvSpPr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6402416" y="3933196"/>
                                                <a:ext cx="437492" cy="326949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blipFill>
                                                <a:blip r:embed="rId11"/>
                                                <a:stretch>
                                                  <a:fillRect b="-3704"/>
                                                </a:stretch>
                                              </a:blipFill>
                                              <a:ln w="28575">
                                                <a:noFill/>
                                              </a:ln>
                                            </p:spPr>
                                            <p:txBody>
                                              <a:bodyPr/>
                                              <a:lstStyle/>
                                              <a:p>
                                                <a:r>
                                                  <a:rPr lang="zh-CN" altLang="en-US">
                                                    <a:noFill/>
                                                  </a:rPr>
                                                  <a:t> </a:t>
                                                </a:r>
                                              </a:p>
                                            </p:txBody>
                                          </p:sp>
                                        </mc:Fallback>
                                      </mc:AlternateContent>
                                    </p:grpSp>
                                    <p:sp>
                                      <p:nvSpPr>
                                        <p:cNvPr id="5" name="圆角矩形 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D677695-2383-4045-9D4D-DCC81985155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562130" y="6315693"/>
                                          <a:ext cx="1849777" cy="439012"/>
                                        </a:xfrm>
                                        <a:prstGeom prst="roundRect">
                                          <a:avLst/>
                                        </a:prstGeom>
                                        <a:noFill/>
                                        <a:ln w="19050"/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kumimoji="1" lang="en-US" altLang="zh-CN" b="1" dirty="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a:t>Post-processing</a:t>
                                          </a: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51" name="圆角矩形 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0CDD0DA-8A74-CD49-9C59-7478B0488C4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312699" y="717668"/>
                                          <a:ext cx="1244154" cy="582121"/>
                                        </a:xfrm>
                                        <a:prstGeom prst="roundRect">
                                          <a:avLst/>
                                        </a:prstGeom>
                                        <a:noFill/>
                                        <a:ln w="19050"/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kumimoji="1" lang="zh-CN" altLang="en-US" sz="1500" dirty="0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a:t> </a:t>
                                          </a:r>
                                          <a:endParaRPr kumimoji="1" lang="en-US" altLang="zh-CN" sz="1500" dirty="0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mc:AlternateContent xmlns:mc="http://schemas.openxmlformats.org/markup-compatibility/2006" xmlns:a14="http://schemas.microsoft.com/office/drawing/2010/main">
                                    <mc:Choice Requires="a14">
                                      <p:sp>
                                        <p:nvSpPr>
                                          <p:cNvPr id="518" name="矩形 51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9936C10-3FC7-41B6-B694-3AA6524F50E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840012" y="2893168"/>
                                            <a:ext cx="1066437" cy="308482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  <p:txBody>
                                          <a:bodyPr wrap="square">
                                            <a:spAutoFit/>
                                          </a:bodyPr>
                                          <a:lstStyle/>
                                          <a:p>
                                            <a:pPr/>
                                            <a14:m>
                                              <m:oMathPara xmlns:m="http://schemas.openxmlformats.org/officeDocument/2006/math">
                                                <m:oMathParaPr>
                                                  <m:jc m:val="centerGroup"/>
                                                </m:oMathParaPr>
                                                <m:oMath xmlns:m="http://schemas.openxmlformats.org/officeDocument/2006/math"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zh-CN" sz="13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zh-CN" sz="13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zh-CN" sz="13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kumimoji="1" lang="en-US" altLang="zh-CN" sz="1300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=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kumimoji="1" lang="en-US" altLang="zh-CN" sz="13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kumimoji="1" lang="en-US" altLang="zh-CN" sz="13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zh-CN" sz="13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𝑏𝑤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kumimoji="1" lang="en-US" altLang="zh-CN" sz="13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𝑐𝑜𝑖𝑙𝑠</m:t>
                                                      </m:r>
                                                    </m:sup>
                                                  </m:sSubSup>
                                                </m:oMath>
                                              </m:oMathPara>
                                            </a14:m>
                                            <a:endParaRPr lang="zh-CN" altLang="en-US" sz="1300" dirty="0"/>
                                          </a:p>
                                        </p:txBody>
                                      </p:sp>
                                    </mc:Choice>
                                    <mc:Fallback xmlns="">
                                      <p:sp>
                                        <p:nvSpPr>
                                          <p:cNvPr id="518" name="矩形 51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9936C10-3FC7-41B6-B694-3AA6524F50EB}"/>
                                              </a:ext>
                                            </a:extLst>
                                          </p:cNvPr>
                                          <p:cNvSpPr>
                                            <a:spLocks noRot="1" noChangeAspect="1" noMove="1" noResize="1" noEditPoints="1" noAdjustHandles="1" noChangeArrowheads="1" noChangeShapeType="1" noTextEdit="1"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4840012" y="2893168"/>
                                            <a:ext cx="1066437" cy="30848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blipFill>
                                            <a:blip r:embed="rId12"/>
                                            <a:stretch>
                                              <a:fillRect b="-8000"/>
                                            </a:stretch>
                                          </a:blipFill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r>
                                              <a:rPr lang="zh-CN" altLang="en-US">
                                                <a:noFill/>
                                              </a:rPr>
                                              <a:t> </a:t>
                                            </a:r>
                                          </a:p>
                                        </p:txBody>
                                      </p:sp>
                                    </mc:Fallback>
                                  </mc:AlternateContent>
                                </p:grpSp>
                                <mc:AlternateContent xmlns:mc="http://schemas.openxmlformats.org/markup-compatibility/2006" xmlns:a14="http://schemas.microsoft.com/office/drawing/2010/main">
                                  <mc:Choice Requires="a14">
                                    <p:sp>
                                      <p:nvSpPr>
                                        <p:cNvPr id="537" name="矩形 5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BF7DBC5-6AFB-40C0-8752-39A01979486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3513384" y="3268885"/>
                                          <a:ext cx="1245989" cy="452432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  <p:txBody>
                                        <a:bodyPr wrap="square">
                                          <a:spAutoFit/>
                                        </a:bodyPr>
                                        <a:lstStyle/>
                                        <a:p>
                                          <a:pPr>
                                            <a:lnSpc>
                                              <a:spcPct val="90000"/>
                                            </a:lnSpc>
                                          </a:pPr>
                                          <a:r>
                                            <a:rPr kumimoji="1" lang="en-US" altLang="zh-CN" sz="1300" dirty="0"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a:t>Update</a:t>
                                          </a:r>
                                          <a:r>
                                            <a:rPr kumimoji="1" lang="zh-CN" altLang="en-US" sz="1300" dirty="0"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a:t> </a:t>
                                          </a:r>
                                          <a14:m>
                                            <m:oMath xmlns:m="http://schemas.openxmlformats.org/officeDocument/2006/math"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CN" sz="13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a:rPr kumimoji="1" lang="en-US" altLang="zh-CN" sz="1300" i="1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CN" sz="1300" dirty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C</m:t>
                                              </m:r>
                                              <m:r>
                                                <a:rPr kumimoji="1" lang="en-US" altLang="zh-CN" sz="1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×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zh-CN" sz="13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P</m:t>
                                              </m:r>
                                              <m:r>
                                                <a:rPr kumimoji="1" lang="en-US" altLang="zh-CN" sz="13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kumimoji="1" lang="en-US" altLang="zh-CN" sz="13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𝜓</m:t>
                                              </m:r>
                                              <m:r>
                                                <a:rPr kumimoji="1" lang="en-US" altLang="zh-CN" sz="13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oMath>
                                          </a14:m>
                                          <a:r>
                                            <a:rPr kumimoji="1" lang="zh-CN" altLang="en-US" sz="1300" dirty="0"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a:t> </a:t>
                                          </a:r>
                                          <a:r>
                                            <a:rPr kumimoji="1" lang="en-US" altLang="zh-CN" sz="1300" dirty="0"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a:t>with</a:t>
                                          </a:r>
                                          <a:r>
                                            <a:rPr kumimoji="1" lang="zh-CN" altLang="en-US" sz="1300" dirty="0"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a:t> </a:t>
                                          </a:r>
                                          <a14:m>
                                            <m:oMath xmlns:m="http://schemas.openxmlformats.org/officeDocument/2006/math">
                                              <m:r>
                                                <a:rPr kumimoji="1" lang="en-US" altLang="zh-CN" sz="1300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𝜓</m:t>
                                              </m:r>
                                            </m:oMath>
                                          </a14:m>
                                          <a:endParaRPr kumimoji="1" lang="en-US" altLang="zh-CN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endParaRPr>
                                        </a:p>
                                      </p:txBody>
                                    </p:sp>
                                  </mc:Choice>
                                  <mc:Fallback xmlns="">
                                    <p:sp>
                                      <p:nvSpPr>
                                        <p:cNvPr id="537" name="矩形 5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BF7DBC5-6AFB-40C0-8752-39A019794867}"/>
                                            </a:ext>
                                          </a:extLst>
                                        </p:cNvPr>
                                        <p:cNvSpPr>
                                          <a:spLocks noRot="1" noChangeAspect="1" noMove="1" noResize="1" noEditPoints="1" noAdjustHandles="1" noChangeArrowheads="1" noChangeShapeType="1" noTextEdit="1"/>
                                        </p:cNvSpPr>
                                        <p:nvPr/>
                                      </p:nvSpPr>
                                      <p:spPr>
                                        <a:xfrm>
                                          <a:off x="3513384" y="3268885"/>
                                          <a:ext cx="1245989" cy="452432"/>
                                        </a:xfrm>
                                        <a:prstGeom prst="rect">
                                          <a:avLst/>
                                        </a:prstGeom>
                                        <a:blipFill>
                                          <a:blip r:embed="rId13"/>
                                          <a:stretch>
                                            <a:fillRect l="-1010" t="-8333" b="-11111"/>
                                          </a:stretch>
                                        </a:blipFill>
                                      </p:spPr>
                                      <p:txBody>
                                        <a:bodyPr/>
                                        <a:lstStyle/>
                                        <a:p>
                                          <a:r>
                                            <a:rPr lang="zh-CN" altLang="en-US">
                                              <a:noFill/>
                                            </a:rPr>
                                            <a:t> </a:t>
                                          </a:r>
                                        </a:p>
                                      </p:txBody>
                                    </p:sp>
                                  </mc:Fallback>
                                </mc:AlternateContent>
                              </p:grpSp>
                              <mc:AlternateContent xmlns:mc="http://schemas.openxmlformats.org/markup-compatibility/2006" xmlns:a14="http://schemas.microsoft.com/office/drawing/2010/main">
                                <mc:Choice Requires="a14">
                                  <p:sp>
                                    <p:nvSpPr>
                                      <p:cNvPr id="568" name="矩形 5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40F342-4271-4CEE-8EBB-046E45BF554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895252" y="701303"/>
                                        <a:ext cx="1405599" cy="632481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  <p:txBody>
                                      <a:bodyPr wrap="square">
                                        <a:sp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90000"/>
                                          </a:lnSpc>
                                        </a:pPr>
                                        <a:r>
                                          <a:rPr kumimoji="1" lang="en-US" altLang="zh-CN" sz="1300" b="1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Input</a:t>
                                        </a:r>
                                        <a:r>
                                          <a:rPr kumimoji="1" lang="en-US" altLang="zh-CN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:</a:t>
                                        </a:r>
                                      </a:p>
                                      <a:p>
                                        <a:pPr>
                                          <a:lnSpc>
                                            <a:spcPct val="90000"/>
                                          </a:lnSpc>
                                        </a:pPr>
                                        <a:r>
                                          <a:rPr kumimoji="1" lang="en-US" altLang="zh-CN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1:</a:t>
                                        </a:r>
                                        <a:r>
                                          <a:rPr kumimoji="1" lang="zh-CN" altLang="en-US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 </a:t>
                                        </a:r>
                                        <a:r>
                                          <a:rPr kumimoji="1" lang="en-US" altLang="zh-CN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external coils</a:t>
                                        </a:r>
                                        <a:r>
                                          <a:rPr kumimoji="1" lang="zh-CN" altLang="en-US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 </a:t>
                                        </a:r>
                                        <a:endParaRPr kumimoji="1" lang="en-US" altLang="zh-CN" sz="1300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  <a:p>
                                        <a:pPr>
                                          <a:lnSpc>
                                            <a:spcPct val="90000"/>
                                          </a:lnSpc>
                                        </a:pPr>
                                        <a:r>
                                          <a:rPr kumimoji="1" lang="en-US" altLang="zh-CN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2:</a:t>
                                        </a:r>
                                        <a:r>
                                          <a:rPr kumimoji="1" lang="zh-CN" altLang="en-US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 </a:t>
                                        </a:r>
                                        <a:r>
                                          <a:rPr kumimoji="1" lang="en-US" altLang="zh-CN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the</a:t>
                                        </a:r>
                                        <a:r>
                                          <a:rPr kumimoji="1" lang="zh-CN" altLang="en-US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 </a:t>
                                        </a:r>
                                        <a:r>
                                          <a:rPr kumimoji="1" lang="en-US" altLang="zh-CN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value of </a:t>
                                        </a:r>
                                        <a14:m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</m:oMath>
                                        </a14:m>
                                        <a:endParaRPr lang="zh-CN" altLang="en-US" sz="1300" dirty="0"/>
                                      </a:p>
                                    </p:txBody>
                                  </p:sp>
                                </mc:Choice>
                                <mc:Fallback xmlns="">
                                  <p:sp>
                                    <p:nvSpPr>
                                      <p:cNvPr id="568" name="矩形 5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540F342-4271-4CEE-8EBB-046E45BF5547}"/>
                                          </a:ext>
                                        </a:extLst>
                                      </p:cNvPr>
                                      <p:cNvSpPr>
                                        <a:spLocks noRot="1" noChangeAspect="1" noMove="1" noResize="1" noEditPoints="1" noAdjustHandles="1" noChangeArrowheads="1" noChangeShapeType="1" noTextEdi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1895252" y="701303"/>
                                        <a:ext cx="1405599" cy="632481"/>
                                      </a:xfrm>
                                      <a:prstGeom prst="rect">
                                        <a:avLst/>
                                      </a:prstGeom>
                                      <a:blipFill>
                                        <a:blip r:embed="rId14"/>
                                        <a:stretch>
                                          <a:fillRect l="-870" t="-3846" b="-6731"/>
                                        </a:stretch>
                                      </a:blipFill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r>
                                          <a:rPr lang="zh-CN" altLang="en-US">
                                            <a:noFill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Fallback>
                              </mc:AlternateContent>
                              <mc:AlternateContent xmlns:mc="http://schemas.openxmlformats.org/markup-compatibility/2006" xmlns:a14="http://schemas.microsoft.com/office/drawing/2010/main">
                                <mc:Choice Requires="a14">
                                  <p:sp>
                                    <p:nvSpPr>
                                      <p:cNvPr id="70" name="矩形 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C1D970-71C8-4FBC-96C0-983390F75FE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743671" y="1500372"/>
                                        <a:ext cx="785414" cy="45243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  <p:txBody>
                                      <a:bodyPr wrap="square">
                                        <a:spAutoFit/>
                                      </a:bodyPr>
                                      <a:lstStyle/>
                                      <a:p>
                                        <a:pPr>
                                          <a:lnSpc>
                                            <a:spcPct val="90000"/>
                                          </a:lnSpc>
                                        </a:pPr>
                                        <a:r>
                                          <a:rPr kumimoji="1" lang="en-US" altLang="zh-CN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Store</a:t>
                                        </a:r>
                                        <a:r>
                                          <a:rPr kumimoji="1" lang="zh-CN" altLang="en-US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 </a:t>
                                        </a:r>
                                        <a14:m>
                                          <m:oMath xmlns:m="http://schemas.openxmlformats.org/officeDocument/2006/math">
                                            <m: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𝜓</m:t>
                                            </m:r>
                                          </m:oMath>
                                        </a14:m>
                                        <a:r>
                                          <a:rPr kumimoji="1" lang="zh-CN" altLang="en-US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 </a:t>
                                        </a:r>
                                        <a:r>
                                          <a:rPr kumimoji="1" lang="en-US" altLang="zh-CN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as</a:t>
                                        </a:r>
                                        <a:r>
                                          <a:rPr kumimoji="1" lang="zh-CN" altLang="en-US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 </a:t>
                                        </a:r>
                                        <a14:m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𝑜𝑙𝑑</m:t>
                                                </m:r>
                                              </m:sub>
                                            </m:sSub>
                                          </m:oMath>
                                        </a14:m>
                                        <a:r>
                                          <a:rPr kumimoji="1" lang="zh-CN" altLang="en-US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 </a:t>
                                        </a:r>
                                        <a:endParaRPr kumimoji="1" lang="en-US" altLang="zh-CN" sz="1300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mc:Choice>
                                <mc:Fallback xmlns="">
                                  <p:sp>
                                    <p:nvSpPr>
                                      <p:cNvPr id="70" name="矩形 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C1D970-71C8-4FBC-96C0-983390F75FEE}"/>
                                          </a:ext>
                                        </a:extLst>
                                      </p:cNvPr>
                                      <p:cNvSpPr>
                                        <a:spLocks noRot="1" noChangeAspect="1" noMove="1" noResize="1" noEditPoints="1" noAdjustHandles="1" noChangeArrowheads="1" noChangeShapeType="1" noTextEdi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3671" y="1500372"/>
                                        <a:ext cx="785414" cy="452432"/>
                                      </a:xfrm>
                                      <a:prstGeom prst="rect">
                                        <a:avLst/>
                                      </a:prstGeom>
                                      <a:blipFill>
                                        <a:blip r:embed="rId15"/>
                                        <a:stretch>
                                          <a:fillRect l="-775" t="-5405" b="-10811"/>
                                        </a:stretch>
                                      </a:blipFill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r>
                                          <a:rPr lang="zh-CN" altLang="en-US">
                                            <a:noFill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Fallback>
                              </mc:AlternateContent>
                            </p:grpSp>
                          </p:grpSp>
                        </p:grpSp>
                      </p:grpSp>
                      <p:cxnSp>
                        <p:nvCxnSpPr>
                          <p:cNvPr id="187" name="直线箭头连接符 258">
                            <a:extLst>
                              <a:ext uri="{FF2B5EF4-FFF2-40B4-BE49-F238E27FC236}">
                                <a16:creationId xmlns:a16="http://schemas.microsoft.com/office/drawing/2014/main" id="{39A97C47-B8E9-4F09-908E-431F77350223}"/>
                              </a:ext>
                            </a:extLst>
                          </p:cNvPr>
                          <p:cNvCxnSpPr>
                            <a:cxnSpLocks/>
                            <a:stCxn id="565" idx="0"/>
                            <a:endCxn id="121" idx="2"/>
                          </p:cNvCxnSpPr>
                          <p:nvPr/>
                        </p:nvCxnSpPr>
                        <p:spPr>
                          <a:xfrm flipV="1">
                            <a:off x="4100845" y="3722385"/>
                            <a:ext cx="3078" cy="1717253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cxnSp>
                  <p:nvCxnSpPr>
                    <p:cNvPr id="148" name="肘形连接符 204">
                      <a:extLst>
                        <a:ext uri="{FF2B5EF4-FFF2-40B4-BE49-F238E27FC236}">
                          <a16:creationId xmlns:a16="http://schemas.microsoft.com/office/drawing/2014/main" id="{6895380A-6C5B-4331-A82F-134FCC0FA112}"/>
                        </a:ext>
                      </a:extLst>
                    </p:cNvPr>
                    <p:cNvCxnSpPr>
                      <a:cxnSpLocks/>
                      <a:stCxn id="137" idx="1"/>
                      <a:endCxn id="121" idx="3"/>
                    </p:cNvCxnSpPr>
                    <p:nvPr/>
                  </p:nvCxnSpPr>
                  <p:spPr>
                    <a:xfrm rot="10800000">
                      <a:off x="4707067" y="3491685"/>
                      <a:ext cx="377202" cy="1362436"/>
                    </a:xfrm>
                    <a:prstGeom prst="bentConnector3">
                      <a:avLst>
                        <a:gd name="adj1" fmla="val 50000"/>
                      </a:avLst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矩形: 圆角 22">
                    <a:extLst>
                      <a:ext uri="{FF2B5EF4-FFF2-40B4-BE49-F238E27FC236}">
                        <a16:creationId xmlns:a16="http://schemas.microsoft.com/office/drawing/2014/main" id="{3E2B3BE3-584B-458B-9AE8-29ABA0B9749D}"/>
                      </a:ext>
                    </a:extLst>
                  </p:cNvPr>
                  <p:cNvSpPr/>
                  <p:nvPr/>
                </p:nvSpPr>
                <p:spPr>
                  <a:xfrm>
                    <a:off x="7370229" y="3125098"/>
                    <a:ext cx="192284" cy="54923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noFill/>
                    </a:endParaRPr>
                  </a:p>
                </p:txBody>
              </p:sp>
            </p:grpSp>
            <p:cxnSp>
              <p:nvCxnSpPr>
                <p:cNvPr id="195" name="肘形连接符 204">
                  <a:extLst>
                    <a:ext uri="{FF2B5EF4-FFF2-40B4-BE49-F238E27FC236}">
                      <a16:creationId xmlns:a16="http://schemas.microsoft.com/office/drawing/2014/main" id="{89CC735F-53CB-4B34-9234-D1ACEF128B7F}"/>
                    </a:ext>
                  </a:extLst>
                </p:cNvPr>
                <p:cNvCxnSpPr>
                  <a:cxnSpLocks/>
                  <a:stCxn id="96" idx="2"/>
                  <a:endCxn id="565" idx="3"/>
                </p:cNvCxnSpPr>
                <p:nvPr/>
              </p:nvCxnSpPr>
              <p:spPr>
                <a:xfrm rot="5400000">
                  <a:off x="5373921" y="4467932"/>
                  <a:ext cx="609793" cy="1820152"/>
                </a:xfrm>
                <a:prstGeom prst="bentConnector2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912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93E08D5-3B21-40AD-B633-318FE83CCFBF}"/>
              </a:ext>
            </a:extLst>
          </p:cNvPr>
          <p:cNvGrpSpPr/>
          <p:nvPr/>
        </p:nvGrpSpPr>
        <p:grpSpPr>
          <a:xfrm>
            <a:off x="1245923" y="443856"/>
            <a:ext cx="6262855" cy="6116497"/>
            <a:chOff x="1245923" y="443856"/>
            <a:chExt cx="6262855" cy="6116497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A202DB8C-4715-48DC-AC7D-60A721C2E510}"/>
                </a:ext>
              </a:extLst>
            </p:cNvPr>
            <p:cNvSpPr txBox="1"/>
            <p:nvPr/>
          </p:nvSpPr>
          <p:spPr>
            <a:xfrm>
              <a:off x="3928040" y="3327641"/>
              <a:ext cx="458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0D28969C-D2A3-43BC-BB72-44478A32EA74}"/>
                </a:ext>
              </a:extLst>
            </p:cNvPr>
            <p:cNvGrpSpPr/>
            <p:nvPr/>
          </p:nvGrpSpPr>
          <p:grpSpPr>
            <a:xfrm>
              <a:off x="1245923" y="443856"/>
              <a:ext cx="6262855" cy="6116497"/>
              <a:chOff x="1245923" y="443856"/>
              <a:chExt cx="6262855" cy="6116497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DD557C2-8F77-46B6-A166-CF4A800D579E}"/>
                  </a:ext>
                </a:extLst>
              </p:cNvPr>
              <p:cNvGrpSpPr/>
              <p:nvPr/>
            </p:nvGrpSpPr>
            <p:grpSpPr>
              <a:xfrm>
                <a:off x="1245923" y="443856"/>
                <a:ext cx="6262855" cy="6116497"/>
                <a:chOff x="1245923" y="443856"/>
                <a:chExt cx="6262855" cy="6116497"/>
              </a:xfrm>
            </p:grpSpPr>
            <p:cxnSp>
              <p:nvCxnSpPr>
                <p:cNvPr id="106" name="直线箭头连接符 260">
                  <a:extLst>
                    <a:ext uri="{FF2B5EF4-FFF2-40B4-BE49-F238E27FC236}">
                      <a16:creationId xmlns:a16="http://schemas.microsoft.com/office/drawing/2014/main" id="{E4DE9355-6BEE-4DAA-9AB9-772AF3C5B678}"/>
                    </a:ext>
                  </a:extLst>
                </p:cNvPr>
                <p:cNvCxnSpPr>
                  <a:cxnSpLocks/>
                  <a:stCxn id="251" idx="2"/>
                  <a:endCxn id="164" idx="0"/>
                </p:cNvCxnSpPr>
                <p:nvPr/>
              </p:nvCxnSpPr>
              <p:spPr>
                <a:xfrm flipH="1">
                  <a:off x="5028443" y="4411383"/>
                  <a:ext cx="803" cy="19048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5B0730B9-4AC6-4D44-9B45-F6A2FD31E0D8}"/>
                    </a:ext>
                  </a:extLst>
                </p:cNvPr>
                <p:cNvGrpSpPr/>
                <p:nvPr/>
              </p:nvGrpSpPr>
              <p:grpSpPr>
                <a:xfrm>
                  <a:off x="1245923" y="443856"/>
                  <a:ext cx="6262855" cy="6116497"/>
                  <a:chOff x="1245923" y="443856"/>
                  <a:chExt cx="6262855" cy="6116497"/>
                </a:xfrm>
              </p:grpSpPr>
              <p:cxnSp>
                <p:nvCxnSpPr>
                  <p:cNvPr id="99" name="肘形连接符 254">
                    <a:extLst>
                      <a:ext uri="{FF2B5EF4-FFF2-40B4-BE49-F238E27FC236}">
                        <a16:creationId xmlns:a16="http://schemas.microsoft.com/office/drawing/2014/main" id="{1B7A4F2B-E28A-49BE-A2F6-60D8C0C2F6BE}"/>
                      </a:ext>
                    </a:extLst>
                  </p:cNvPr>
                  <p:cNvCxnSpPr>
                    <a:cxnSpLocks/>
                    <a:stCxn id="317" idx="2"/>
                    <a:endCxn id="251" idx="0"/>
                  </p:cNvCxnSpPr>
                  <p:nvPr/>
                </p:nvCxnSpPr>
                <p:spPr>
                  <a:xfrm rot="5400000">
                    <a:off x="4717109" y="2704195"/>
                    <a:ext cx="1557839" cy="933564"/>
                  </a:xfrm>
                  <a:prstGeom prst="bentConnector3">
                    <a:avLst>
                      <a:gd name="adj1" fmla="val 82609"/>
                    </a:avLst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55F8C927-D149-4695-836C-33BE9D0791AA}"/>
                      </a:ext>
                    </a:extLst>
                  </p:cNvPr>
                  <p:cNvGrpSpPr/>
                  <p:nvPr/>
                </p:nvGrpSpPr>
                <p:grpSpPr>
                  <a:xfrm>
                    <a:off x="1245923" y="443856"/>
                    <a:ext cx="6262855" cy="6116497"/>
                    <a:chOff x="1245923" y="443856"/>
                    <a:chExt cx="6262855" cy="6116497"/>
                  </a:xfrm>
                </p:grpSpPr>
                <p:grpSp>
                  <p:nvGrpSpPr>
                    <p:cNvPr id="111" name="组合 110">
                      <a:extLst>
                        <a:ext uri="{FF2B5EF4-FFF2-40B4-BE49-F238E27FC236}">
                          <a16:creationId xmlns:a16="http://schemas.microsoft.com/office/drawing/2014/main" id="{8AC19634-12EA-40EE-8D70-A034410C44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51302" y="4470634"/>
                      <a:ext cx="1756062" cy="469744"/>
                      <a:chOff x="7064212" y="5335470"/>
                      <a:chExt cx="1756062" cy="469744"/>
                    </a:xfrm>
                  </p:grpSpPr>
                  <p:sp>
                    <p:nvSpPr>
                      <p:cNvPr id="221" name="矩形 220">
                        <a:extLst>
                          <a:ext uri="{FF2B5EF4-FFF2-40B4-BE49-F238E27FC236}">
                            <a16:creationId xmlns:a16="http://schemas.microsoft.com/office/drawing/2014/main" id="{DBF4F2CE-2005-4EC7-A9CB-D708495868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66815" y="5352782"/>
                        <a:ext cx="1549604" cy="452432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kumimoji="1" lang="en-US" altLang="zh-CN" sz="13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10" name="矩形 109">
                            <a:extLst>
                              <a:ext uri="{FF2B5EF4-FFF2-40B4-BE49-F238E27FC236}">
                                <a16:creationId xmlns:a16="http://schemas.microsoft.com/office/drawing/2014/main" id="{D27F35D5-53C6-4207-A86C-8DBA0380FC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064212" y="5335470"/>
                            <a:ext cx="1756062" cy="4524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>
                              <a:lnSpc>
                                <a:spcPct val="90000"/>
                              </a:lnSpc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1" lang="en-US" altLang="zh-CN" sz="13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3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zh-CN" sz="13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kumimoji="1" lang="en-US" altLang="zh-CN" sz="13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zh-CN" sz="13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kumimoji="1" lang="en-US" altLang="zh-CN" sz="13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oMath>
                              </m:oMathPara>
                            </a14:m>
                            <a:endParaRPr kumimoji="1" lang="en-US" altLang="zh-CN" sz="1300" b="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>
                              <a:lnSpc>
                                <a:spcPct val="90000"/>
                              </a:lnSpc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d>
                                    <m:dPr>
                                      <m:ctrlPr>
                                        <a:rPr kumimoji="1" lang="en-US" altLang="zh-CN" sz="13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3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1−</m:t>
                                      </m:r>
                                      <m:r>
                                        <a:rPr kumimoji="1" lang="en-US" altLang="zh-CN" sz="13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kumimoji="1" lang="en-US" altLang="zh-CN" sz="13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r>
                                    <a:rPr kumimoji="1" lang="en-US" altLang="zh-CN" sz="13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𝐵𝑒</m:t>
                                  </m:r>
                                  <m:r>
                                    <a:rPr kumimoji="1" lang="en-US" altLang="zh-CN" sz="13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3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3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kumimoji="1" lang="en-US" altLang="zh-CN" sz="13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  <m:r>
                                        <a:rPr kumimoji="1" lang="en-US" altLang="zh-CN" sz="13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13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10" name="矩形 109">
                            <a:extLst>
                              <a:ext uri="{FF2B5EF4-FFF2-40B4-BE49-F238E27FC236}">
                                <a16:creationId xmlns:a16="http://schemas.microsoft.com/office/drawing/2014/main" id="{D27F35D5-53C6-4207-A86C-8DBA0380FCD8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064212" y="5335470"/>
                            <a:ext cx="1756062" cy="4524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b="-270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289" name="直线箭头连接符 146">
                      <a:extLst>
                        <a:ext uri="{FF2B5EF4-FFF2-40B4-BE49-F238E27FC236}">
                          <a16:creationId xmlns:a16="http://schemas.microsoft.com/office/drawing/2014/main" id="{784FE85B-2683-4F8F-8EDD-2466AC69F36A}"/>
                        </a:ext>
                      </a:extLst>
                    </p:cNvPr>
                    <p:cNvCxnSpPr>
                      <a:cxnSpLocks/>
                      <a:stCxn id="221" idx="0"/>
                      <a:endCxn id="374" idx="2"/>
                    </p:cNvCxnSpPr>
                    <p:nvPr/>
                  </p:nvCxnSpPr>
                  <p:spPr>
                    <a:xfrm flipH="1" flipV="1">
                      <a:off x="6527229" y="4067553"/>
                      <a:ext cx="1478" cy="420393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" name="组合 11">
                      <a:extLst>
                        <a:ext uri="{FF2B5EF4-FFF2-40B4-BE49-F238E27FC236}">
                          <a16:creationId xmlns:a16="http://schemas.microsoft.com/office/drawing/2014/main" id="{DB1A3EAE-A1A5-47B1-993A-7544DCEDCE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45923" y="443856"/>
                      <a:ext cx="6262855" cy="6116497"/>
                      <a:chOff x="1245923" y="443856"/>
                      <a:chExt cx="6262855" cy="6116497"/>
                    </a:xfrm>
                  </p:grpSpPr>
                  <p:cxnSp>
                    <p:nvCxnSpPr>
                      <p:cNvPr id="125" name="肘形连接符 374">
                        <a:extLst>
                          <a:ext uri="{FF2B5EF4-FFF2-40B4-BE49-F238E27FC236}">
                            <a16:creationId xmlns:a16="http://schemas.microsoft.com/office/drawing/2014/main" id="{9A8BEB82-BB68-4891-A29F-6C3943CFD257}"/>
                          </a:ext>
                        </a:extLst>
                      </p:cNvPr>
                      <p:cNvCxnSpPr>
                        <a:cxnSpLocks/>
                        <a:stCxn id="374" idx="0"/>
                      </p:cNvCxnSpPr>
                      <p:nvPr/>
                    </p:nvCxnSpPr>
                    <p:spPr>
                      <a:xfrm rot="16200000" flipV="1">
                        <a:off x="6113871" y="3312492"/>
                        <a:ext cx="262298" cy="564419"/>
                      </a:xfrm>
                      <a:prstGeom prst="bentConnector2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0" name="组合 9">
                        <a:extLst>
                          <a:ext uri="{FF2B5EF4-FFF2-40B4-BE49-F238E27FC236}">
                            <a16:creationId xmlns:a16="http://schemas.microsoft.com/office/drawing/2014/main" id="{475F9FFB-0DA1-4780-9EC1-DA81362EDE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45923" y="443856"/>
                        <a:ext cx="6262855" cy="6116497"/>
                        <a:chOff x="1245923" y="443856"/>
                        <a:chExt cx="6262855" cy="6116497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18" name="文本框 217">
                              <a:extLst>
                                <a:ext uri="{FF2B5EF4-FFF2-40B4-BE49-F238E27FC236}">
                                  <a16:creationId xmlns:a16="http://schemas.microsoft.com/office/drawing/2014/main" id="{DAF82BFA-D4CA-4F12-9184-0A2F0F52A64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686067" y="5159148"/>
                              <a:ext cx="646331" cy="369332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solidFill>
                                <a:schemeClr val="bg1"/>
                              </a:solidFill>
                            </a:ln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kumimoji="1" lang="en-US" altLang="zh-CN" b="0" dirty="0">
                                  <a:cs typeface="Times New Roman" panose="02020603050405020304" pitchFamily="18" charset="0"/>
                                </a:rPr>
                                <a:t>d</a:t>
                              </a:r>
                              <a14:m>
                                <m:oMath xmlns:m="http://schemas.openxmlformats.org/officeDocument/2006/math">
                                  <m:r>
                                    <a:rPr kumimoji="1" lang="en-US" altLang="zh-CN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&lt;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l-GR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ε</m:t>
                                  </m:r>
                                </m:oMath>
                              </a14:m>
                              <a:endParaRPr kumimoji="1" lang="zh-CN" altLang="en-US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18" name="文本框 217">
                              <a:extLst>
                                <a:ext uri="{FF2B5EF4-FFF2-40B4-BE49-F238E27FC236}">
                                  <a16:creationId xmlns:a16="http://schemas.microsoft.com/office/drawing/2014/main" id="{DAF82BFA-D4CA-4F12-9184-0A2F0F52A647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686067" y="5159148"/>
                              <a:ext cx="646331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 l="-6306" t="-4545" b="-18182"/>
                              </a:stretch>
                            </a:blipFill>
                            <a:ln w="28575">
                              <a:solidFill>
                                <a:schemeClr val="bg1"/>
                              </a:solidFill>
                            </a:ln>
                          </p:spPr>
                          <p:txBody>
                            <a:bodyPr/>
                            <a:lstStyle/>
                            <a:p>
                              <a:r>
                                <a:rPr lang="zh-CN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169" name="流程图: 决策 168">
                          <a:extLst>
                            <a:ext uri="{FF2B5EF4-FFF2-40B4-BE49-F238E27FC236}">
                              <a16:creationId xmlns:a16="http://schemas.microsoft.com/office/drawing/2014/main" id="{F9B0F615-D26F-4556-BDB7-52DD95A737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65713" y="5119195"/>
                          <a:ext cx="1327026" cy="481191"/>
                        </a:xfrm>
                        <a:prstGeom prst="flowChartDecision">
                          <a:avLst/>
                        </a:prstGeom>
                        <a:noFill/>
                        <a:ln w="19050"/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grpSp>
                      <p:nvGrpSpPr>
                        <p:cNvPr id="9" name="组合 8">
                          <a:extLst>
                            <a:ext uri="{FF2B5EF4-FFF2-40B4-BE49-F238E27FC236}">
                              <a16:creationId xmlns:a16="http://schemas.microsoft.com/office/drawing/2014/main" id="{08121628-DA1A-41F6-A640-479E359EDD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45923" y="443856"/>
                          <a:ext cx="6262855" cy="6116497"/>
                          <a:chOff x="1245923" y="443856"/>
                          <a:chExt cx="6262855" cy="6116497"/>
                        </a:xfrm>
                      </p:grpSpPr>
                      <p:sp>
                        <p:nvSpPr>
                          <p:cNvPr id="164" name="矩形 163">
                            <a:extLst>
                              <a:ext uri="{FF2B5EF4-FFF2-40B4-BE49-F238E27FC236}">
                                <a16:creationId xmlns:a16="http://schemas.microsoft.com/office/drawing/2014/main" id="{70AFCBEC-C69C-4A2C-AEBB-DB27FF285A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33149" y="4601866"/>
                            <a:ext cx="1190587" cy="341702"/>
                          </a:xfrm>
                          <a:prstGeom prst="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endParaRPr kumimoji="1" lang="en-US" altLang="zh-CN" sz="13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499" name="矩形 498">
                            <a:extLst>
                              <a:ext uri="{FF2B5EF4-FFF2-40B4-BE49-F238E27FC236}">
                                <a16:creationId xmlns:a16="http://schemas.microsoft.com/office/drawing/2014/main" id="{B4E77A54-467F-4FCC-AB8D-A907023725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01566" y="4645430"/>
                            <a:ext cx="1310674" cy="280718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>
                              <a:lnSpc>
                                <a:spcPct val="70000"/>
                              </a:lnSpc>
                            </a:pPr>
                            <a:r>
                              <a:rPr kumimoji="1" lang="en-US" altLang="zh-CN" sz="1700" b="1" dirty="0">
                                <a:latin typeface="Times New Roman" panose="020206030504050203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  <a:t>G-S</a:t>
                            </a:r>
                            <a:r>
                              <a:rPr kumimoji="1" lang="zh-CN" altLang="en-US" sz="1700" b="1" dirty="0">
                                <a:latin typeface="Times New Roman" panose="020206030504050203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  <a:t> </a:t>
                            </a:r>
                            <a:r>
                              <a:rPr kumimoji="1" lang="en-US" altLang="zh-CN" sz="1700" b="1" dirty="0">
                                <a:latin typeface="Times New Roman" panose="020206030504050203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  <a:t> solver</a:t>
                            </a:r>
                            <a:endParaRPr kumimoji="1" lang="zh-CN" altLang="en-US" sz="1700" b="1" dirty="0">
                              <a:latin typeface="Times New Roman" panose="020206030504050203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8" name="组合 7">
                            <a:extLst>
                              <a:ext uri="{FF2B5EF4-FFF2-40B4-BE49-F238E27FC236}">
                                <a16:creationId xmlns:a16="http://schemas.microsoft.com/office/drawing/2014/main" id="{3BCBD834-B358-4E75-BAFF-5BFCFA84AD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45923" y="443856"/>
                            <a:ext cx="6262855" cy="6116497"/>
                            <a:chOff x="1245923" y="443856"/>
                            <a:chExt cx="6262855" cy="6116497"/>
                          </a:xfrm>
                        </p:grpSpPr>
                        <p:cxnSp>
                          <p:nvCxnSpPr>
                            <p:cNvPr id="84" name="肘形连接符 374">
                              <a:extLst>
                                <a:ext uri="{FF2B5EF4-FFF2-40B4-BE49-F238E27FC236}">
                                  <a16:creationId xmlns:a16="http://schemas.microsoft.com/office/drawing/2014/main" id="{E060086A-8E81-4FBF-9D71-B2E5369E48BE}"/>
                                </a:ext>
                              </a:extLst>
                            </p:cNvPr>
                            <p:cNvCxnSpPr>
                              <a:cxnSpLocks/>
                              <a:stCxn id="224" idx="0"/>
                            </p:cNvCxnSpPr>
                            <p:nvPr/>
                          </p:nvCxnSpPr>
                          <p:spPr>
                            <a:xfrm rot="16200000" flipV="1">
                              <a:off x="4468497" y="1799491"/>
                              <a:ext cx="556740" cy="771326"/>
                            </a:xfrm>
                            <a:prstGeom prst="bentConnector2">
                              <a:avLst/>
                            </a:prstGeom>
                            <a:ln w="19050"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grpSp>
                          <p:nvGrpSpPr>
                            <p:cNvPr id="6" name="组合 5">
                              <a:extLst>
                                <a:ext uri="{FF2B5EF4-FFF2-40B4-BE49-F238E27FC236}">
                                  <a16:creationId xmlns:a16="http://schemas.microsoft.com/office/drawing/2014/main" id="{B01A95BA-C074-44A6-9B9E-09F7BB53848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245923" y="443856"/>
                              <a:ext cx="6262855" cy="6116497"/>
                              <a:chOff x="1245923" y="443856"/>
                              <a:chExt cx="6262855" cy="6116497"/>
                            </a:xfrm>
                          </p:grpSpPr>
                          <p:cxnSp>
                            <p:nvCxnSpPr>
                              <p:cNvPr id="59" name="直线箭头连接符 161">
                                <a:extLst>
                                  <a:ext uri="{FF2B5EF4-FFF2-40B4-BE49-F238E27FC236}">
                                    <a16:creationId xmlns:a16="http://schemas.microsoft.com/office/drawing/2014/main" id="{0F512D32-EAF9-40BA-9010-C97F558349FA}"/>
                                  </a:ext>
                                </a:extLst>
                              </p:cNvPr>
                              <p:cNvCxnSpPr>
                                <a:cxnSpLocks/>
                                <a:stCxn id="144" idx="2"/>
                                <a:endCxn id="234" idx="0"/>
                              </p:cNvCxnSpPr>
                              <p:nvPr/>
                            </p:nvCxnSpPr>
                            <p:spPr>
                              <a:xfrm flipH="1">
                                <a:off x="2661755" y="4304462"/>
                                <a:ext cx="8304" cy="289233"/>
                              </a:xfrm>
                              <a:prstGeom prst="straightConnector1">
                                <a:avLst/>
                              </a:prstGeom>
                              <a:ln w="19050"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20" name="直线箭头连接符 146">
                                <a:extLst>
                                  <a:ext uri="{FF2B5EF4-FFF2-40B4-BE49-F238E27FC236}">
                                    <a16:creationId xmlns:a16="http://schemas.microsoft.com/office/drawing/2014/main" id="{7AF85B4D-85F1-4819-9CA7-34C724CF7841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2026994" y="4457710"/>
                                <a:ext cx="641701" cy="0"/>
                              </a:xfrm>
                              <a:prstGeom prst="straightConnector1">
                                <a:avLst/>
                              </a:prstGeom>
                              <a:ln w="19050"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grpSp>
                            <p:nvGrpSpPr>
                              <p:cNvPr id="2" name="组合 1">
                                <a:extLst>
                                  <a:ext uri="{FF2B5EF4-FFF2-40B4-BE49-F238E27FC236}">
                                    <a16:creationId xmlns:a16="http://schemas.microsoft.com/office/drawing/2014/main" id="{B4A4A4E6-A3EC-4753-932C-0CB5F8ADEBB0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245923" y="443856"/>
                                <a:ext cx="6262855" cy="6116497"/>
                                <a:chOff x="1245923" y="443856"/>
                                <a:chExt cx="6262855" cy="6116497"/>
                              </a:xfrm>
                            </p:grpSpPr>
                            <p:grpSp>
                              <p:nvGrpSpPr>
                                <p:cNvPr id="30" name="组合 29">
                                  <a:extLst>
                                    <a:ext uri="{FF2B5EF4-FFF2-40B4-BE49-F238E27FC236}">
                                      <a16:creationId xmlns:a16="http://schemas.microsoft.com/office/drawing/2014/main" id="{11373110-F194-4DF3-9E2A-F6D6ED6A27B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636507" y="1493251"/>
                                  <a:ext cx="1339301" cy="886079"/>
                                  <a:chOff x="1636507" y="1493251"/>
                                  <a:chExt cx="1339301" cy="886079"/>
                                </a:xfrm>
                              </p:grpSpPr>
                              <mc:AlternateContent xmlns:mc="http://schemas.openxmlformats.org/markup-compatibility/2006" xmlns:a14="http://schemas.microsoft.com/office/drawing/2010/main">
                                <mc:Choice Requires="a14">
                                  <p:sp>
                                    <p:nvSpPr>
                                      <p:cNvPr id="11" name="矩形 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038BD9-9EB9-4015-A8DB-7C49FA2E9FE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347703" y="1493251"/>
                                        <a:ext cx="628105" cy="45243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  <p:txBody>
                                      <a:bodyPr wrap="square">
                                        <a:spAutoFit/>
                                      </a:bodyPr>
                                      <a:lstStyle/>
                                      <a:p>
                                        <a:pPr>
                                          <a:lnSpc>
                                            <a:spcPct val="90000"/>
                                          </a:lnSpc>
                                        </a:pPr>
                                        <a:r>
                                          <a:rPr kumimoji="1" lang="en-US" altLang="zh-CN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Input:</a:t>
                                        </a:r>
                                      </a:p>
                                      <a:p>
                                        <a:pPr>
                                          <a:lnSpc>
                                            <a:spcPct val="90000"/>
                                          </a:lnSpc>
                                        </a:pPr>
                                        <a14:m>
                                          <m:oMath xmlns:m="http://schemas.openxmlformats.org/officeDocument/2006/math">
                                            <m:d>
                                              <m:dPr>
                                                <m:ctrlP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kumimoji="1" lang="en-US" altLang="zh-CN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zh-CN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𝛽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zh-CN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kumimoji="1" lang="en-US" altLang="zh-CN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zh-CN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𝛿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zh-CN" sz="13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r>
                                              <a:rPr kumimoji="1" lang="zh-CN" altLang="en-US" sz="13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oMath>
                                        </a14:m>
                                        <a:r>
                                          <a:rPr kumimoji="1" lang="zh-CN" altLang="en-US" sz="1300" dirty="0"/>
                                          <a:t>  </a:t>
                                        </a:r>
                                      </a:p>
                                    </p:txBody>
                                  </p:sp>
                                </mc:Choice>
                                <mc:Fallback xmlns="">
                                  <p:sp>
                                    <p:nvSpPr>
                                      <p:cNvPr id="11" name="矩形 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A038BD9-9EB9-4015-A8DB-7C49FA2E9FEC}"/>
                                          </a:ext>
                                        </a:extLst>
                                      </p:cNvPr>
                                      <p:cNvSpPr>
                                        <a:spLocks noRot="1" noChangeAspect="1" noMove="1" noResize="1" noEditPoints="1" noAdjustHandles="1" noChangeArrowheads="1" noChangeShapeType="1" noTextEdi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2347703" y="1493251"/>
                                        <a:ext cx="628105" cy="452432"/>
                                      </a:xfrm>
                                      <a:prstGeom prst="rect">
                                        <a:avLst/>
                                      </a:prstGeom>
                                      <a:blipFill>
                                        <a:blip r:embed="rId4"/>
                                        <a:stretch>
                                          <a:fillRect l="-971" t="-5405" r="-1942" b="-4054"/>
                                        </a:stretch>
                                      </a:blipFill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r>
                                          <a:rPr lang="zh-CN" altLang="en-US">
                                            <a:noFill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Fallback>
                              </mc:AlternateContent>
                              <mc:AlternateContent xmlns:mc="http://schemas.openxmlformats.org/markup-compatibility/2006" xmlns:a14="http://schemas.microsoft.com/office/drawing/2010/main">
                                <mc:Choice Requires="a14">
                                  <p:sp>
                                    <p:nvSpPr>
                                      <p:cNvPr id="22" name="矩形 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9DD333-A867-4B9E-9C51-862B1A0565D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636507" y="1926898"/>
                                        <a:ext cx="837424" cy="45243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  <p:txBody>
                                      <a:bodyPr wrap="square">
                                        <a:spAutoFit/>
                                      </a:bodyPr>
                                      <a:lstStyle/>
                                      <a:p>
                                        <a:pPr>
                                          <a:lnSpc>
                                            <a:spcPct val="90000"/>
                                          </a:lnSpc>
                                        </a:pPr>
                                        <a:r>
                                          <a:rPr kumimoji="1" lang="en-US" altLang="zh-CN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Input:</a:t>
                                        </a:r>
                                      </a:p>
                                      <a:p>
                                        <a:pPr>
                                          <a:lnSpc>
                                            <a:spcPct val="90000"/>
                                          </a:lnSpc>
                                        </a:pPr>
                                        <a14:m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sub>
                                            </m:sSub>
                                          </m:oMath>
                                        </a14:m>
                                        <a:r>
                                          <a:rPr lang="zh-CN" altLang="en-US" sz="130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 </a:t>
                                        </a:r>
                                      </a:p>
                                    </p:txBody>
                                  </p:sp>
                                </mc:Choice>
                                <mc:Fallback xmlns="">
                                  <p:sp>
                                    <p:nvSpPr>
                                      <p:cNvPr id="22" name="矩形 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9DD333-A867-4B9E-9C51-862B1A0565D9}"/>
                                          </a:ext>
                                        </a:extLst>
                                      </p:cNvPr>
                                      <p:cNvSpPr>
                                        <a:spLocks noRot="1" noChangeAspect="1" noMove="1" noResize="1" noEditPoints="1" noAdjustHandles="1" noChangeArrowheads="1" noChangeShapeType="1" noTextEdi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1636507" y="1926898"/>
                                        <a:ext cx="837424" cy="452432"/>
                                      </a:xfrm>
                                      <a:prstGeom prst="rect">
                                        <a:avLst/>
                                      </a:prstGeom>
                                      <a:blipFill>
                                        <a:blip r:embed="rId5"/>
                                        <a:stretch>
                                          <a:fillRect l="-725" t="-5405"/>
                                        </a:stretch>
                                      </a:blipFill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r>
                                          <a:rPr lang="zh-CN" altLang="en-US">
                                            <a:noFill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Fallback>
                              </mc:AlternateContent>
                            </p:grpSp>
                            <p:grpSp>
                              <p:nvGrpSpPr>
                                <p:cNvPr id="156" name="组合 155">
                                  <a:extLst>
                                    <a:ext uri="{FF2B5EF4-FFF2-40B4-BE49-F238E27FC236}">
                                      <a16:creationId xmlns:a16="http://schemas.microsoft.com/office/drawing/2014/main" id="{FE241751-4B48-4AB4-BB20-E8DE68ADD89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45923" y="443856"/>
                                  <a:ext cx="6262855" cy="6116497"/>
                                  <a:chOff x="1245923" y="443856"/>
                                  <a:chExt cx="6262855" cy="6116497"/>
                                </a:xfrm>
                              </p:grpSpPr>
                              <p:sp>
                                <p:nvSpPr>
                                  <p:cNvPr id="123" name="文本框 122">
                                    <a:extLst>
                                      <a:ext uri="{FF2B5EF4-FFF2-40B4-BE49-F238E27FC236}">
                                        <a16:creationId xmlns:a16="http://schemas.microsoft.com/office/drawing/2014/main" id="{0AC3E138-2122-4CC3-A7AD-A7E40577014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843695" y="3052311"/>
                                    <a:ext cx="456612" cy="33855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kumimoji="1" lang="en-US" altLang="zh-CN" sz="16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a:t>no</a:t>
                                    </a:r>
                                    <a:endParaRPr kumimoji="1" lang="zh-CN" altLang="en-US" sz="1600" dirty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mc:AlternateContent xmlns:mc="http://schemas.openxmlformats.org/markup-compatibility/2006" xmlns:a14="http://schemas.microsoft.com/office/drawing/2010/main">
                                <mc:Choice Requires="a14">
                                  <p:sp>
                                    <p:nvSpPr>
                                      <p:cNvPr id="33" name="矩形 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754E9E-52BE-462F-BED8-48074134361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515502" y="2457847"/>
                                        <a:ext cx="1238347" cy="45243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  <p:txBody>
                                      <a:bodyPr wrap="square">
                                        <a:sp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90000"/>
                                          </a:lnSpc>
                                        </a:pPr>
                                        <a14:m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kumimoji="1" lang="en-US" altLang="zh-CN" sz="130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𝑐𝑜𝑖𝑙𝑠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=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𝑐𝑜𝑖𝑙𝑠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×</m:t>
                                            </m:r>
                                          </m:oMath>
                                        </a14:m>
                                        <a:r>
                                          <a:rPr kumimoji="1" lang="en-US" altLang="zh-CN" sz="1300" dirty="0"/>
                                          <a:t> </a:t>
                                        </a:r>
                                        <a14:m>
                                          <m:oMath xmlns:m="http://schemas.openxmlformats.org/officeDocument/2006/math">
                                            <m:sSub>
                                              <m:sSubPr>
                                                <m:ctrlP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𝑏𝑚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zh-CN" sz="1300" i="1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sz="1300" i="1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kumimoji="1" lang="en-US" altLang="zh-CN" sz="13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oMath>
                                        </a14:m>
                                        <a:endParaRPr lang="zh-CN" altLang="en-US" sz="1300" dirty="0"/>
                                      </a:p>
                                    </p:txBody>
                                  </p:sp>
                                </mc:Choice>
                                <mc:Fallback xmlns="">
                                  <p:sp>
                                    <p:nvSpPr>
                                      <p:cNvPr id="33" name="矩形 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754E9E-52BE-462F-BED8-480741343615}"/>
                                          </a:ext>
                                        </a:extLst>
                                      </p:cNvPr>
                                      <p:cNvSpPr>
                                        <a:spLocks noRot="1" noChangeAspect="1" noMove="1" noResize="1" noEditPoints="1" noAdjustHandles="1" noChangeArrowheads="1" noChangeShapeType="1" noTextEdi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4515502" y="2457847"/>
                                        <a:ext cx="1238347" cy="452432"/>
                                      </a:xfrm>
                                      <a:prstGeom prst="rect">
                                        <a:avLst/>
                                      </a:prstGeom>
                                      <a:blipFill>
                                        <a:blip r:embed="rId6"/>
                                        <a:stretch>
                                          <a:fillRect b="-5405"/>
                                        </a:stretch>
                                      </a:blipFill>
                                    </p:spPr>
                                    <p:txBody>
                                      <a:bodyPr/>
                                      <a:lstStyle/>
                                      <a:p>
                                        <a:r>
                                          <a:rPr lang="zh-CN" altLang="en-US">
                                            <a:noFill/>
                                          </a:rPr>
                                          <a:t> </a:t>
                                        </a:r>
                                      </a:p>
                                    </p:txBody>
                                  </p:sp>
                                </mc:Fallback>
                              </mc:AlternateContent>
                              <p:grpSp>
                                <p:nvGrpSpPr>
                                  <p:cNvPr id="155" name="组合 154">
                                    <a:extLst>
                                      <a:ext uri="{FF2B5EF4-FFF2-40B4-BE49-F238E27FC236}">
                                        <a16:creationId xmlns:a16="http://schemas.microsoft.com/office/drawing/2014/main" id="{EC45063D-8346-43BF-821E-3A143153F062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245923" y="443856"/>
                                    <a:ext cx="6262855" cy="6116497"/>
                                    <a:chOff x="1245923" y="443856"/>
                                    <a:chExt cx="6262855" cy="6116497"/>
                                  </a:xfrm>
                                </p:grpSpPr>
                                <p:grpSp>
                                  <p:nvGrpSpPr>
                                    <p:cNvPr id="154" name="组合 153">
                                      <a:extLst>
                                        <a:ext uri="{FF2B5EF4-FFF2-40B4-BE49-F238E27FC236}">
                                          <a16:creationId xmlns:a16="http://schemas.microsoft.com/office/drawing/2014/main" id="{24FEB35D-2068-4BC8-92C1-F584C521EB5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865095" y="1391332"/>
                                      <a:ext cx="2490258" cy="307747"/>
                                      <a:chOff x="3865095" y="1391332"/>
                                      <a:chExt cx="2490258" cy="307747"/>
                                    </a:xfrm>
                                  </p:grpSpPr>
                                  <p:sp>
                                    <p:nvSpPr>
                                      <p:cNvPr id="55" name="文本框 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F597E3-9621-BB40-A31A-03826E5E0658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3865095" y="1391332"/>
                                        <a:ext cx="1290738" cy="30008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kumimoji="1" lang="en-US" altLang="zh-CN" sz="135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Fixed-boundary</a:t>
                                        </a:r>
                                        <a:endParaRPr kumimoji="1" lang="zh-CN" altLang="en-US" sz="1350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6" name="文本框 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B09B734-BD5D-814F-B03B-98C494C4DC61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5151177" y="1398997"/>
                                        <a:ext cx="1204176" cy="300082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kumimoji="1" lang="en-US" altLang="zh-CN" sz="1350" dirty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a:t>Free-boundary</a:t>
                                        </a:r>
                                        <a:endParaRPr kumimoji="1" lang="zh-CN" altLang="en-US" sz="1350" dirty="0"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53" name="组合 152">
                                      <a:extLst>
                                        <a:ext uri="{FF2B5EF4-FFF2-40B4-BE49-F238E27FC236}">
                                          <a16:creationId xmlns:a16="http://schemas.microsoft.com/office/drawing/2014/main" id="{A649F678-03BD-4BD7-871B-84A1933C377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45923" y="443856"/>
                                      <a:ext cx="6262855" cy="6116497"/>
                                      <a:chOff x="1245923" y="443856"/>
                                      <a:chExt cx="6262855" cy="6116497"/>
                                    </a:xfrm>
                                  </p:grpSpPr>
                                  <mc:AlternateContent xmlns:mc="http://schemas.openxmlformats.org/markup-compatibility/2006" xmlns:a14="http://schemas.microsoft.com/office/drawing/2010/main">
                                    <mc:Choice Requires="a14">
                                      <p:sp>
                                        <p:nvSpPr>
                                          <p:cNvPr id="5" name="矩形 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131C943-520D-4E54-94DF-6B09BF10081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351458" y="809024"/>
                                            <a:ext cx="1646486" cy="452432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  <p:txBody>
                                          <a:bodyPr wrap="square">
                                            <a:spAutoFit/>
                                          </a:bodyPr>
                                          <a:lstStyle/>
                                          <a:p>
                                            <a:pPr algn="ctr">
                                              <a:lnSpc>
                                                <a:spcPct val="90000"/>
                                              </a:lnSpc>
                                            </a:pPr>
                                            <a:r>
                                              <a:rPr kumimoji="1" lang="en-US" altLang="zh-CN" sz="13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a:t>Initial</a:t>
                                            </a:r>
                                            <a:r>
                                              <a:rPr kumimoji="1" lang="zh-CN" altLang="en-US" sz="13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a:t> </a:t>
                                            </a:r>
                                            <a:r>
                                              <a:rPr kumimoji="1" lang="en-US" altLang="zh-CN" sz="13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a:t>guesses</a:t>
                                            </a:r>
                                            <a:r>
                                              <a:rPr kumimoji="1" lang="zh-CN" altLang="en-US" sz="13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a:t> </a:t>
                                            </a:r>
                                            <a:r>
                                              <a:rPr kumimoji="1" lang="en-US" altLang="zh-CN" sz="13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a:t>current</a:t>
                                            </a:r>
                                            <a:r>
                                              <a:rPr kumimoji="1" lang="zh-CN" altLang="en-US" sz="13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a:t>  </a:t>
                                            </a:r>
                                            <a14:m>
                                              <m:oMath xmlns:m="http://schemas.openxmlformats.org/officeDocument/2006/math">
                                                <m:sSub>
                                                  <m:sSubPr>
                                                    <m:ctrlPr>
                                                      <a:rPr kumimoji="1" lang="en-US" altLang="zh-CN" sz="1300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kumimoji="1" lang="en-US" altLang="zh-CN" sz="1300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kumimoji="1" lang="en-US" altLang="zh-CN" sz="1300" i="1">
                                                        <a:latin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𝑐𝑜𝑖𝑙𝑠</m:t>
                                                    </m:r>
                                                  </m:sub>
                                                </m:sSub>
                                              </m:oMath>
                                            </a14:m>
                                            <a:r>
                                              <a:rPr kumimoji="1" lang="zh-CN" altLang="en-US" sz="13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a:t> </a:t>
                                            </a:r>
                                            <a:r>
                                              <a:rPr kumimoji="1" lang="en-US" altLang="zh-CN" sz="13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a:t>of</a:t>
                                            </a:r>
                                            <a:r>
                                              <a:rPr kumimoji="1" lang="zh-CN" altLang="en-US" sz="13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a:t> </a:t>
                                            </a:r>
                                            <a:r>
                                              <a:rPr kumimoji="1" lang="en-US" altLang="zh-CN" sz="13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a:t>coils</a:t>
                                            </a:r>
                                          </a:p>
                                        </p:txBody>
                                      </p:sp>
                                    </mc:Choice>
                                    <mc:Fallback xmlns="">
                                      <p:sp>
                                        <p:nvSpPr>
                                          <p:cNvPr id="5" name="矩形 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131C943-520D-4E54-94DF-6B09BF100819}"/>
                                              </a:ext>
                                            </a:extLst>
                                          </p:cNvPr>
                                          <p:cNvSpPr>
                                            <a:spLocks noRot="1" noChangeAspect="1" noMove="1" noResize="1" noEditPoints="1" noAdjustHandles="1" noChangeArrowheads="1" noChangeShapeType="1" noTextEdit="1"/>
                                          </p:cNvSpPr>
                                          <p:nvPr/>
                                        </p:nvSpPr>
                                        <p:spPr>
                                          <a:xfrm>
                                            <a:off x="4351458" y="809024"/>
                                            <a:ext cx="1646486" cy="4524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blipFill>
                                            <a:blip r:embed="rId22"/>
                                            <a:stretch>
                                              <a:fillRect l="-741" t="-5405" b="-10811"/>
                                            </a:stretch>
                                          </a:blipFill>
                                        </p:spPr>
                                        <p:txBody>
                                          <a:bodyPr/>
                                          <a:lstStyle/>
                                          <a:p>
                                            <a:r>
                                              <a:rPr lang="zh-CN" altLang="en-US">
                                                <a:noFill/>
                                              </a:rPr>
                                              <a:t> </a:t>
                                            </a:r>
                                          </a:p>
                                        </p:txBody>
                                      </p:sp>
                                    </mc:Fallback>
                                  </mc:AlternateContent>
                                  <p:grpSp>
                                    <p:nvGrpSpPr>
                                      <p:cNvPr id="152" name="组合 15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795080-9EB9-4350-9228-D37449E6460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245923" y="443856"/>
                                        <a:ext cx="6262855" cy="6116497"/>
                                        <a:chOff x="1245923" y="443856"/>
                                        <a:chExt cx="6262855" cy="6116497"/>
                                      </a:xfrm>
                                    </p:grpSpPr>
                                    <p:grpSp>
                                      <p:nvGrpSpPr>
                                        <p:cNvPr id="454" name="组合 4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1D26926-F89A-4C6F-9D9D-C8BE8826874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245923" y="443856"/>
                                          <a:ext cx="6262855" cy="6116497"/>
                                          <a:chOff x="1245923" y="511588"/>
                                          <a:chExt cx="6262855" cy="6116497"/>
                                        </a:xfrm>
                                      </p:grpSpPr>
                                      <p:grpSp>
                                        <p:nvGrpSpPr>
                                          <p:cNvPr id="109" name="组合 10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99F5872-6C2F-274F-AAFC-B86B4930378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256184" y="511588"/>
                                            <a:ext cx="6252594" cy="6116497"/>
                                            <a:chOff x="1009604" y="532388"/>
                                            <a:chExt cx="6252594" cy="6116497"/>
                                          </a:xfrm>
                                        </p:grpSpPr>
                                        <p:grpSp>
                                          <p:nvGrpSpPr>
                                            <p:cNvPr id="4" name="组合 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5969AC-A0D4-C947-A843-410A6484196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009604" y="532388"/>
                                              <a:ext cx="6252594" cy="6116497"/>
                                              <a:chOff x="1221359" y="484261"/>
                                              <a:chExt cx="6252594" cy="6116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599" name="组合 59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9F1E8E2-02AD-2645-A621-6A6AEE0935A4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221359" y="484261"/>
                                                <a:ext cx="6252594" cy="5730645"/>
                                                <a:chOff x="499466" y="566033"/>
                                                <a:chExt cx="6252594" cy="5730645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204" name="组合 20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DD6A2D29-57E3-274B-9BA3-62BF96B8B3D9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499466" y="566033"/>
                                                  <a:ext cx="6103556" cy="5730645"/>
                                                  <a:chOff x="701632" y="-1011971"/>
                                                  <a:chExt cx="8138076" cy="7640861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3" name="圆角矩形 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3C2DE025-ECD0-4D46-9FE8-79C20D153195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1700027" y="-1011971"/>
                                                    <a:ext cx="1333269" cy="435184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kumimoji="1" lang="en-US" altLang="zh-CN" sz="2500" b="1" dirty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Start</a:t>
                                                    </a:r>
                                                    <a:endParaRPr kumimoji="1" lang="zh-CN" altLang="en-US" sz="2500" b="1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5" name="矩形 1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623142DB-B250-D34D-AF2D-0BF6FC5EC77A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1882832" y="1625351"/>
                                                    <a:ext cx="1408809" cy="77244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kumimoji="1" lang="zh-CN" altLang="en-US" sz="1300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27" name="直线箭头连接符 26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37C6C3EF-3CF8-5E43-8B17-D66BE1F522A1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15" idx="2"/>
                                                    <a:endCxn id="31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2577736" y="2397794"/>
                                                    <a:ext cx="9501" cy="455381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mc:AlternateContent xmlns:mc="http://schemas.openxmlformats.org/markup-compatibility/2006" xmlns:a14="http://schemas.microsoft.com/office/drawing/2010/main">
                                                <mc:Choice Requires="a14">
                                                  <p:sp>
                                                    <p:nvSpPr>
                                                      <p:cNvPr id="31" name="矩形 3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2449061F-3CC9-114B-B712-9A751DFABAB4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2212971" y="2853175"/>
                                                        <a:ext cx="729531" cy="393741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14:m>
                                                          <m:oMathPara xmlns:m="http://schemas.openxmlformats.org/officeDocument/2006/math">
                                                            <m:oMathParaPr>
                                                              <m:jc m:val="centerGroup"/>
                                                            </m:oMathParaPr>
                                                            <m:oMath xmlns:m="http://schemas.openxmlformats.org/officeDocument/2006/math">
                                                              <m:r>
                                                                <a:rPr kumimoji="1" lang="en-US" altLang="zh-CN" sz="1700" i="1">
                                                                  <a:solidFill>
                                                                    <a:schemeClr val="tx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𝛼</m:t>
                                                              </m:r>
                                                              <m:r>
                                                                <a:rPr kumimoji="1" lang="en-US" altLang="zh-CN" sz="1700" i="1">
                                                                  <a:solidFill>
                                                                    <a:schemeClr val="tx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, </m:t>
                                                              </m:r>
                                                              <m:r>
                                                                <a:rPr kumimoji="1" lang="en-US" altLang="zh-CN" sz="1700" i="1">
                                                                  <a:solidFill>
                                                                    <a:schemeClr val="tx1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𝜎</m:t>
                                                              </m:r>
                                                            </m:oMath>
                                                          </m:oMathPara>
                                                        </a14:m>
                                                        <a:endParaRPr kumimoji="1" lang="zh-CN" altLang="en-US" sz="1700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mc:Choice>
                                                <mc:Fallback xmlns="">
                                                  <p:sp>
                                                    <p:nvSpPr>
                                                      <p:cNvPr id="31" name="矩形 3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2449061F-3CC9-114B-B712-9A751DFABAB4}"/>
                                                          </a:ext>
                                                        </a:extLst>
                                                      </p:cNvPr>
                                                      <p:cNvSpPr>
                                                        <a:spLocks noRot="1" noChangeAspect="1" noMove="1" noResize="1" noEditPoints="1" noAdjustHandles="1" noChangeArrowheads="1" noChangeShapeType="1" noTextEdit="1"/>
                                                      </p:cNvSpPr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2212971" y="2853175"/>
                                                        <a:ext cx="729531" cy="393741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blipFill>
                                                        <a:blip r:embed="rId7"/>
                                                        <a:stretch>
                                                          <a:fillRect/>
                                                        </a:stretch>
                                                      </a:blipFill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r>
                                                          <a:rPr lang="zh-CN" altLang="en-US">
                                                            <a:noFill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mc:Fallback>
                                              </mc:AlternateContent>
                                              <p:sp>
                                                <p:nvSpPr>
                                                  <p:cNvPr id="119" name="圆角矩形 11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BDE183B1-A353-4741-841B-2030509560CC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701632" y="-94480"/>
                                                    <a:ext cx="3101316" cy="6309755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noFill/>
                                                  <a:ln w="19050">
                                                    <a:prstDash val="dash"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kumimoji="1" lang="zh-CN" altLang="en-US" sz="1350"/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128" name="肘形连接符 12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23C280B9-3A8E-0047-A803-926CF9599A82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3" idx="2"/>
                                                    <a:endCxn id="90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rot="16200000" flipH="1">
                                                    <a:off x="1964891" y="-175017"/>
                                                    <a:ext cx="1028633" cy="225092"/>
                                                  </a:xfrm>
                                                  <a:prstGeom prst="bentConnector3">
                                                    <a:avLst>
                                                      <a:gd name="adj1" fmla="val 62930"/>
                                                    </a:avLst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31" name="肘形连接符 13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8AD3A20D-0C02-774E-B897-690EB05C9FC9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3" idx="2"/>
                                                    <a:endCxn id="82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rot="5400000">
                                                    <a:off x="1243421" y="-90826"/>
                                                    <a:ext cx="1609204" cy="637281"/>
                                                  </a:xfrm>
                                                  <a:prstGeom prst="bentConnector3">
                                                    <a:avLst>
                                                      <a:gd name="adj1" fmla="val 40357"/>
                                                    </a:avLst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47" name="直线箭头连接符 146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DC140538-0238-DD4F-93F1-C06276EE3A96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90" idx="2"/>
                                                    <a:endCxn id="15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2587238" y="970582"/>
                                                    <a:ext cx="4516" cy="654769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233" name="矩形 23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BFC17800-384D-C04F-8A24-A69F786FF6CC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742915" y="5155629"/>
                                                    <a:ext cx="1973800" cy="626399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kumimoji="1" lang="zh-CN" altLang="en-US" sz="1100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mc:AlternateContent xmlns:mc="http://schemas.openxmlformats.org/markup-compatibility/2006" xmlns:a14="http://schemas.microsoft.com/office/drawing/2010/main">
                                                <mc:Choice Requires="a14">
                                                  <p:sp>
                                                    <p:nvSpPr>
                                                      <p:cNvPr id="234" name="矩形 23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310091FB-840F-0C4B-8DAF-A12A4DAD1AF5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799019" y="4521147"/>
                                                        <a:ext cx="1553415" cy="368957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Calculate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14:m>
                                                          <m:oMath xmlns:m="http://schemas.openxmlformats.org/officeDocument/2006/math"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𝑏𝑚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oMath>
                                                        </a14:m>
                                                        <a:endParaRPr kumimoji="1" lang="zh-CN" altLang="en-US" sz="1300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mc:Choice>
                                                <mc:Fallback xmlns="">
                                                  <p:sp>
                                                    <p:nvSpPr>
                                                      <p:cNvPr id="234" name="矩形 233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310091FB-840F-0C4B-8DAF-A12A4DAD1AF5}"/>
                                                          </a:ext>
                                                        </a:extLst>
                                                      </p:cNvPr>
                                                      <p:cNvSpPr>
                                                        <a:spLocks noRot="1" noChangeAspect="1" noMove="1" noResize="1" noEditPoints="1" noAdjustHandles="1" noChangeArrowheads="1" noChangeShapeType="1" noTextEdit="1"/>
                                                      </p:cNvSpPr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799019" y="4521147"/>
                                                        <a:ext cx="1553415" cy="368957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blipFill>
                                                        <a:blip r:embed="rId8"/>
                                                        <a:stretch>
                                                          <a:fillRect t="-2083" b="-16667"/>
                                                        </a:stretch>
                                                      </a:blipFill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r>
                                                          <a:rPr lang="zh-CN" altLang="en-US">
                                                            <a:noFill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mc:Fallback>
                                              </mc:AlternateContent>
                                              <p:sp>
                                                <p:nvSpPr>
                                                  <p:cNvPr id="594" name="圆角矩形 59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8195EC5A-F3D1-C54D-897A-5334D3DF9CCE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3956179" y="-619288"/>
                                                    <a:ext cx="4883529" cy="6834564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noFill/>
                                                  <a:ln w="19050">
                                                    <a:prstDash val="dash"/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kumimoji="1" lang="zh-CN" altLang="en-US" sz="1350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82" name="矩形 8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56C46D5-5EDA-A044-BC12-C51418E99647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1219354" y="1032417"/>
                                                    <a:ext cx="1020052" cy="518736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endParaRPr lang="zh-CN" altLang="en-US" sz="1300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21" name="文本框 2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D7B923F5-7C0C-9F4E-A663-BB4365159C2B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838872" y="5775033"/>
                                                    <a:ext cx="2953971" cy="46166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kumimoji="1" lang="en-US" altLang="zh-CN" sz="1600" b="1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SOLVE_MRR</a:t>
                                                    </a:r>
                                                    <a:r>
                                                      <a:rPr kumimoji="1" lang="zh-CN" altLang="en-US" sz="1600" b="1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 </a:t>
                                                    </a:r>
                                                    <a:r>
                                                      <a:rPr kumimoji="1" lang="en-US" altLang="zh-CN" sz="1600" b="1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module</a:t>
                                                    </a:r>
                                                    <a:endParaRPr kumimoji="1" lang="zh-CN" altLang="en-US" sz="1600" b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90" name="矩形 8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B40A2E89-017F-6541-B49B-6C5321322311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2131179" y="451846"/>
                                                    <a:ext cx="921149" cy="518736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endParaRPr kumimoji="1" lang="zh-CN" altLang="en-US" sz="1300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44" name="矩形 14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6F8B14C3-CC8E-B84C-BDDA-97777CCBC38F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1872099" y="3590215"/>
                                                    <a:ext cx="1429400" cy="545288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kumimoji="1" lang="zh-CN" altLang="en-US" sz="1300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162" name="直线箭头连接符 16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0E3C7FB7-019A-294D-82CB-ED7F953B7E12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31" idx="2"/>
                                                    <a:endCxn id="144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2577736" y="3246916"/>
                                                    <a:ext cx="9063" cy="343299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171" name="矩形 17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7009B915-DB73-CE4D-AE8E-678421AA4DE8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4945745" y="-494675"/>
                                                    <a:ext cx="1975395" cy="591751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endParaRPr kumimoji="1" lang="en-US" altLang="zh-CN" sz="1300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mc:AlternateContent xmlns:mc="http://schemas.openxmlformats.org/markup-compatibility/2006" xmlns:a14="http://schemas.microsoft.com/office/drawing/2010/main">
                                                <mc:Choice Requires="a14">
                                                  <p:sp>
                                                    <p:nvSpPr>
                                                      <p:cNvPr id="172" name="矩形 17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74965E82-C190-BF47-A50A-FF4067F00E5C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122022" y="1200315"/>
                                                        <a:ext cx="1417369" cy="425036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Calculate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14:m>
                                                          <m:oMath xmlns:m="http://schemas.openxmlformats.org/officeDocument/2006/math"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𝑏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oMath>
                                                        </a14:m>
                                                        <a:endParaRPr kumimoji="1" lang="en-US" altLang="zh-CN" sz="1300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mc:Choice>
                                                <mc:Fallback xmlns="">
                                                  <p:sp>
                                                    <p:nvSpPr>
                                                      <p:cNvPr id="172" name="矩形 17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74965E82-C190-BF47-A50A-FF4067F00E5C}"/>
                                                          </a:ext>
                                                        </a:extLst>
                                                      </p:cNvPr>
                                                      <p:cNvSpPr>
                                                        <a:spLocks noRot="1" noChangeAspect="1" noMove="1" noResize="1" noEditPoints="1" noAdjustHandles="1" noChangeArrowheads="1" noChangeShapeType="1" noTextEdit="1"/>
                                                      </p:cNvSpPr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122022" y="1200315"/>
                                                        <a:ext cx="1417369" cy="425036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blipFill>
                                                        <a:blip r:embed="rId23"/>
                                                        <a:stretch>
                                                          <a:fillRect l="-568" b="-9259"/>
                                                        </a:stretch>
                                                      </a:blipFill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r>
                                                          <a:rPr lang="zh-CN" altLang="en-US">
                                                            <a:noFill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mc:Fallback>
                                              </mc:AlternateContent>
                                              <p:cxnSp>
                                                <p:nvCxnSpPr>
                                                  <p:cNvPr id="185" name="直线箭头连接符 18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3FC8589C-C74E-E444-8988-9FF36831B55D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172" idx="2"/>
                                                    <a:endCxn id="95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>
                                                    <a:off x="4830707" y="1625351"/>
                                                    <a:ext cx="28" cy="595880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197" name="肘形连接符 196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1EA35550-5741-F044-B3F9-CBB19742E82B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234" idx="3"/>
                                                    <a:endCxn id="95" idx="1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3352434" y="2589328"/>
                                                    <a:ext cx="771497" cy="2116298"/>
                                                  </a:xfrm>
                                                  <a:prstGeom prst="bentConnector3">
                                                    <a:avLst>
                                                      <a:gd name="adj1" fmla="val 23662"/>
                                                    </a:avLst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201" name="肘形连接符 20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9E90F0DF-2882-4F45-A1E3-8DAF649649D1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171" idx="2"/>
                                                    <a:endCxn id="172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rot="5400000">
                                                    <a:off x="4830457" y="97328"/>
                                                    <a:ext cx="1103239" cy="1102735"/>
                                                  </a:xfrm>
                                                  <a:prstGeom prst="bentConnector3">
                                                    <a:avLst>
                                                      <a:gd name="adj1" fmla="val 50000"/>
                                                    </a:avLst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206" name="肘形连接符 205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46C7DD5E-A663-2346-A8B8-90103693C674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95" idx="3"/>
                                                    <a:endCxn id="224" idx="2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5537538" y="2239609"/>
                                                    <a:ext cx="332556" cy="349719"/>
                                                  </a:xfrm>
                                                  <a:prstGeom prst="bentConnector2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224" name="矩形 22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9764BA3D-1511-F244-99FD-B3BD7D317534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146439" y="1680920"/>
                                                    <a:ext cx="1447309" cy="558689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endParaRPr kumimoji="1" lang="en-US" altLang="zh-CN" sz="1300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mc:AlternateContent xmlns:mc="http://schemas.openxmlformats.org/markup-compatibility/2006">
                                                <mc:Choice xmlns:a14="http://schemas.microsoft.com/office/drawing/2010/main" Requires="a14">
                                                  <p:sp>
                                                    <p:nvSpPr>
                                                      <p:cNvPr id="251" name="矩形 25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3C8FAEE-02AC-E546-8B6E-1F31422822B9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802514" y="3662751"/>
                                                        <a:ext cx="1859735" cy="615315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Assign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guesses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to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14:m>
                                                          <m:oMath xmlns:m="http://schemas.openxmlformats.org/officeDocument/2006/math">
                                                            <m:r>
                                                              <a:rPr kumimoji="1" lang="en-US" altLang="zh-CN" sz="130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𝜓</m:t>
                                                            </m:r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𝑟</m:t>
                                                                </m:r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,</m:t>
                                                                </m:r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  <a:cs typeface="Times New Roman" panose="02020603050405020304" pitchFamily="18" charset="0"/>
                                                                  </a:rPr>
                                                                  <m:t>𝑧</m:t>
                                                                </m:r>
                                                              </m:e>
                                                            </m:d>
                                                          </m:oMath>
                                                        </a14:m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and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14:m>
                                                          <m:oMath xmlns:m="http://schemas.openxmlformats.org/officeDocument/2006/math"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kumimoji="1" lang="en-US" altLang="zh-CN" sz="13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P</m:t>
                                                            </m:r>
                                                            <m:r>
                                                              <a:rPr kumimoji="1" lang="en-US" altLang="zh-CN" sz="1300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kumimoji="1" lang="en-US" altLang="zh-CN" sz="130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𝜓</m:t>
                                                            </m:r>
                                                            <m:r>
                                                              <a:rPr kumimoji="1" lang="en-US" altLang="zh-CN" sz="1300" i="1">
                                                                <a:solidFill>
                                                                  <a:schemeClr val="tx1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oMath>
                                                        </a14:m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:endParaRPr kumimoji="1" lang="en-US" altLang="zh-CN" sz="1300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mc:Choice>
                                                <mc:Fallback>
                                                  <p:sp>
                                                    <p:nvSpPr>
                                                      <p:cNvPr id="251" name="矩形 25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63C8FAEE-02AC-E546-8B6E-1F31422822B9}"/>
                                                          </a:ext>
                                                        </a:extLst>
                                                      </p:cNvPr>
                                                      <p:cNvSpPr>
                                                        <a:spLocks noRot="1" noChangeAspect="1" noMove="1" noResize="1" noEditPoints="1" noAdjustHandles="1" noChangeArrowheads="1" noChangeShapeType="1" noTextEdit="1"/>
                                                      </p:cNvSpPr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802514" y="3662751"/>
                                                        <a:ext cx="1859735" cy="615315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blipFill>
                                                        <a:blip r:embed="rId24"/>
                                                        <a:stretch>
                                                          <a:fillRect l="-893" t="-2632" b="-10526"/>
                                                        </a:stretch>
                                                      </a:blipFill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r>
                                                          <a:rPr lang="zh-CN" altLang="en-US">
                                                            <a:noFill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mc:Fallback>
                                              </mc:AlternateContent>
                                              <p:cxnSp>
                                                <p:nvCxnSpPr>
                                                  <p:cNvPr id="255" name="肘形连接符 25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EAD7E8F8-33F7-2446-B86B-FBA42B2D9EFA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95" idx="2"/>
                                                    <a:endCxn id="251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rot="16200000" flipH="1">
                                                    <a:off x="4928895" y="2859263"/>
                                                    <a:ext cx="705327" cy="901647"/>
                                                  </a:xfrm>
                                                  <a:prstGeom prst="bentConnector3">
                                                    <a:avLst>
                                                      <a:gd name="adj1" fmla="val 50000"/>
                                                    </a:avLst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cxnSp>
                                                <p:nvCxnSpPr>
                                                  <p:cNvPr id="261" name="直线箭头连接符 26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B3B78F5F-D2C5-4149-9B18-8BF06FBFCFD3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169" idx="2"/>
                                                    <a:endCxn id="606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H="1">
                                                    <a:off x="5731310" y="5863403"/>
                                                    <a:ext cx="1045" cy="765487"/>
                                                  </a:xfrm>
                                                  <a:prstGeom prst="straightConnector1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265" name="文本框 26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81654B4B-55C0-D74E-9FAD-3FB4A790CEEE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5169993" y="5778542"/>
                                                    <a:ext cx="611707" cy="45140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kumimoji="1" lang="en-US" altLang="zh-CN" sz="1600" dirty="0">
                                                        <a:latin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yes</a:t>
                                                    </a:r>
                                                    <a:endParaRPr kumimoji="1" lang="zh-CN" altLang="en-US" sz="1600" dirty="0"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mc:AlternateContent xmlns:mc="http://schemas.openxmlformats.org/markup-compatibility/2006" xmlns:a14="http://schemas.microsoft.com/office/drawing/2010/main">
                                                <mc:Choice Requires="a14">
                                                  <p:sp>
                                                    <p:nvSpPr>
                                                      <p:cNvPr id="317" name="矩形 31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FD0C138D-034D-F446-8B19-964235BEBD2C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6275415" y="1150033"/>
                                                        <a:ext cx="1403440" cy="435599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r>
                                                          <a:rPr kumimoji="1" lang="en-US" altLang="zh-CN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Calculate</a:t>
                                                        </a:r>
                                                        <a:r>
                                                          <a:rPr kumimoji="1" lang="zh-CN" altLang="en-US" sz="1300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a:t> </a:t>
                                                        </a:r>
                                                        <a14:m>
                                                          <m:oMath xmlns:m="http://schemas.openxmlformats.org/officeDocument/2006/math"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kumimoji="1" lang="en-US" altLang="zh-CN" sz="1300" i="1">
                                                                    <a:solidFill>
                                                                      <a:schemeClr val="tx1"/>
                                                                    </a:solidFill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𝑏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oMath>
                                                        </a14:m>
                                                        <a:endParaRPr kumimoji="1" lang="en-US" altLang="zh-CN" sz="1300" dirty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mc:Choice>
                                                <mc:Fallback xmlns="">
                                                  <p:sp>
                                                    <p:nvSpPr>
                                                      <p:cNvPr id="317" name="矩形 316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FD0C138D-034D-F446-8B19-964235BEBD2C}"/>
                                                          </a:ext>
                                                        </a:extLst>
                                                      </p:cNvPr>
                                                      <p:cNvSpPr>
                                                        <a:spLocks noRot="1" noChangeAspect="1" noMove="1" noResize="1" noEditPoints="1" noAdjustHandles="1" noChangeArrowheads="1" noChangeShapeType="1" noTextEdit="1"/>
                                                      </p:cNvSpPr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6275415" y="1150033"/>
                                                        <a:ext cx="1403440" cy="435599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blipFill>
                                                        <a:blip r:embed="rId12"/>
                                                        <a:stretch>
                                                          <a:fillRect l="-575" b="-9091"/>
                                                        </a:stretch>
                                                      </a:blipFill>
                                                    </p:spPr>
                                                    <p:txBody>
                                                      <a:bodyPr/>
                                                      <a:lstStyle/>
                                                      <a:p>
                                                        <a:r>
                                                          <a:rPr lang="zh-CN" altLang="en-US">
                                                            <a:noFill/>
                                                          </a:rPr>
                                                          <a:t> 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mc:Fallback>
                                              </mc:AlternateContent>
                                              <p:cxnSp>
                                                <p:nvCxnSpPr>
                                                  <p:cNvPr id="319" name="肘形连接符 31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0F479AF-2B7B-5843-AD52-ABBA450925AC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171" idx="2"/>
                                                    <a:endCxn id="317" idx="0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rot="16200000" flipH="1">
                                                    <a:off x="5928809" y="101708"/>
                                                    <a:ext cx="1052957" cy="1043692"/>
                                                  </a:xfrm>
                                                  <a:prstGeom prst="bentConnector3">
                                                    <a:avLst>
                                                      <a:gd name="adj1" fmla="val 52144"/>
                                                    </a:avLst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374" name="矩形 37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4970CE8-F8EC-B64B-9CAD-4D055C0CF685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7160306" y="3364023"/>
                                                    <a:ext cx="1138772" cy="455603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endParaRPr kumimoji="1" lang="en-US" altLang="zh-CN" sz="1300" dirty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cxnSp>
                                                <p:nvCxnSpPr>
                                                  <p:cNvPr id="375" name="肘形连接符 37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2F309A68-BAC0-4940-BC9E-46DB29077FAD}"/>
                                                      </a:ext>
                                                    </a:extLst>
                                                  </p:cNvPr>
                                                  <p:cNvCxnSpPr>
                                                    <a:cxnSpLocks/>
                                                    <a:stCxn id="169" idx="3"/>
                                                    <a:endCxn id="221" idx="2"/>
                                                  </p:cNvCxnSpPr>
                                                  <p:nvPr/>
                                                </p:nvCxnSpPr>
                                                <p:spPr>
                                                  <a:xfrm flipV="1">
                                                    <a:off x="6617040" y="4983392"/>
                                                    <a:ext cx="1114624" cy="559217"/>
                                                  </a:xfrm>
                                                  <a:prstGeom prst="bentConnector2">
                                                    <a:avLst/>
                                                  </a:prstGeom>
                                                  <a:ln w="19050">
                                                    <a:tailEnd type="triangle"/>
                                                  </a:ln>
                                                </p:spPr>
                                                <p:style>
                                                  <a:lnRef idx="1">
                                                    <a:schemeClr val="accent1"/>
                                                  </a:lnRef>
                                                  <a:fillRef idx="0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tx1"/>
                                                  </a:fontRef>
                                                </p:style>
                                              </p:cxnSp>
                                              <p:sp>
                                                <p:nvSpPr>
                                                  <p:cNvPr id="379" name="文本框 37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1A6FCD72-28BD-F44A-9674-1EC3B3932A1D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6867517" y="5162183"/>
                                                    <a:ext cx="519800" cy="45140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kumimoji="1" lang="en-US" altLang="zh-CN" sz="1600" dirty="0">
                                                        <a:latin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no</a:t>
                                                    </a:r>
                                                    <a:endParaRPr kumimoji="1" lang="zh-CN" altLang="en-US" sz="1600" dirty="0"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597" name="文本框 596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A55A9750-6E2B-0940-8D62-B190EABD9E3A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6075437" y="5788726"/>
                                                    <a:ext cx="1943267" cy="45140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kumimoji="1" lang="en-US" altLang="zh-CN" sz="1600" b="1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GSEQ</a:t>
                                                    </a:r>
                                                    <a:r>
                                                      <a:rPr kumimoji="1" lang="zh-CN" altLang="en-US" sz="1600" b="1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 </a:t>
                                                    </a:r>
                                                    <a:r>
                                                      <a:rPr kumimoji="1" lang="en-US" altLang="zh-CN" sz="1600" b="1" dirty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a:t>module</a:t>
                                                    </a:r>
                                                    <a:endParaRPr kumimoji="1" lang="zh-CN" altLang="en-US" sz="1600" b="1" dirty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endParaRPr>
                                                  </a:p>
                                                </p:txBody>
                                              </p:sp>
                                            </p:grpSp>
                                            <p:sp>
                                              <p:nvSpPr>
                                                <p:cNvPr id="462" name="圆角矩形 46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AE8A6FE-5326-C141-BE69-43AEB271E59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6474658" y="2733287"/>
                                                  <a:ext cx="277402" cy="1702942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noFill/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zh-CN" altLang="en-US" sz="1350"/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606" name="圆角矩形 60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AD55277-1BDD-C249-BBF6-878EDB978A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628376" y="6214906"/>
                                                <a:ext cx="730481" cy="385852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kumimoji="1" lang="en-US" altLang="zh-CN" b="1" dirty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Times New Roman" panose="020206030504050203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a:t>End</a:t>
                                                </a:r>
                                              </a:p>
                                            </p:txBody>
                                          </p:sp>
                                        </p:grpSp>
                                        <p:cxnSp>
                                          <p:nvCxnSpPr>
                                            <p:cNvPr id="87" name="直线箭头连接符 8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C78D139-1F16-A142-A3D8-D3C7228B5B96}"/>
                                                </a:ext>
                                              </a:extLst>
                                            </p:cNvPr>
                                            <p:cNvCxnSpPr>
                                              <a:cxnSpLocks/>
                                              <a:stCxn id="82" idx="2"/>
                                              <a:endCxn id="233" idx="0"/>
                                            </p:cNvCxnSpPr>
                                            <p:nvPr/>
                                          </p:nvCxnSpPr>
                                          <p:spPr>
                                            <a:xfrm>
                                              <a:off x="1780415" y="2454731"/>
                                              <a:ext cx="326" cy="2703358"/>
                                            </a:xfrm>
                                            <a:prstGeom prst="straightConnector1">
                                              <a:avLst/>
                                            </a:prstGeom>
                                            <a:ln w="19050">
                                              <a:tailEnd type="triangle"/>
                                            </a:ln>
                                          </p:spPr>
                                          <p:style>
                                            <a:lnRef idx="1">
                                              <a:schemeClr val="accent1"/>
                                            </a:lnRef>
                                            <a:fillRef idx="0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tx1"/>
                                            </a:fontRef>
                                          </p:style>
                                        </p:cxnSp>
                                      </p:grpSp>
                                      <p:grpSp>
                                        <p:nvGrpSpPr>
                                          <p:cNvPr id="453" name="组合 45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B17E2FE-A6C6-49E4-92FF-8D9102FFF75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245923" y="2464165"/>
                                            <a:ext cx="2005006" cy="3184382"/>
                                            <a:chOff x="1245923" y="2464165"/>
                                            <a:chExt cx="2005006" cy="3184382"/>
                                          </a:xfrm>
                                        </p:grpSpPr>
                                        <p:sp>
                                          <p:nvSpPr>
                                            <p:cNvPr id="40" name="矩形 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B59DA6E-E358-4234-81F2-84460D4803B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040195" y="2464165"/>
                                              <a:ext cx="1210734" cy="63248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  <p:txBody>
                                            <a:bodyPr wrap="square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90000"/>
                                                </a:lnSpc>
                                              </a:pPr>
                                              <a:r>
                                                <a:rPr kumimoji="1" lang="en" altLang="zh-CN" sz="1300" dirty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a:t>Constraint equation</a:t>
                                              </a:r>
                                              <a:r>
                                                <a:rPr kumimoji="1" lang="en-US" altLang="zh-CN" sz="1300" dirty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a:t>s</a:t>
                                              </a:r>
                                              <a:r>
                                                <a:rPr kumimoji="1" lang="zh-CN" altLang="en-US" sz="1300" dirty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a:t> </a:t>
                                              </a:r>
                                              <a:r>
                                                <a:rPr kumimoji="1" lang="en-US" altLang="zh-CN" sz="1300" dirty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a:t>with</a:t>
                                              </a:r>
                                              <a:r>
                                                <a:rPr kumimoji="1" lang="zh-CN" altLang="en-US" sz="1300" dirty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a:t> </a:t>
                                              </a:r>
                                              <a:r>
                                                <a:rPr kumimoji="1" lang="en-US" altLang="zh-CN" sz="1300" dirty="0">
                                                  <a:latin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a:t>Eq.(10)-(12)</a:t>
                                              </a:r>
                                              <a:endParaRPr kumimoji="1" lang="zh-CN" altLang="en-US" sz="1300" dirty="0">
                                                <a:latin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mc:AlternateContent xmlns:mc="http://schemas.openxmlformats.org/markup-compatibility/2006" xmlns:a14="http://schemas.microsoft.com/office/drawing/2010/main">
                                          <mc:Choice Requires="a14">
                                            <p:sp>
                                              <p:nvSpPr>
                                                <p:cNvPr id="47" name="矩形 4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E4BE092-16B7-4C34-A7A5-55C18486A79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036464" y="3930104"/>
                                                  <a:ext cx="1193799" cy="4524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squar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>
                                                    <a:lnSpc>
                                                      <a:spcPct val="90000"/>
                                                    </a:lnSpc>
                                                  </a:pPr>
                                                  <a:r>
                                                    <a:rPr kumimoji="1" lang="en-US" altLang="zh-CN" sz="1300" dirty="0"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Using</a:t>
                                                  </a:r>
                                                  <a:r>
                                                    <a:rPr kumimoji="1" lang="zh-CN" altLang="en-US" sz="1300" dirty="0"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 </a:t>
                                                  </a:r>
                                                  <a14:m>
                                                    <m:oMath xmlns:m="http://schemas.openxmlformats.org/officeDocument/2006/math">
                                                      <m:r>
                                                        <a:rPr kumimoji="1" lang="en-US" altLang="zh-CN" sz="13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  <m:r>
                                                        <a:rPr kumimoji="1" lang="en-US" altLang="zh-CN" sz="13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, </m:t>
                                                      </m:r>
                                                      <m:r>
                                                        <a:rPr kumimoji="1" lang="en-US" altLang="zh-CN" sz="13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𝜎</m:t>
                                                      </m:r>
                                                    </m:oMath>
                                                  </a14:m>
                                                  <a:r>
                                                    <a:rPr kumimoji="1" lang="zh-CN" altLang="en-US" sz="1300" dirty="0"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 </a:t>
                                                  </a:r>
                                                  <a:r>
                                                    <a:rPr kumimoji="1" lang="en-US" altLang="zh-CN" sz="1300" dirty="0"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to</a:t>
                                                  </a:r>
                                                  <a:r>
                                                    <a:rPr kumimoji="1" lang="zh-CN" altLang="en-US" sz="1300" dirty="0"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 </a:t>
                                                  </a:r>
                                                  <a:r>
                                                    <a:rPr kumimoji="1" lang="en-US" altLang="zh-CN" sz="1300" dirty="0"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calculate</a:t>
                                                  </a:r>
                                                  <a:r>
                                                    <a:rPr kumimoji="1" lang="zh-CN" altLang="en-US" sz="1300" dirty="0"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 </a:t>
                                                  </a:r>
                                                  <a14:m>
                                                    <m:oMath xmlns:m="http://schemas.openxmlformats.org/officeDocument/2006/math"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kumimoji="1" lang="en-US" altLang="zh-CN" sz="130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P</m:t>
                                                      </m:r>
                                                      <m:r>
                                                        <a:rPr kumimoji="1" lang="en-US" altLang="zh-CN" sz="130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kumimoji="1" lang="en-US" altLang="zh-CN" sz="13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𝜓</m:t>
                                                      </m:r>
                                                      <m:r>
                                                        <a:rPr kumimoji="1" lang="en-US" altLang="zh-CN" sz="1300" i="1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oMath>
                                                  </a14:m>
                                                  <a:r>
                                                    <a:rPr kumimoji="1" lang="zh-CN" altLang="en-US" sz="1300" dirty="0">
                                                      <a:latin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a:t> </a:t>
                                                  </a:r>
                                                </a:p>
                                              </p:txBody>
                                            </p:sp>
                                          </mc:Choice>
                                          <mc:Fallback xmlns="">
                                            <p:sp>
                                              <p:nvSpPr>
                                                <p:cNvPr id="47" name="矩形 4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6E4BE092-16B7-4C34-A7A5-55C18486A79D}"/>
                                                    </a:ext>
                                                  </a:extLst>
                                                </p:cNvPr>
                                                <p:cNvSpPr>
                                                  <a:spLocks noRot="1" noChangeAspect="1" noMove="1" noResize="1" noEditPoints="1" noAdjustHandles="1" noChangeArrowheads="1" noChangeShapeType="1" noTextEdit="1"/>
                                                </p:cNvSpPr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2036464" y="3930104"/>
                                                  <a:ext cx="1193799" cy="452432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blipFill>
                                                  <a:blip r:embed="rId18"/>
                                                  <a:stretch>
                                                    <a:fillRect t="-5405" b="-10811"/>
                                                  </a:stretch>
                                                </a:blipFill>
                                              </p:spPr>
                                              <p:txBody>
                                                <a:bodyPr/>
                                                <a:lstStyle/>
                                                <a:p>
                                                  <a:r>
                                                    <a:rPr lang="zh-CN" altLang="en-US">
                                                      <a:noFill/>
                                                    </a:rPr>
                                                    <a:t> </a:t>
                                                  </a:r>
                                                </a:p>
                                              </p:txBody>
                                            </p:sp>
                                          </mc:Fallback>
                                        </mc:AlternateContent>
                                        <mc:AlternateContent xmlns:mc="http://schemas.openxmlformats.org/markup-compatibility/2006" xmlns:a14="http://schemas.microsoft.com/office/drawing/2010/main">
                                          <mc:Choice Requires="a14">
                                            <p:sp>
                                              <p:nvSpPr>
                                                <p:cNvPr id="52" name="矩形 5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4E21D36-1BB0-46AA-AFAB-65BD4B0B8AC4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245923" y="5106283"/>
                                                  <a:ext cx="1639756" cy="542264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  <p:txBody>
                                                <a:bodyPr wrap="square">
                                                  <a:spAutoFit/>
                                                </a:bodyPr>
                                                <a:lstStyle/>
                                                <a:p>
                                                  <a:pPr algn="ctr"/>
                                                  <a14:m>
                                                    <m:oMathPara xmlns:m="http://schemas.openxmlformats.org/officeDocument/2006/math">
                                                      <m:oMathParaPr>
                                                        <m:jc m:val="centerGroup"/>
                                                      </m:oMathParaPr>
                                                      <m:oMath xmlns:m="http://schemas.openxmlformats.org/officeDocument/2006/math">
                                                        <m:sSub>
                                                          <m:sSubPr>
                                                            <m:ctrlPr>
                                                              <a:rPr kumimoji="1" lang="en-US" altLang="zh-CN" sz="1300" i="1" smtClean="0"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kumimoji="1" lang="en-US" altLang="zh-CN" sz="1300" i="1"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𝐼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kumimoji="1" lang="en-US" altLang="zh-CN" sz="1300" b="0" i="1" smtClean="0"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kumimoji="1" lang="en-US" altLang="zh-CN" sz="1300" i="1">
                                                                <a:latin typeface="Cambria Math" panose="02040503050406030204" pitchFamily="18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D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kumimoji="1" lang="en-US" altLang="zh-CN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=2</m:t>
                                                        </m:r>
                                                        <m:r>
                                                          <a:rPr kumimoji="1" lang="en-US" altLang="zh-CN" sz="13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𝜋</m:t>
                                                        </m:r>
                                                        <m:nary>
                                                          <m:naryPr>
                                                            <m:ctrlPr>
                                                              <a:rPr kumimoji="1" lang="en-US" altLang="zh-CN" sz="13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naryPr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23"/>
                                                              </m:rPr>
                                                              <a:rPr kumimoji="1" lang="en-US" altLang="zh-CN" sz="13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0</m:t>
                                                            </m:r>
                                                          </m:sub>
                                                          <m:sup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kumimoji="1" lang="en-US" altLang="zh-CN" sz="13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kumimoji="1" lang="en-US" altLang="zh-CN" sz="13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𝑅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kumimoji="1" lang="en-US" altLang="zh-CN" sz="13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𝑤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sup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kumimoji="1" lang="en-US" altLang="zh-CN" sz="13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kumimoji="1" lang="en-US" altLang="zh-CN" sz="13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kumimoji="1" lang="en-US" altLang="zh-CN" sz="13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𝜃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m:rPr>
                                                                <m:sty m:val="p"/>
                                                              </m:rPr>
                                                              <a:rPr kumimoji="1" lang="en-US" altLang="zh-CN" sz="13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r</m:t>
                                                            </m:r>
                                                            <m:r>
                                                              <a:rPr kumimoji="1" lang="en-US" altLang="zh-CN" sz="13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𝑑𝑟</m:t>
                                                            </m:r>
                                                          </m:e>
                                                        </m:nary>
                                                      </m:oMath>
                                                    </m:oMathPara>
                                                  </a14:m>
                                                  <a:endParaRPr kumimoji="1" lang="zh-CN" altLang="en-US" sz="1300" dirty="0"/>
                                                </a:p>
                                              </p:txBody>
                                            </p:sp>
                                          </mc:Choice>
                                          <mc:Fallback xmlns="">
                                            <p:sp>
                                              <p:nvSpPr>
                                                <p:cNvPr id="52" name="矩形 5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4E21D36-1BB0-46AA-AFAB-65BD4B0B8AC4}"/>
                                                    </a:ext>
                                                  </a:extLst>
                                                </p:cNvPr>
                                                <p:cNvSpPr>
                                                  <a:spLocks noRot="1" noChangeAspect="1" noMove="1" noResize="1" noEditPoints="1" noAdjustHandles="1" noChangeArrowheads="1" noChangeShapeType="1" noTextEdit="1"/>
                                                </p:cNvSpPr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245923" y="5106283"/>
                                                  <a:ext cx="1639756" cy="542264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blipFill>
                                                  <a:blip r:embed="rId19"/>
                                                  <a:stretch>
                                                    <a:fillRect t="-145455" r="-17844" b="-217045"/>
                                                  </a:stretch>
                                                </a:blipFill>
                                              </p:spPr>
                                              <p:txBody>
                                                <a:bodyPr/>
                                                <a:lstStyle/>
                                                <a:p>
                                                  <a:r>
                                                    <a:rPr lang="zh-CN" altLang="en-US">
                                                      <a:noFill/>
                                                    </a:rPr>
                                                    <a:t> </a:t>
                                                  </a:r>
                                                </a:p>
                                              </p:txBody>
                                            </p:sp>
                                          </mc:Fallback>
                                        </mc:AlternateContent>
                                      </p:grpSp>
                                    </p:grpSp>
                                    <p:cxnSp>
                                      <p:nvCxnSpPr>
                                        <p:cNvPr id="179" name="肘形连接符 1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D983A64-2A42-4F34-BBF7-2EC2BE14208C}"/>
                                            </a:ext>
                                          </a:extLst>
                                        </p:cNvPr>
                                        <p:cNvCxnSpPr>
                                          <a:cxnSpLocks/>
                                          <a:stCxn id="233" idx="3"/>
                                          <a:endCxn id="164" idx="1"/>
                                        </p:cNvCxnSpPr>
                                        <p:nvPr/>
                                      </p:nvCxnSpPr>
                                      <p:spPr>
                                        <a:xfrm flipV="1">
                                          <a:off x="2767496" y="4772717"/>
                                          <a:ext cx="1665653" cy="531739"/>
                                        </a:xfrm>
                                        <a:prstGeom prst="bentConnector3">
                                          <a:avLst>
                                            <a:gd name="adj1" fmla="val 76877"/>
                                          </a:avLst>
                                        </a:prstGeom>
                                        <a:ln w="19050"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</p:grpSp>
                                </p:grpSp>
                              </p:grpSp>
                            </p:grpSp>
                          </p:grpSp>
                        </p:grpSp>
                      </p:grpSp>
                      <p:cxnSp>
                        <p:nvCxnSpPr>
                          <p:cNvPr id="196" name="直线箭头连接符 260">
                            <a:extLst>
                              <a:ext uri="{FF2B5EF4-FFF2-40B4-BE49-F238E27FC236}">
                                <a16:creationId xmlns:a16="http://schemas.microsoft.com/office/drawing/2014/main" id="{D5581C3F-30AA-4F25-9FDF-659087E23711}"/>
                              </a:ext>
                            </a:extLst>
                          </p:cNvPr>
                          <p:cNvCxnSpPr>
                            <a:cxnSpLocks/>
                            <a:stCxn id="164" idx="2"/>
                            <a:endCxn id="169" idx="0"/>
                          </p:cNvCxnSpPr>
                          <p:nvPr/>
                        </p:nvCxnSpPr>
                        <p:spPr>
                          <a:xfrm>
                            <a:off x="5028443" y="4943568"/>
                            <a:ext cx="783" cy="175627"/>
                          </a:xfrm>
                          <a:prstGeom prst="straightConnector1">
                            <a:avLst/>
                          </a:prstGeom>
                          <a:ln w="19050"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29" name="矩形 128">
                            <a:extLst>
                              <a:ext uri="{FF2B5EF4-FFF2-40B4-BE49-F238E27FC236}">
                                <a16:creationId xmlns:a16="http://schemas.microsoft.com/office/drawing/2014/main" id="{D5DFDA6C-2B83-4A97-9468-23160441B74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23885" y="3741749"/>
                            <a:ext cx="987963" cy="292388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kumimoji="1" lang="en-US" altLang="zh-CN" sz="13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kumimoji="1" lang="en-US" altLang="zh-CN" sz="13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zh-CN" altLang="en-US" sz="1300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129" name="矩形 128">
                            <a:extLst>
                              <a:ext uri="{FF2B5EF4-FFF2-40B4-BE49-F238E27FC236}">
                                <a16:creationId xmlns:a16="http://schemas.microsoft.com/office/drawing/2014/main" id="{D5DFDA6C-2B83-4A97-9468-23160441B74D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023885" y="3741749"/>
                            <a:ext cx="987963" cy="292388"/>
                          </a:xfrm>
                          <a:prstGeom prst="rect">
                            <a:avLst/>
                          </a:prstGeom>
                          <a:blipFill>
                            <a:blip r:embed="rId25"/>
                            <a:stretch>
                              <a:fillRect b="-41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BAF4F22C-E10B-4F22-9D81-7CC88A9A351B}"/>
                      </a:ext>
                    </a:extLst>
                  </p:cNvPr>
                  <p:cNvSpPr/>
                  <p:nvPr/>
                </p:nvSpPr>
                <p:spPr>
                  <a:xfrm>
                    <a:off x="3852876" y="2971195"/>
                    <a:ext cx="1019318" cy="2923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3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1" lang="en-US" altLang="zh-CN" sz="13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sz="1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13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3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1" lang="en-US" altLang="zh-CN" sz="1300" i="1">
                                  <a:latin typeface="Cambria Math" panose="02040503050406030204" pitchFamily="18" charset="0"/>
                                </a:rPr>
                                <m:t>𝑏𝑚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300" dirty="0"/>
                  </a:p>
                </p:txBody>
              </p:sp>
            </mc:Choice>
            <mc:Fallback xmlns="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BAF4F22C-E10B-4F22-9D81-7CC88A9A35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876" y="2971195"/>
                    <a:ext cx="1019318" cy="29238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41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流程图: 决策 94">
                <a:extLst>
                  <a:ext uri="{FF2B5EF4-FFF2-40B4-BE49-F238E27FC236}">
                    <a16:creationId xmlns:a16="http://schemas.microsoft.com/office/drawing/2014/main" id="{2DAD8432-25B4-41BC-8587-026DA03BC8A3}"/>
                  </a:ext>
                </a:extLst>
              </p:cNvPr>
              <p:cNvSpPr/>
              <p:nvPr/>
            </p:nvSpPr>
            <p:spPr>
              <a:xfrm>
                <a:off x="3822908" y="2868757"/>
                <a:ext cx="1060205" cy="552145"/>
              </a:xfrm>
              <a:prstGeom prst="flowChartDecision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603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7435</TotalTime>
  <Words>203</Words>
  <Application>Microsoft Macintosh PowerPoint</Application>
  <PresentationFormat>全屏显示(4:3)</PresentationFormat>
  <Paragraphs>53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Hao-jie Ma</cp:lastModifiedBy>
  <cp:revision>443</cp:revision>
  <dcterms:created xsi:type="dcterms:W3CDTF">2020-10-12T01:08:36Z</dcterms:created>
  <dcterms:modified xsi:type="dcterms:W3CDTF">2021-04-08T03:07:28Z</dcterms:modified>
</cp:coreProperties>
</file>