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6213" y="7771771"/>
            <a:ext cx="19115722" cy="2671122"/>
            <a:chOff x="-226213" y="7771771"/>
            <a:chExt cx="19115722" cy="2671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6213" y="7771771"/>
              <a:ext cx="19115722" cy="26711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448" y="3151212"/>
            <a:ext cx="5285714" cy="41809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5079764" y="4227758"/>
            <a:ext cx="4552381" cy="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539217"/>
            <a:ext cx="10711260" cy="8354783"/>
            <a:chOff x="9142857" y="539217"/>
            <a:chExt cx="10711260" cy="83547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539217"/>
              <a:ext cx="10711260" cy="83547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207" y="3885267"/>
            <a:ext cx="227805" cy="227805"/>
            <a:chOff x="1173207" y="3885267"/>
            <a:chExt cx="227805" cy="2278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207" y="3885267"/>
              <a:ext cx="227805" cy="2278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611" y="8833049"/>
            <a:ext cx="6047619" cy="12761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268" y="457542"/>
            <a:ext cx="7961905" cy="35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62917" y="3950029"/>
            <a:ext cx="227805" cy="227805"/>
            <a:chOff x="1962917" y="3950029"/>
            <a:chExt cx="227805" cy="227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2917" y="3950029"/>
              <a:ext cx="227805" cy="2278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07306" y="3771365"/>
            <a:ext cx="227805" cy="227805"/>
            <a:chOff x="3507306" y="3771365"/>
            <a:chExt cx="227805" cy="2278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306" y="3771365"/>
              <a:ext cx="227805" cy="227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06951" y="5593074"/>
            <a:ext cx="227805" cy="227805"/>
            <a:chOff x="4606951" y="5593074"/>
            <a:chExt cx="227805" cy="2278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6951" y="5593074"/>
              <a:ext cx="227805" cy="2278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62917" y="5681002"/>
            <a:ext cx="227805" cy="227805"/>
            <a:chOff x="1962917" y="5681002"/>
            <a:chExt cx="227805" cy="2278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2917" y="5681002"/>
              <a:ext cx="227805" cy="227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4995" y="8229048"/>
            <a:ext cx="19479527" cy="2514286"/>
            <a:chOff x="-494995" y="8229048"/>
            <a:chExt cx="19479527" cy="2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8229048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38035" y="496626"/>
            <a:ext cx="19761785" cy="1369385"/>
            <a:chOff x="-738035" y="496626"/>
            <a:chExt cx="19761785" cy="13693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195761" y="496626"/>
              <a:ext cx="9827989" cy="1369385"/>
              <a:chOff x="9195761" y="496626"/>
              <a:chExt cx="9827989" cy="136938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95761" y="496626"/>
                <a:ext cx="9827989" cy="136938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738035" y="496626"/>
              <a:ext cx="9827989" cy="1369385"/>
              <a:chOff x="-738035" y="496626"/>
              <a:chExt cx="9827989" cy="136938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38035" y="496626"/>
                <a:ext cx="9827989" cy="136938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738035" y="8701079"/>
            <a:ext cx="19761785" cy="1369385"/>
            <a:chOff x="-738035" y="8701079"/>
            <a:chExt cx="19761785" cy="136938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738035" y="8701079"/>
              <a:ext cx="9827989" cy="1369385"/>
              <a:chOff x="-738035" y="8701079"/>
              <a:chExt cx="9827989" cy="136938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38035" y="8701079"/>
                <a:ext cx="9827989" cy="13693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195761" y="8701079"/>
              <a:ext cx="9827989" cy="1369385"/>
              <a:chOff x="9195761" y="8701079"/>
              <a:chExt cx="9827989" cy="13693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95761" y="8701079"/>
                <a:ext cx="9827989" cy="136938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0" y="2109439"/>
            <a:ext cx="18305085" cy="6171429"/>
            <a:chOff x="0" y="2109439"/>
            <a:chExt cx="18305085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109439"/>
              <a:ext cx="18305085" cy="61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45194" y="3412882"/>
            <a:ext cx="6895238" cy="4190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C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-376276"/>
            <a:ext cx="19479527" cy="2514286"/>
            <a:chOff x="-494995" y="-376276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-376276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4995" y="8229048"/>
            <a:ext cx="19479527" cy="2514286"/>
            <a:chOff x="-494995" y="8229048"/>
            <a:chExt cx="19479527" cy="2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8229048"/>
              <a:ext cx="19479527" cy="2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38035" y="496626"/>
            <a:ext cx="19761785" cy="1369385"/>
            <a:chOff x="-738035" y="496626"/>
            <a:chExt cx="19761785" cy="13693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195761" y="496626"/>
              <a:ext cx="9827989" cy="1369385"/>
              <a:chOff x="9195761" y="496626"/>
              <a:chExt cx="9827989" cy="136938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95761" y="496626"/>
                <a:ext cx="9827989" cy="136938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738035" y="496626"/>
              <a:ext cx="9827989" cy="1369385"/>
              <a:chOff x="-738035" y="496626"/>
              <a:chExt cx="9827989" cy="136938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38035" y="496626"/>
                <a:ext cx="9827989" cy="136938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738035" y="8701079"/>
            <a:ext cx="19761785" cy="1369385"/>
            <a:chOff x="-738035" y="8701079"/>
            <a:chExt cx="19761785" cy="136938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738035" y="8701079"/>
              <a:ext cx="9827989" cy="1369385"/>
              <a:chOff x="-738035" y="8701079"/>
              <a:chExt cx="9827989" cy="136938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38035" y="8701079"/>
                <a:ext cx="9827989" cy="13693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195761" y="8701079"/>
              <a:ext cx="9827989" cy="1369385"/>
              <a:chOff x="9195761" y="8701079"/>
              <a:chExt cx="9827989" cy="13693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95761" y="8701079"/>
                <a:ext cx="9827989" cy="136938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-9524" y="2095238"/>
            <a:ext cx="18305085" cy="6171429"/>
            <a:chOff x="-9524" y="2095238"/>
            <a:chExt cx="18305085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2095238"/>
              <a:ext cx="18305085" cy="61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746" y="3985110"/>
            <a:ext cx="5695238" cy="27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99054" y="2626732"/>
            <a:ext cx="6971429" cy="17428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40942" y="3970016"/>
            <a:ext cx="4190476" cy="17047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21572" y="5263068"/>
            <a:ext cx="6971429" cy="170476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19958" y="6636977"/>
            <a:ext cx="6971429" cy="170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6852" y="-146825"/>
            <a:ext cx="19479527" cy="2091130"/>
            <a:chOff x="-96852" y="-146825"/>
            <a:chExt cx="19479527" cy="20911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852" y="-146825"/>
              <a:ext cx="19479527" cy="20911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262" y="-42202"/>
            <a:ext cx="11219048" cy="26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4213" y="3497690"/>
            <a:ext cx="10133333" cy="21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5164" y="6296832"/>
            <a:ext cx="11047619" cy="1704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80824" y="3147067"/>
            <a:ext cx="8715273" cy="5560617"/>
            <a:chOff x="1880824" y="3147067"/>
            <a:chExt cx="8715273" cy="5560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824" y="3147067"/>
              <a:ext cx="8715273" cy="5560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80824" y="3271179"/>
            <a:ext cx="8734321" cy="5436505"/>
            <a:chOff x="1880824" y="3271179"/>
            <a:chExt cx="8734321" cy="5436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824" y="3271179"/>
              <a:ext cx="8734321" cy="5436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4995" y="-376276"/>
            <a:ext cx="19479527" cy="2082942"/>
            <a:chOff x="-494995" y="-376276"/>
            <a:chExt cx="19479527" cy="20829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94995" y="-376276"/>
              <a:ext cx="19479527" cy="20829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74736" y="5863884"/>
            <a:ext cx="912458" cy="2843801"/>
            <a:chOff x="2274736" y="5863884"/>
            <a:chExt cx="912458" cy="28438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4736" y="5863884"/>
              <a:ext cx="912458" cy="28438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93116" y="5551236"/>
            <a:ext cx="912458" cy="3156448"/>
            <a:chOff x="3693116" y="5551236"/>
            <a:chExt cx="912458" cy="3156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3116" y="5551236"/>
              <a:ext cx="912458" cy="3156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11496" y="5079365"/>
            <a:ext cx="912458" cy="3628319"/>
            <a:chOff x="5111496" y="5079365"/>
            <a:chExt cx="912458" cy="36283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1496" y="5079365"/>
              <a:ext cx="912458" cy="36283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29876" y="4861462"/>
            <a:ext cx="912458" cy="3846222"/>
            <a:chOff x="6529876" y="4861462"/>
            <a:chExt cx="912458" cy="38462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9876" y="4861462"/>
              <a:ext cx="912458" cy="38462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48256" y="3585714"/>
            <a:ext cx="912458" cy="5121970"/>
            <a:chOff x="7948256" y="3585714"/>
            <a:chExt cx="912458" cy="51219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8256" y="3585714"/>
              <a:ext cx="912458" cy="51219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6923" y="3287923"/>
            <a:ext cx="657143" cy="579047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23196" y="8844701"/>
            <a:ext cx="971429" cy="4857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3777" y="8844701"/>
            <a:ext cx="961905" cy="4857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64358" y="8850111"/>
            <a:ext cx="971429" cy="48571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84939" y="8844701"/>
            <a:ext cx="961905" cy="4857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05520" y="8844701"/>
            <a:ext cx="1000000" cy="48571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26092" y="8844701"/>
            <a:ext cx="971429" cy="4857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246805" y="3231189"/>
            <a:ext cx="5109335" cy="5761168"/>
            <a:chOff x="11246805" y="3231189"/>
            <a:chExt cx="5109335" cy="57611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46805" y="3231189"/>
              <a:ext cx="5109335" cy="576116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68105" y="4684200"/>
            <a:ext cx="4114286" cy="6000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76124" y="2402236"/>
            <a:ext cx="2422138" cy="2093792"/>
            <a:chOff x="1976124" y="2402236"/>
            <a:chExt cx="2422138" cy="209379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976124" y="2402236"/>
              <a:ext cx="2422138" cy="2093792"/>
              <a:chOff x="1976124" y="2402236"/>
              <a:chExt cx="2422138" cy="209379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976124" y="2402236"/>
                <a:ext cx="2422138" cy="2093792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4544" y="2628600"/>
              <a:ext cx="2104762" cy="1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45400" y="3284959"/>
            <a:ext cx="350095" cy="94627"/>
            <a:chOff x="8945400" y="3284959"/>
            <a:chExt cx="350095" cy="946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500000">
              <a:off x="8945400" y="3284959"/>
              <a:ext cx="350095" cy="946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13006" y="2890859"/>
            <a:ext cx="350095" cy="94627"/>
            <a:chOff x="9213006" y="2890859"/>
            <a:chExt cx="350095" cy="9462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3300000">
              <a:off x="9213006" y="2890859"/>
              <a:ext cx="350095" cy="946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50493" y="2776733"/>
            <a:ext cx="350095" cy="94627"/>
            <a:chOff x="9650493" y="2776733"/>
            <a:chExt cx="350095" cy="9462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9650493" y="2776733"/>
              <a:ext cx="350095" cy="946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85030" y="2895847"/>
            <a:ext cx="350095" cy="94627"/>
            <a:chOff x="10085030" y="2895847"/>
            <a:chExt cx="350095" cy="9462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4100000">
              <a:off x="10085030" y="2895847"/>
              <a:ext cx="350095" cy="9462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02833" y="3284959"/>
            <a:ext cx="350095" cy="94627"/>
            <a:chOff x="10402833" y="3284959"/>
            <a:chExt cx="350095" cy="9462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2300000">
              <a:off x="10402833" y="3284959"/>
              <a:ext cx="350095" cy="94627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53262" y="-42202"/>
            <a:ext cx="11219048" cy="26095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371771" y="3147067"/>
            <a:ext cx="912458" cy="5560617"/>
            <a:chOff x="9371771" y="3147067"/>
            <a:chExt cx="912458" cy="556061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71771" y="3147067"/>
              <a:ext cx="912458" cy="5560617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530010" y="5730277"/>
            <a:ext cx="4028571" cy="103809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530010" y="7235505"/>
            <a:ext cx="3533333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-376276"/>
            <a:ext cx="19479527" cy="2090561"/>
            <a:chOff x="-494995" y="-376276"/>
            <a:chExt cx="19479527" cy="2090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-376276"/>
              <a:ext cx="19479527" cy="2090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262" y="-42202"/>
            <a:ext cx="11219048" cy="26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9529" y="2442208"/>
            <a:ext cx="14906657" cy="7378795"/>
            <a:chOff x="1689529" y="2442208"/>
            <a:chExt cx="14906657" cy="73787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9529" y="2442208"/>
              <a:ext cx="14906657" cy="7378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54578" y="3236240"/>
            <a:ext cx="6762462" cy="5468469"/>
            <a:chOff x="1954578" y="3236240"/>
            <a:chExt cx="6762462" cy="5468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578" y="3236240"/>
              <a:ext cx="6762462" cy="5468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4578" y="3236240"/>
            <a:ext cx="6762462" cy="5468469"/>
            <a:chOff x="1954578" y="3236240"/>
            <a:chExt cx="6762462" cy="54684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578" y="3236240"/>
              <a:ext cx="6762462" cy="5468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90474" y="3236240"/>
            <a:ext cx="6762462" cy="5468469"/>
            <a:chOff x="9790474" y="3236240"/>
            <a:chExt cx="6762462" cy="54684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0474" y="3236240"/>
              <a:ext cx="6762462" cy="546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94995" y="-376276"/>
            <a:ext cx="19479527" cy="2090561"/>
            <a:chOff x="-494995" y="-376276"/>
            <a:chExt cx="19479527" cy="20905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4995" y="-376276"/>
              <a:ext cx="19479527" cy="2090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87720" y="8344138"/>
            <a:ext cx="4896178" cy="712021"/>
            <a:chOff x="2887720" y="8344138"/>
            <a:chExt cx="4896178" cy="7120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720" y="8344138"/>
              <a:ext cx="4896178" cy="7120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8744" y="8466182"/>
            <a:ext cx="4276190" cy="561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23616" y="8344138"/>
            <a:ext cx="4896178" cy="712021"/>
            <a:chOff x="10723616" y="8344138"/>
            <a:chExt cx="4896178" cy="7120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3616" y="8344138"/>
              <a:ext cx="4896178" cy="7120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24668" y="8466182"/>
            <a:ext cx="4590476" cy="5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93242" y="9180692"/>
            <a:ext cx="3695238" cy="84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29138" y="9180689"/>
            <a:ext cx="3609524" cy="8476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75164" y="1908578"/>
            <a:ext cx="8752381" cy="17047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3262" y="-42202"/>
            <a:ext cx="11219048" cy="2609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5168" y="1760873"/>
            <a:ext cx="10228571" cy="1704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94995" y="0"/>
            <a:ext cx="19479527" cy="1718095"/>
            <a:chOff x="-494995" y="0"/>
            <a:chExt cx="19479527" cy="171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0"/>
              <a:ext cx="19479527" cy="171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5171" y="-81895"/>
            <a:ext cx="12561905" cy="2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85832" y="3064476"/>
            <a:ext cx="14917872" cy="6824926"/>
            <a:chOff x="1785832" y="3064476"/>
            <a:chExt cx="14917872" cy="68249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832" y="3064476"/>
              <a:ext cx="14917872" cy="6824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5168" y="1760872"/>
            <a:ext cx="10123810" cy="1704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94995" y="0"/>
            <a:ext cx="19479527" cy="1718095"/>
            <a:chOff x="-494995" y="0"/>
            <a:chExt cx="19479527" cy="171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0"/>
              <a:ext cx="19479527" cy="171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5171" y="-81895"/>
            <a:ext cx="12561905" cy="2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4272" y="2993321"/>
            <a:ext cx="12977170" cy="6991450"/>
            <a:chOff x="2654272" y="2993321"/>
            <a:chExt cx="12977170" cy="6991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272" y="2993321"/>
              <a:ext cx="12977170" cy="6991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54407" y="3004758"/>
            <a:ext cx="4713403" cy="6518041"/>
            <a:chOff x="4954407" y="3004758"/>
            <a:chExt cx="4713403" cy="65180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407" y="3004758"/>
              <a:ext cx="4713403" cy="65180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34603" y="3288624"/>
            <a:ext cx="3431048" cy="6095224"/>
            <a:chOff x="12934603" y="3288624"/>
            <a:chExt cx="3431048" cy="60952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4603" y="3288624"/>
              <a:ext cx="3431048" cy="60952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4762" y="3288624"/>
            <a:ext cx="3431048" cy="6095224"/>
            <a:chOff x="1904762" y="3288624"/>
            <a:chExt cx="3431048" cy="60952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762" y="3288624"/>
              <a:ext cx="3431048" cy="60952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7989" y="3288624"/>
            <a:ext cx="3431048" cy="6095224"/>
            <a:chOff x="9257989" y="3288624"/>
            <a:chExt cx="3431048" cy="60952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7989" y="3288624"/>
              <a:ext cx="3431048" cy="60952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5965" y="7029004"/>
            <a:ext cx="2561905" cy="15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5806" y="7029004"/>
            <a:ext cx="2571429" cy="1580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85372" y="3546892"/>
            <a:ext cx="2376283" cy="2334539"/>
            <a:chOff x="9785372" y="3546892"/>
            <a:chExt cx="2376283" cy="23345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5372" y="3546892"/>
              <a:ext cx="2376283" cy="23345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04040" y="3017457"/>
            <a:ext cx="5933915" cy="3337827"/>
            <a:chOff x="8004040" y="3017457"/>
            <a:chExt cx="5933915" cy="33378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4040" y="3017457"/>
              <a:ext cx="5933915" cy="33378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75168" y="1760873"/>
            <a:ext cx="8904762" cy="17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494995" y="0"/>
            <a:ext cx="19479527" cy="1718095"/>
            <a:chOff x="-494995" y="0"/>
            <a:chExt cx="19479527" cy="171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94995" y="0"/>
              <a:ext cx="19479527" cy="171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5171" y="-81895"/>
            <a:ext cx="9428571" cy="2552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24808" y="3518684"/>
            <a:ext cx="2390955" cy="2390955"/>
            <a:chOff x="2424808" y="3518684"/>
            <a:chExt cx="2390955" cy="23909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4808" y="3518684"/>
              <a:ext cx="2390955" cy="23909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34963" y="3927305"/>
            <a:ext cx="1570645" cy="1573713"/>
            <a:chOff x="2834963" y="3927305"/>
            <a:chExt cx="1570645" cy="157371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34963" y="3927305"/>
              <a:ext cx="1570645" cy="15737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454650" y="3546892"/>
            <a:ext cx="2390955" cy="2390955"/>
            <a:chOff x="13454650" y="3546892"/>
            <a:chExt cx="2390955" cy="23909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54650" y="3546892"/>
              <a:ext cx="2390955" cy="23909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66257" y="3925753"/>
            <a:ext cx="1573828" cy="1576902"/>
            <a:chOff x="13866257" y="3925753"/>
            <a:chExt cx="1573828" cy="157690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66257" y="3925753"/>
              <a:ext cx="1573828" cy="157690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99240" y="7029002"/>
            <a:ext cx="2285714" cy="1580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2021-03-25T22:44:15Z</dcterms:created>
  <dcterms:modified xsi:type="dcterms:W3CDTF">2021-03-25T22:44:15Z</dcterms:modified>
</cp:coreProperties>
</file>