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7"/>
  </p:notesMasterIdLst>
  <p:handoutMasterIdLst>
    <p:handoutMasterId r:id="rId8"/>
  </p:handoutMasterIdLst>
  <p:sldIdLst>
    <p:sldId id="262" r:id="rId5"/>
    <p:sldId id="259" r:id="rId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804" autoAdjust="0"/>
  </p:normalViewPr>
  <p:slideViewPr>
    <p:cSldViewPr snapToGrid="0" snapToObjects="1">
      <p:cViewPr varScale="1">
        <p:scale>
          <a:sx n="77" d="100"/>
          <a:sy n="77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669BE2-1C63-4587-955B-82100C772453}" type="datetime1">
              <a:rPr lang="ko-KR" altLang="en-US" smtClean="0">
                <a:latin typeface="+mj-ea"/>
                <a:ea typeface="+mj-ea"/>
              </a:rPr>
              <a:t>2023-04-02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5F1E10-4074-4DC3-8E35-9146BD1FD82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3D6D26C-910C-4112-AC2B-944D0D308F6D}" type="datetime1">
              <a:rPr lang="ko-KR" altLang="en-US" smtClean="0"/>
              <a:pPr/>
              <a:t>2023-04-02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E8C15C5-0688-5345-99FC-721E08AD15D5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E8C15C5-0688-5345-99FC-721E08AD15D5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1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683EE09-9246-4D3F-B945-72640DCD84DD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08C4A62-AD36-42BF-A0FD-AD04FF8BD2B8}" type="datetime1">
              <a:rPr lang="ko-KR" altLang="en-US" noProof="0" smtClean="0"/>
              <a:t>2023-04-02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95601DB-B4D0-488F-98AC-79B57B77C007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>
                <a:solidFill>
                  <a:schemeClr val="accent1"/>
                </a:solidFill>
                <a:latin typeface="+mj-ea"/>
                <a:ea typeface="+mj-ea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accent1"/>
                </a:solidFill>
                <a:latin typeface="+mj-ea"/>
                <a:ea typeface="+mj-ea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8DAE1BB-1967-4230-AD61-016F973D7DCC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316DBE-F0E1-484E-A264-3956A8A9A7A3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>
                <a:solidFill>
                  <a:schemeClr val="accent1"/>
                </a:solidFill>
                <a:latin typeface="+mj-ea"/>
                <a:ea typeface="+mj-ea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accent1"/>
                </a:solidFill>
                <a:latin typeface="+mj-ea"/>
                <a:ea typeface="+mj-ea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1FCFA2-5D47-4BF3-8CB7-42E11A6D86B4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+mj-ea"/>
                <a:ea typeface="+mj-ea"/>
              </a:defRPr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613BC53-87B8-418A-87E1-EC77E0EF267B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75953A3-CE42-46F5-8D9D-453A38F1C63A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89419CA-7CBE-4F81-8B4C-45F83A483F61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E672AD92-4C1B-4F5B-9C51-8288EC69D812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162E844-388D-4783-847A-CBA184971A2A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C8E16FF-6A39-492A-9828-4B91A28A234F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2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2BD4C72-028D-4992-8103-6B544A40915F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6489C20-333E-4381-B920-C5871C9813E8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72453B1-E617-4240-AAF6-044A5665DA89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E97FCF8-FB16-4275-AFD4-093134B4880E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61DFF0F-BA28-4298-9EF5-B9754D15B2A9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fld id="{75781B8F-7C7E-4A31-8271-2CCDC9045296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현미경을 보고 있는 학생들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rtlCol="0" anchor="ctr">
            <a:noAutofit/>
          </a:bodyPr>
          <a:lstStyle/>
          <a:p>
            <a:pPr algn="l" rtl="0"/>
            <a:r>
              <a:rPr lang="en-US" altLang="ko-KR" sz="11700" b="1" dirty="0"/>
              <a:t>4</a:t>
            </a:r>
            <a:r>
              <a:rPr lang="ko-KR" altLang="en-US" sz="11700" b="1" dirty="0"/>
              <a:t>주차</a:t>
            </a:r>
            <a:br>
              <a:rPr lang="en-US" altLang="ko-KR" sz="11700" b="1" dirty="0"/>
            </a:br>
            <a:r>
              <a:rPr lang="ko-KR" altLang="en-US" sz="6600" b="1" dirty="0">
                <a:solidFill>
                  <a:schemeClr val="tx1"/>
                </a:solidFill>
              </a:rPr>
              <a:t>그래프 분석결과</a:t>
            </a:r>
            <a:endParaRPr lang="ko-KR" altLang="en-US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EDE56-1E48-AAC0-D238-048AE22FCF17}"/>
              </a:ext>
            </a:extLst>
          </p:cNvPr>
          <p:cNvSpPr txBox="1"/>
          <p:nvPr/>
        </p:nvSpPr>
        <p:spPr>
          <a:xfrm>
            <a:off x="9385068" y="5918662"/>
            <a:ext cx="23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201911135   </a:t>
            </a:r>
            <a:r>
              <a:rPr lang="ko-KR" altLang="en-US" dirty="0"/>
              <a:t>황세윤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7710E02-4C9A-7D35-16A5-F09EF9520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25" y="259571"/>
            <a:ext cx="6007409" cy="5607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0943C2-5657-B3F6-2A06-D509EB86FCDE}"/>
              </a:ext>
            </a:extLst>
          </p:cNvPr>
          <p:cNvSpPr txBox="1"/>
          <p:nvPr/>
        </p:nvSpPr>
        <p:spPr>
          <a:xfrm>
            <a:off x="8124486" y="550054"/>
            <a:ext cx="3715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</a:t>
            </a:r>
            <a:r>
              <a:rPr lang="ko-KR" altLang="en-US" dirty="0"/>
              <a:t>아이템의 가격</a:t>
            </a:r>
            <a:r>
              <a:rPr lang="en-US" altLang="ko-KR" dirty="0"/>
              <a:t>(</a:t>
            </a:r>
            <a:r>
              <a:rPr lang="en-US" altLang="ko-KR" dirty="0" err="1"/>
              <a:t>item_price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en-US" altLang="ko-KR" dirty="0"/>
              <a:t>:</a:t>
            </a:r>
            <a:r>
              <a:rPr lang="ko-KR" altLang="en-US" dirty="0"/>
              <a:t>구매 횟수</a:t>
            </a:r>
            <a:r>
              <a:rPr lang="en-US" altLang="ko-KR" dirty="0"/>
              <a:t>(</a:t>
            </a:r>
            <a:r>
              <a:rPr lang="en-US" altLang="ko-KR" dirty="0" err="1"/>
              <a:t>price_count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Bins : </a:t>
            </a:r>
            <a:r>
              <a:rPr lang="ko-KR" altLang="en-US" dirty="0"/>
              <a:t>막대의 개수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xlim</a:t>
            </a:r>
            <a:r>
              <a:rPr lang="en-US" altLang="ko-KR" dirty="0"/>
              <a:t> : x</a:t>
            </a:r>
            <a:r>
              <a:rPr lang="ko-KR" altLang="en-US" dirty="0"/>
              <a:t>축 한계를 </a:t>
            </a:r>
            <a:r>
              <a:rPr lang="en-US" altLang="ko-KR" dirty="0"/>
              <a:t>0~130 </a:t>
            </a:r>
            <a:r>
              <a:rPr lang="ko-KR" altLang="en-US" dirty="0"/>
              <a:t>까지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Hist()</a:t>
            </a:r>
            <a:r>
              <a:rPr lang="ko-KR" altLang="en-US" dirty="0"/>
              <a:t> 함수에 </a:t>
            </a:r>
            <a:r>
              <a:rPr lang="en-US" altLang="ko-KR" dirty="0" err="1"/>
              <a:t>item_price</a:t>
            </a:r>
            <a:r>
              <a:rPr lang="en-US" altLang="ko-KR" dirty="0"/>
              <a:t> </a:t>
            </a:r>
            <a:r>
              <a:rPr lang="ko-KR" altLang="en-US" dirty="0"/>
              <a:t>값을 사용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AB3749-7CC4-EFCF-7CE3-0400365EF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918" y="3841595"/>
            <a:ext cx="4515082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546_TF89821728_Win32" id="{79B18CA6-AED3-4E51-9EA0-46E8C86F858C}" vid="{8A717AFE-BD85-4844-8439-D05783C818D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학교 디자인</Template>
  <TotalTime>15</TotalTime>
  <Words>50</Words>
  <Application>Microsoft Office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Century Gothic</vt:lpstr>
      <vt:lpstr>그물</vt:lpstr>
      <vt:lpstr>4주차 그래프 분석결과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그래프 분석결과</dc:title>
  <dc:creator>황세윤</dc:creator>
  <cp:lastModifiedBy>황세윤</cp:lastModifiedBy>
  <cp:revision>1</cp:revision>
  <dcterms:created xsi:type="dcterms:W3CDTF">2023-04-02T10:11:53Z</dcterms:created>
  <dcterms:modified xsi:type="dcterms:W3CDTF">2023-04-02T10:27:20Z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