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sldIdLst>
    <p:sldId id="313" r:id="rId2"/>
    <p:sldId id="257" r:id="rId3"/>
    <p:sldId id="327" r:id="rId4"/>
    <p:sldId id="264" r:id="rId5"/>
    <p:sldId id="325" r:id="rId6"/>
    <p:sldId id="329" r:id="rId7"/>
    <p:sldId id="315" r:id="rId8"/>
    <p:sldId id="316" r:id="rId9"/>
    <p:sldId id="317" r:id="rId10"/>
    <p:sldId id="326" r:id="rId11"/>
    <p:sldId id="328" r:id="rId12"/>
    <p:sldId id="283" r:id="rId13"/>
    <p:sldId id="320" r:id="rId14"/>
    <p:sldId id="321" r:id="rId15"/>
    <p:sldId id="322" r:id="rId16"/>
    <p:sldId id="323" r:id="rId17"/>
    <p:sldId id="330" r:id="rId18"/>
    <p:sldId id="331" r:id="rId19"/>
    <p:sldId id="332" r:id="rId20"/>
    <p:sldId id="284" r:id="rId21"/>
    <p:sldId id="301" r:id="rId22"/>
    <p:sldId id="285" r:id="rId23"/>
    <p:sldId id="287" r:id="rId24"/>
    <p:sldId id="288" r:id="rId25"/>
    <p:sldId id="290" r:id="rId26"/>
    <p:sldId id="306" r:id="rId27"/>
    <p:sldId id="307" r:id="rId28"/>
    <p:sldId id="310" r:id="rId29"/>
    <p:sldId id="311" r:id="rId30"/>
    <p:sldId id="308" r:id="rId31"/>
    <p:sldId id="309" r:id="rId32"/>
    <p:sldId id="267" r:id="rId33"/>
  </p:sldIdLst>
  <p:sldSz cx="12192000" cy="6858000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Yoon 윤고딕 520_TT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1BB0-F87D-43CC-BA8D-F68E4FF7CE4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106D-1AE8-43C2-BB3F-FF3F38B68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02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5D7F9-0206-4CDB-AE42-C95B24CD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AC9F1A-178B-4A50-8C3F-E2F0AE4D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2E8F1D-CBBE-461B-A928-6FF7D87D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6546-3980-411E-B69F-70C9E00FB684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E4732-EF29-4D26-B339-80C58B1C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AB86F5-DB0D-4EDB-9EB0-753D41C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630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E150C5-3610-4B8C-B8F2-CDF8881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27F4159-EBED-4BEF-89BE-407F687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DD572B-9779-4966-A512-AC3D715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17D5-E27C-4808-80B5-51F423C26D92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487FFD-1DE6-48F1-8BA1-7720DC8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A4181E-A74D-4AA7-8775-D7E300A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782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8CD1F4-A88A-46A6-9A51-762443E3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693650-4479-4904-A340-3B4F9806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CB0645-67CB-4D57-A8B4-A82B826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2626-ED5C-4C8F-BFAB-E6649D815B4F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38A677-4B31-46B3-B391-40DFD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532F20-B79B-4A1D-920A-DE13CDC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931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8503F-289A-4EBC-A80D-34D23EB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A0530C-CA4F-4344-88DA-859FB9C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D2A6F9-4F73-4BED-B4E9-72AAF3D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A30-58CB-488C-AA62-7FEB9055E10B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35572B-E241-4C97-B683-CE9D416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83BCA5-6B76-4643-B95C-ADA491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33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2FA088-C93A-42D1-B743-76EC5684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E5916F-C7FB-4AD2-9489-3D110CB6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D8BAE5-AEB6-47E6-8A16-C9C7DFF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9ED-F137-4324-9ECC-CF7960BA8D7D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0263D9-47B5-41E2-A1DA-E86B74A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1B40E-03CA-42F7-B7AC-42C3620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049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AA5F1B-D4BB-4D32-B4E4-4F63735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F98B6F-3E16-4128-A905-6397ADF2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1F2D3A-58AC-429A-858C-1DCB08DA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94CF05-D66C-477E-A736-2167322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ACC8-BEE5-4060-BEB3-A09378767A44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28460A-7919-44DF-8843-0682737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D4B266-8CA8-4C98-AA43-22800EC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463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AD596-9890-4D4B-B98B-D28A1CD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DAF69E-63DD-45A4-98FB-572DFA8F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699FE1-1044-4AC7-B723-373B3FF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6F9392-EDBF-4DBB-8FA5-F8465762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F165E2C-63C7-4E11-8591-DEBF3868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C6EA49F-616F-4D29-9709-8286FD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8CB-711D-464A-AC7C-BED2382D7893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E1A3B7-B455-4CB7-B93B-286DB84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D861672-E9B7-4602-848A-215EEB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259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B78F8C-16A7-453B-934B-C75A9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62E3820-87C8-4AB3-BD2C-7952182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1BDF-D639-42FB-B58E-98B554E1ED66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83F8FCB-0DB2-4F07-80EF-C1F42FC6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5A9539-097C-404E-B5A0-C64D81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714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3406DC7-38FF-4DA6-AE72-D8E6F25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F87C-9AA1-4B37-98CF-355B8100D542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5BBFD1-81AE-4B96-B441-6C792E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C00B2E-4355-48DE-8FE9-A2996F8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346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DEB887-5393-4D73-AD5C-6B7F8CF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68C667-29D4-4021-BB08-A755B15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1A0E9A-EE7B-4D57-BA34-28DEE7F7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7120CA-F57B-4E65-BBF3-AC21BD0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A7-5173-465F-9912-C748284117D5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BB53E-0E35-45E0-88E5-B928FD1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4F431D-88EC-4F48-8A84-DCE6AAB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69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2B23C3-DF88-401D-ABFF-552E4B49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E53CBD1-FC6F-4B58-BD78-8B3A7149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4BF15B-AC7F-44AF-8F35-671DB49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B2E1E-C417-45F8-BABA-1AED1CD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B00A-278B-4406-852F-E4AD849DFA3A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159911-0895-4775-9633-1F62DF3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86948C-DB1D-44CC-9B0B-0E7FCD8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777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F2BAD8-BB50-4E6B-9AF6-1B23DCD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789A7FC-C4DA-4BFA-8C70-0DE2B778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50D4A0-5824-4BD7-90F6-59B962BE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E06-AA1C-4E78-A7DB-B9F957458E4B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41B3F-AF02-4ABC-A61F-1946A007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6775BE-F09C-4C62-ABB5-A550ABA0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3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24.png"/><Relationship Id="rId7" Type="http://schemas.openxmlformats.org/officeDocument/2006/relationships/image" Target="../media/image27.gi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leit.tistory.com/entry/&#50500;&#46160;&#51060;&#45432;&#50500;&#46160;&#51060;&#45432;-&#50864;&#45432;-R3-&#49828;&#54169;" TargetMode="External"/><Relationship Id="rId2" Type="http://schemas.openxmlformats.org/officeDocument/2006/relationships/hyperlink" Target="https://namu.wiki/w/&#44068;&#47085;&#49884;%20A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vctec.co.kr/opensource/arduino/pushbutton" TargetMode="External"/><Relationship Id="rId4" Type="http://schemas.openxmlformats.org/officeDocument/2006/relationships/hyperlink" Target="http://deneb21.tistory.com/267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hyperlink" Target="http://www.google.co.kr/url?sa=i&amp;rct=j&amp;q=&amp;esrc=s&amp;source=images&amp;cd=&amp;cad=rja&amp;uact=8&amp;ved=0ahUKEwjO5bafjOHXAhWLf7wKHY4wCjIQjRwIBw&amp;url=http://blog.naver.com/PostView.nhn?blogId=creative_song&amp;logNo=220693671706&amp;parentCategoryNo=&amp;categoryNo=9&amp;viewDate=&amp;isShowPopularPosts=true&amp;from=search&amp;psig=AOvVaw1g9cK06lhUHD5ArpjYOvE3&amp;ust=1511952519674638" TargetMode="External"/><Relationship Id="rId12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4.png"/><Relationship Id="rId5" Type="http://schemas.openxmlformats.org/officeDocument/2006/relationships/hyperlink" Target="http://www.google.co.kr/url?sa=i&amp;rct=j&amp;q=&amp;esrc=s&amp;source=images&amp;cd=&amp;cad=rja&amp;uact=8&amp;ved=0ahUKEwj_4f6MjeHXAhVRObwKHRKPCQMQjRwIBw&amp;url=http://blog.naver.com/PostView.nhn?blogId=octoberrecord&amp;logNo=220544598176&amp;parentCategoryNo=9&amp;categoryNo=&amp;viewDate=&amp;isShowPopularPosts=true&amp;from=search&amp;psig=AOvVaw2in2DPtd-7hPHWVjRZ7Kfg&amp;ust=1511952736350897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C33D2-1755-4FEB-AC61-820267DC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14" y="1692499"/>
            <a:ext cx="9502067" cy="1287261"/>
          </a:xfrm>
        </p:spPr>
        <p:txBody>
          <a:bodyPr>
            <a:noAutofit/>
          </a:bodyPr>
          <a:lstStyle/>
          <a:p>
            <a:r>
              <a:rPr lang="ko-KR" altLang="en-US" sz="4400" b="1" dirty="0" err="1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아두이노</a:t>
            </a:r>
            <a:r>
              <a:rPr lang="ko-KR" altLang="en-US" sz="44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와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4400" b="1" dirty="0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AR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</a:t>
            </a:r>
            <a: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/>
            </a:r>
            <a:b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</a:b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61" y="4546878"/>
            <a:ext cx="3655109" cy="98834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2014150021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오지수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2014154039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홍소연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2013154020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이도빈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BBC9D-D991-4D75-9C0C-A1742D11D44B}"/>
              </a:ext>
            </a:extLst>
          </p:cNvPr>
          <p:cNvSpPr/>
          <p:nvPr/>
        </p:nvSpPr>
        <p:spPr>
          <a:xfrm>
            <a:off x="5125063" y="2514508"/>
            <a:ext cx="2198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음악교육</a:t>
            </a:r>
            <a:endParaRPr lang="ko-KR" altLang="en-US" sz="4000" b="1" dirty="0">
              <a:solidFill>
                <a:srgbClr val="FF5552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3EE60-A365-4D58-A36D-D105C6A01B91}"/>
              </a:ext>
            </a:extLst>
          </p:cNvPr>
          <p:cNvSpPr txBox="1"/>
          <p:nvPr/>
        </p:nvSpPr>
        <p:spPr>
          <a:xfrm>
            <a:off x="5308847" y="4367095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5A0C6-4CC7-4B74-BB0A-6691D1E41A91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D530E8-3090-4DA6-B597-19BA44358390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474F6E-4179-4CF6-AA92-BC0BDD11DFCF}"/>
              </a:ext>
            </a:extLst>
          </p:cNvPr>
          <p:cNvSpPr txBox="1"/>
          <p:nvPr/>
        </p:nvSpPr>
        <p:spPr>
          <a:xfrm>
            <a:off x="5308847" y="5524068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 txBox="1">
            <a:spLocks/>
          </p:cNvSpPr>
          <p:nvPr/>
        </p:nvSpPr>
        <p:spPr>
          <a:xfrm>
            <a:off x="4320231" y="6174276"/>
            <a:ext cx="3655109" cy="3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지도교수님 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정의훈 교수님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E04034-2551-4575-81A4-B11A171CD666}"/>
              </a:ext>
            </a:extLst>
          </p:cNvPr>
          <p:cNvSpPr txBox="1"/>
          <p:nvPr/>
        </p:nvSpPr>
        <p:spPr>
          <a:xfrm>
            <a:off x="2267160" y="3370304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Music Education using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Aduino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and AR -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43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539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528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서브블록 음</a:t>
            </a:r>
            <a:r>
              <a: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박자설정 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1959508" y="6108634"/>
            <a:ext cx="2990836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전면부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164D947-93E8-4DD3-94D9-8F756CC9E92A}"/>
              </a:ext>
            </a:extLst>
          </p:cNvPr>
          <p:cNvSpPr/>
          <p:nvPr/>
        </p:nvSpPr>
        <p:spPr>
          <a:xfrm>
            <a:off x="4837157" y="6142071"/>
            <a:ext cx="2990836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후면부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BFDC14B-7C25-4094-800D-E2713B859351}"/>
              </a:ext>
            </a:extLst>
          </p:cNvPr>
          <p:cNvSpPr/>
          <p:nvPr/>
        </p:nvSpPr>
        <p:spPr>
          <a:xfrm>
            <a:off x="9145571" y="6045758"/>
            <a:ext cx="2990836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20DF667-DD51-492F-8F62-55FE7CA98612}"/>
              </a:ext>
            </a:extLst>
          </p:cNvPr>
          <p:cNvSpPr txBox="1"/>
          <p:nvPr/>
        </p:nvSpPr>
        <p:spPr>
          <a:xfrm>
            <a:off x="1045764" y="1454128"/>
            <a:ext cx="111462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전면부의 흰 버튼을 통해서 음을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정하고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초록버튼을 통해 옥타브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후면부의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검은 버튼을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통해서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음의 박자를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연결부를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블록끼리 연결한다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2050" name="Picture 2" descr="C:\Users\dlehq\Desktop\아두이노\새 폴더\외부 정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831" y="3253915"/>
            <a:ext cx="2686050" cy="2795791"/>
          </a:xfrm>
          <a:prstGeom prst="rect">
            <a:avLst/>
          </a:prstGeom>
          <a:noFill/>
        </p:spPr>
      </p:pic>
      <p:pic>
        <p:nvPicPr>
          <p:cNvPr id="2051" name="Picture 3" descr="C:\Users\dlehq\Desktop\아두이노\새 폴더\외부 후면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2639" y="3328088"/>
            <a:ext cx="2642621" cy="2710248"/>
          </a:xfrm>
          <a:prstGeom prst="rect">
            <a:avLst/>
          </a:prstGeom>
          <a:noFill/>
        </p:spPr>
      </p:pic>
      <p:pic>
        <p:nvPicPr>
          <p:cNvPr id="2052" name="Picture 4" descr="C:\Users\dlehq\Desktop\아두이노\새 폴더\연결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1677" y="3502368"/>
            <a:ext cx="5492085" cy="2478302"/>
          </a:xfrm>
          <a:prstGeom prst="rect">
            <a:avLst/>
          </a:prstGeom>
          <a:noFill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1559974" y="5429012"/>
            <a:ext cx="408870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2239596" y="5441370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2943932" y="5429013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1572332" y="4905910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2260191" y="4901791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솔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2931575" y="4897672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1576451" y="4366331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16CEEC2-1AAC-4BC7-8734-671FDE89D094}"/>
              </a:ext>
            </a:extLst>
          </p:cNvPr>
          <p:cNvSpPr/>
          <p:nvPr/>
        </p:nvSpPr>
        <p:spPr>
          <a:xfrm>
            <a:off x="2256072" y="4362213"/>
            <a:ext cx="40887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/>
        </p:nvGraphicFramePr>
        <p:xfrm>
          <a:off x="5525532" y="5570108"/>
          <a:ext cx="152400" cy="393700"/>
        </p:xfrm>
        <a:graphic>
          <a:graphicData uri="http://schemas.openxmlformats.org/presentationml/2006/ole">
            <p:oleObj spid="_x0000_s2053" name="수식" r:id="rId6" imgW="152280" imgH="393480" progId="Equation.3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_x304975976" descr="DRW000023ec70b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7200"/>
            <a:ext cx="130175" cy="285750"/>
          </a:xfrm>
          <a:prstGeom prst="rect">
            <a:avLst/>
          </a:prstGeom>
          <a:noFill/>
        </p:spPr>
      </p:pic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037610" y="5578346"/>
          <a:ext cx="139700" cy="393700"/>
        </p:xfrm>
        <a:graphic>
          <a:graphicData uri="http://schemas.openxmlformats.org/presentationml/2006/ole">
            <p:oleObj spid="_x0000_s2061" name="수식" r:id="rId8" imgW="139680" imgH="39348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520514" y="5570109"/>
          <a:ext cx="152400" cy="393700"/>
        </p:xfrm>
        <a:graphic>
          <a:graphicData uri="http://schemas.openxmlformats.org/presentationml/2006/ole">
            <p:oleObj spid="_x0000_s2062" name="수식" r:id="rId9" imgW="152280" imgH="393480" progId="Equation.3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978611" y="5578346"/>
          <a:ext cx="152400" cy="393700"/>
        </p:xfrm>
        <a:graphic>
          <a:graphicData uri="http://schemas.openxmlformats.org/presentationml/2006/ole">
            <p:oleObj spid="_x0000_s2063" name="수식" r:id="rId10" imgW="152280" imgH="39348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512276" y="4136725"/>
          <a:ext cx="152400" cy="393700"/>
        </p:xfrm>
        <a:graphic>
          <a:graphicData uri="http://schemas.openxmlformats.org/presentationml/2006/ole">
            <p:oleObj spid="_x0000_s2064" name="수식" r:id="rId11" imgW="152280" imgH="39348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5006546" y="4112011"/>
          <a:ext cx="152400" cy="393700"/>
        </p:xfrm>
        <a:graphic>
          <a:graphicData uri="http://schemas.openxmlformats.org/presentationml/2006/ole">
            <p:oleObj spid="_x0000_s2066" name="수식" r:id="rId12" imgW="152280" imgH="393480" progId="Equation.3">
              <p:embed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5509054" y="4112012"/>
          <a:ext cx="152400" cy="393700"/>
        </p:xfrm>
        <a:graphic>
          <a:graphicData uri="http://schemas.openxmlformats.org/presentationml/2006/ole">
            <p:oleObj spid="_x0000_s2067" name="수식" r:id="rId13" imgW="152280" imgH="393480" progId="Equation.3">
              <p:embed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5920259" y="4103774"/>
          <a:ext cx="203200" cy="393700"/>
        </p:xfrm>
        <a:graphic>
          <a:graphicData uri="http://schemas.openxmlformats.org/presentationml/2006/ole">
            <p:oleObj spid="_x0000_s2068" name="수식" r:id="rId14" imgW="20304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605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29245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568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 err="1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메인블록과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서브블록 연결 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20DF667-DD51-492F-8F62-55FE7CA98612}"/>
              </a:ext>
            </a:extLst>
          </p:cNvPr>
          <p:cNvSpPr txBox="1"/>
          <p:nvPr/>
        </p:nvSpPr>
        <p:spPr>
          <a:xfrm>
            <a:off x="1045764" y="1454128"/>
            <a:ext cx="1114623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메인블록에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연결된 서브블록 데이터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74" name="Picture 2" descr="C:\Users\dlehq\Desktop\아두이노\새 폴더\메인+서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662" y="3075957"/>
            <a:ext cx="9663284" cy="2734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605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405814" y="1705231"/>
            <a:ext cx="7660825" cy="3305665"/>
            <a:chOff x="1960969" y="2575329"/>
            <a:chExt cx="9115320" cy="3819525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E8A0FAC2-C6E9-4A57-B120-8FE2EDB5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0969" y="2575329"/>
              <a:ext cx="911532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50630FE-B93B-42B3-A273-8F646B9476A4}"/>
                </a:ext>
              </a:extLst>
            </p:cNvPr>
            <p:cNvSpPr txBox="1"/>
            <p:nvPr/>
          </p:nvSpPr>
          <p:spPr>
            <a:xfrm>
              <a:off x="4920988" y="3358230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악기를 선택 해주세요♬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52F6FBC1-616F-48EB-B51E-84F647784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0609" y="3937147"/>
              <a:ext cx="1485770" cy="1430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xmlns="" id="{9459D0EC-2F62-47FE-9455-06C4392D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96406" y="3848876"/>
              <a:ext cx="1198863" cy="1342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344B607E-8463-408F-B2EB-66DECEC7B5EE}"/>
                </a:ext>
              </a:extLst>
            </p:cNvPr>
            <p:cNvSpPr txBox="1"/>
            <p:nvPr/>
          </p:nvSpPr>
          <p:spPr>
            <a:xfrm>
              <a:off x="2678449" y="3565748"/>
              <a:ext cx="617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/>
                <a:t>&lt;</a:t>
              </a:r>
              <a:endParaRPr lang="ko-KR" altLang="en-US" sz="96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49F86ED-6CCD-47C3-B4A1-64DEB3C23B36}"/>
                </a:ext>
              </a:extLst>
            </p:cNvPr>
            <p:cNvSpPr txBox="1"/>
            <p:nvPr/>
          </p:nvSpPr>
          <p:spPr>
            <a:xfrm>
              <a:off x="8761441" y="3561309"/>
              <a:ext cx="617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/>
                <a:t>&gt;</a:t>
              </a:r>
              <a:endParaRPr lang="ko-KR" altLang="en-US" sz="9600" b="1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3036CE90-692F-46E6-814C-AC226D1DCA39}"/>
              </a:ext>
            </a:extLst>
          </p:cNvPr>
          <p:cNvGrpSpPr/>
          <p:nvPr/>
        </p:nvGrpSpPr>
        <p:grpSpPr>
          <a:xfrm>
            <a:off x="0" y="1333531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FCE76461-3E22-4298-BDB8-F8136248D47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70781183-0349-4B27-B881-26F4988F5785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862E7D8-EC0D-484B-A7A1-7158BC11128D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D8BA32E-211F-4372-A2B1-D38EBB82C84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8AEE092-FEE1-450F-84A3-7908C6A1A29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189E9FD-B59D-49C7-A17D-125403FDF7C2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D8CBEF0-C7BC-4A7D-BEDE-823B973280CF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BCB3CC3-AF2E-4535-99EB-A376B8EB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7B1EEDF-2136-42DA-BDF4-18A912084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87178">
            <a:off x="4997640" y="3425765"/>
            <a:ext cx="1219200" cy="12192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2802263" y="5031169"/>
            <a:ext cx="5938083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블록을 통해 연주하고 싶은 악기 선택</a:t>
            </a:r>
          </a:p>
        </p:txBody>
      </p:sp>
    </p:spTree>
    <p:extLst>
      <p:ext uri="{BB962C8B-B14F-4D97-AF65-F5344CB8AC3E}">
        <p14:creationId xmlns:p14="http://schemas.microsoft.com/office/powerpoint/2010/main" xmlns="" val="269444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3831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24429" y="293266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77496" y="2912074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…  +</a:t>
            </a:r>
            <a:endParaRPr lang="ko-KR" alt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31" y="2875004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879626" y="4767559"/>
            <a:ext cx="8755421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낮은 도부터 높은 도까지의 음을 나타내는 서브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블럭을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물리적으로 연결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2182" y="4032420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4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16425" y="4020064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ko-KR" altLang="en-US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49991" y="4048896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ko-KR" alt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910131" y="3987112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4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550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 조립</a:t>
            </a:r>
          </a:p>
        </p:txBody>
      </p:sp>
      <p:pic>
        <p:nvPicPr>
          <p:cNvPr id="1026" name="Picture 2" descr="C:\Users\dlehq\Desktop\빈 블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614" y="2271755"/>
            <a:ext cx="1871886" cy="1863640"/>
          </a:xfrm>
          <a:prstGeom prst="rect">
            <a:avLst/>
          </a:prstGeom>
          <a:noFill/>
        </p:spPr>
      </p:pic>
      <p:pic>
        <p:nvPicPr>
          <p:cNvPr id="44" name="Picture 2" descr="C:\Users\dlehq\Desktop\빈 블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2614" y="2292350"/>
            <a:ext cx="1871886" cy="1863640"/>
          </a:xfrm>
          <a:prstGeom prst="rect">
            <a:avLst/>
          </a:prstGeom>
          <a:noFill/>
        </p:spPr>
      </p:pic>
      <p:pic>
        <p:nvPicPr>
          <p:cNvPr id="45" name="Picture 2" descr="C:\Users\dlehq\Desktop\빈 블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6181" y="2312945"/>
            <a:ext cx="1871886" cy="1863640"/>
          </a:xfrm>
          <a:prstGeom prst="rect">
            <a:avLst/>
          </a:prstGeom>
          <a:noFill/>
        </p:spPr>
      </p:pic>
      <p:pic>
        <p:nvPicPr>
          <p:cNvPr id="46" name="Picture 2" descr="C:\Users\dlehq\Desktop\빈 블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0430" y="2267634"/>
            <a:ext cx="1871886" cy="1863640"/>
          </a:xfrm>
          <a:prstGeom prst="rect">
            <a:avLst/>
          </a:prstGeom>
          <a:noFill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904347" y="1867843"/>
            <a:ext cx="1028328" cy="4056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1359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541878" y="5327733"/>
            <a:ext cx="8108310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서브 블록 덩어리를 메인 블록에 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56691" y="3047998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378434" y="4201297"/>
            <a:ext cx="5256618" cy="654798"/>
            <a:chOff x="5296055" y="4168346"/>
            <a:chExt cx="5256618" cy="65479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5296055" y="4226011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7928045" y="4213653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솔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5979796" y="4226012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7277255" y="4221893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파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6618229" y="4238369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8615904" y="4193060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9246099" y="4188940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06A80534-7BAC-43E4-95E9-E36F70897F10}"/>
                </a:ext>
              </a:extLst>
            </p:cNvPr>
            <p:cNvSpPr txBox="1"/>
            <p:nvPr/>
          </p:nvSpPr>
          <p:spPr>
            <a:xfrm>
              <a:off x="9917483" y="4168346"/>
              <a:ext cx="635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 조립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440877" y="3253946"/>
            <a:ext cx="5484847" cy="1017373"/>
            <a:chOff x="234564" y="2485940"/>
            <a:chExt cx="10113842" cy="1875996"/>
          </a:xfrm>
        </p:grpSpPr>
        <p:pic>
          <p:nvPicPr>
            <p:cNvPr id="58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42489" y="2494177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59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24618" y="2490058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0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94391" y="2490059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1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76520" y="2485940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2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564" y="2498296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3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6693" y="2494177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4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86466" y="2494178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65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68595" y="2490059"/>
              <a:ext cx="1871886" cy="186364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Users\dlehq\Desktop\빈블럭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490" y="2745679"/>
            <a:ext cx="1895119" cy="1886770"/>
          </a:xfrm>
          <a:prstGeom prst="rect">
            <a:avLst/>
          </a:prstGeom>
          <a:noFill/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859034" y="4788156"/>
            <a:ext cx="1287819" cy="4056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7267173" y="4816989"/>
            <a:ext cx="1555551" cy="4056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 덩어리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35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3831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2517592" y="4409855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빨간 버튼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눌러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블록은 버튼이 눌린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블럭정보를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71527" y="2256171"/>
            <a:ext cx="7321779" cy="1552615"/>
            <a:chOff x="3522407" y="2101284"/>
            <a:chExt cx="6274732" cy="1261176"/>
          </a:xfrm>
        </p:grpSpPr>
        <p:pic>
          <p:nvPicPr>
            <p:cNvPr id="2050" name="Picture 2" descr="C:\Users\dlehq\Desktop\빈블럭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22407" y="2101284"/>
              <a:ext cx="1266757" cy="1261176"/>
            </a:xfrm>
            <a:prstGeom prst="rect">
              <a:avLst/>
            </a:prstGeom>
            <a:noFill/>
          </p:spPr>
        </p:pic>
        <p:grpSp>
          <p:nvGrpSpPr>
            <p:cNvPr id="5" name="그룹 65"/>
            <p:cNvGrpSpPr/>
            <p:nvPr/>
          </p:nvGrpSpPr>
          <p:grpSpPr>
            <a:xfrm>
              <a:off x="4312292" y="2323071"/>
              <a:ext cx="5484847" cy="1017373"/>
              <a:chOff x="234564" y="2485940"/>
              <a:chExt cx="10113842" cy="1875996"/>
            </a:xfrm>
          </p:grpSpPr>
          <p:pic>
            <p:nvPicPr>
              <p:cNvPr id="58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42489" y="2494177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59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124618" y="2490058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0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294391" y="2490059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1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476520" y="2485940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2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4564" y="2498296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3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16693" y="2494177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4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586466" y="2494178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dlehq\Desktop\빈 블럭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8595" y="2490059"/>
                <a:ext cx="1871886" cy="186364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6" name="Picture 4" descr="C:\Users\dlehq\Desktop\흰 오른손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33687">
            <a:off x="6710227" y="2375500"/>
            <a:ext cx="1284174" cy="1414120"/>
          </a:xfrm>
          <a:prstGeom prst="rect">
            <a:avLst/>
          </a:prstGeom>
          <a:noFill/>
        </p:spPr>
      </p:pic>
      <p:pic>
        <p:nvPicPr>
          <p:cNvPr id="3077" name="Picture 5" descr="C:\Users\dlehq\Desktop\흰 왼손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57106">
            <a:off x="3615589" y="2420402"/>
            <a:ext cx="1313248" cy="1446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735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46550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187650" y="5138263"/>
            <a:ext cx="9941669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스마트폰을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전송 받은 데이터에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해당하는 악기의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음과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변화를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출력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AR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60F08BB-71A6-469C-A298-3524C2C8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677" y="2148988"/>
            <a:ext cx="4340040" cy="250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 descr="C:\Users\dlehq\Desktop\3.png">
            <a:extLst>
              <a:ext uri="{FF2B5EF4-FFF2-40B4-BE49-F238E27FC236}">
                <a16:creationId xmlns:a16="http://schemas.microsoft.com/office/drawing/2014/main" xmlns="" id="{AFD3071E-04D0-46FF-830D-F263B414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714" y="1005016"/>
            <a:ext cx="1940094" cy="2233988"/>
          </a:xfrm>
          <a:prstGeom prst="rect">
            <a:avLst/>
          </a:prstGeom>
          <a:noFill/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4800382" y="4590447"/>
            <a:ext cx="3923488" cy="355350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도가 눌린 피아노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3D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35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67165" y="3075057"/>
            <a:ext cx="357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115959-D49B-4EF4-BD94-C95F31D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619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227837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3D76498-9C1A-46EB-BA4B-25C52D6EB01D}"/>
              </a:ext>
            </a:extLst>
          </p:cNvPr>
          <p:cNvGrpSpPr/>
          <p:nvPr/>
        </p:nvGrpSpPr>
        <p:grpSpPr>
          <a:xfrm>
            <a:off x="974065" y="1159610"/>
            <a:ext cx="10888421" cy="1769690"/>
            <a:chOff x="967070" y="877944"/>
            <a:chExt cx="10888421" cy="17696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5D99EFA6-8973-40AA-AF74-469847D42040}"/>
                </a:ext>
              </a:extLst>
            </p:cNvPr>
            <p:cNvSpPr txBox="1"/>
            <p:nvPr/>
          </p:nvSpPr>
          <p:spPr>
            <a:xfrm>
              <a:off x="967070" y="877944"/>
              <a:ext cx="3396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연구 개발 배경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983F8F0-A4E2-4FF1-8EC8-FA79079C1863}"/>
                </a:ext>
              </a:extLst>
            </p:cNvPr>
            <p:cNvSpPr txBox="1"/>
            <p:nvPr/>
          </p:nvSpPr>
          <p:spPr>
            <a:xfrm>
              <a:off x="1208029" y="1308806"/>
              <a:ext cx="1064746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스마트폰의 대중화와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시장의 규모가 커져가고 있으며 더욱 확대될 예정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여러 종류의 악기를 다뤄 보기 위해선 여러 종류의 악기가 필요하나 많은 악기를 사는 데에 경제적 부담이 있음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음악조기교육은 아이에게 많은 긍정적인 영향을 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DC0493-93FD-4D74-B681-FCB2F9DE1EBB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C709DE-576F-4A85-A994-BB177CE02F3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1C124E-B175-4134-AB79-77378983DC1A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E06DA5-D0D5-4210-B3D8-69EC2A4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01813196-C850-4E77-9649-6485E71B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139" y="3529350"/>
            <a:ext cx="4504132" cy="254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9E076E10-5650-4DF0-8457-C108D7E4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502" y="3519184"/>
            <a:ext cx="2531207" cy="258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731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227837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4" name="그룹 18">
            <a:extLst>
              <a:ext uri="{FF2B5EF4-FFF2-40B4-BE49-F238E27FC236}">
                <a16:creationId xmlns:a16="http://schemas.microsoft.com/office/drawing/2014/main" xmlns="" id="{3C1B9FCA-A9D0-4DBD-B023-B094F549714D}"/>
              </a:ext>
            </a:extLst>
          </p:cNvPr>
          <p:cNvGrpSpPr/>
          <p:nvPr/>
        </p:nvGrpSpPr>
        <p:grpSpPr>
          <a:xfrm>
            <a:off x="963342" y="1230292"/>
            <a:ext cx="10743811" cy="3919324"/>
            <a:chOff x="988055" y="3380368"/>
            <a:chExt cx="10743811" cy="39193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B064DC6F-38F8-49E6-BA36-D681D6BAB5B8}"/>
                </a:ext>
              </a:extLst>
            </p:cNvPr>
            <p:cNvGrpSpPr/>
            <p:nvPr/>
          </p:nvGrpSpPr>
          <p:grpSpPr>
            <a:xfrm>
              <a:off x="988055" y="3380368"/>
              <a:ext cx="10702621" cy="1800493"/>
              <a:chOff x="966722" y="2175247"/>
              <a:chExt cx="10702621" cy="180049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2175247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목표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692" y="2636912"/>
                <a:ext cx="10475651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악기에 대한 쉬운 접근으로 기초적인 음악 이론  및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을 통해 구현된 악기를 다뤄볼 수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있음</a:t>
                </a: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</a:pP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7" name="그룹 9">
              <a:extLst>
                <a:ext uri="{FF2B5EF4-FFF2-40B4-BE49-F238E27FC236}">
                  <a16:creationId xmlns:a16="http://schemas.microsoft.com/office/drawing/2014/main" xmlns="" id="{39C81D42-8D9F-4B1D-82E8-C19E5A68E58C}"/>
                </a:ext>
              </a:extLst>
            </p:cNvPr>
            <p:cNvGrpSpPr/>
            <p:nvPr/>
          </p:nvGrpSpPr>
          <p:grpSpPr>
            <a:xfrm>
              <a:off x="1021006" y="5847523"/>
              <a:ext cx="10710860" cy="1452169"/>
              <a:chOff x="999673" y="4656618"/>
              <a:chExt cx="10710860" cy="145216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083D8AA-9DFF-47FC-BE32-6E34E3EBCA2E}"/>
                  </a:ext>
                </a:extLst>
              </p:cNvPr>
              <p:cNvSpPr txBox="1"/>
              <p:nvPr/>
            </p:nvSpPr>
            <p:spPr>
              <a:xfrm>
                <a:off x="999673" y="4656618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효과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AAD196C-B253-4CC8-A3FF-4AB39A193E98}"/>
                  </a:ext>
                </a:extLst>
              </p:cNvPr>
              <p:cNvSpPr txBox="1"/>
              <p:nvPr/>
            </p:nvSpPr>
            <p:spPr>
              <a:xfrm>
                <a:off x="1234882" y="5250090"/>
                <a:ext cx="10475651" cy="85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본 어플리케이션을 통해서 음악적 이론을 배우고 다양한 악기들을 다루는 등의 유아음악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조기교육을 가능하게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함으로서 자라나는 아이에게 긍정적 영향을 끼치도록 함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DC0493-93FD-4D74-B681-FCB2F9DE1EBB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C709DE-576F-4A85-A994-BB177CE02F3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1C124E-B175-4134-AB79-77378983DC1A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E06DA5-D0D5-4210-B3D8-69EC2A4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31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9F354C-99A6-4428-BEA2-9EF608D96EE5}"/>
              </a:ext>
            </a:extLst>
          </p:cNvPr>
          <p:cNvSpPr txBox="1"/>
          <p:nvPr/>
        </p:nvSpPr>
        <p:spPr>
          <a:xfrm>
            <a:off x="2945112" y="2706922"/>
            <a:ext cx="29158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Computer Engineering Report</a:t>
            </a:r>
          </a:p>
          <a:p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728FF9-8D79-4F70-BC68-4EB5EE0E583F}"/>
              </a:ext>
            </a:extLst>
          </p:cNvPr>
          <p:cNvSpPr txBox="1"/>
          <p:nvPr/>
        </p:nvSpPr>
        <p:spPr>
          <a:xfrm>
            <a:off x="5852708" y="2017429"/>
            <a:ext cx="3400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지적사항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방법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970643-DF2C-4E7F-9429-6145FB85AB51}"/>
              </a:ext>
            </a:extLst>
          </p:cNvPr>
          <p:cNvSpPr txBox="1"/>
          <p:nvPr/>
        </p:nvSpPr>
        <p:spPr>
          <a:xfrm rot="5400000">
            <a:off x="4220042" y="3569772"/>
            <a:ext cx="2821958" cy="68524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B9258E0-4C8A-4EDC-B85F-639D85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837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03677" y="3090404"/>
            <a:ext cx="34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775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275437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5D7884EF-5B9D-4432-833A-F6C06D2C0021}"/>
              </a:ext>
            </a:extLst>
          </p:cNvPr>
          <p:cNvGrpSpPr/>
          <p:nvPr/>
        </p:nvGrpSpPr>
        <p:grpSpPr>
          <a:xfrm>
            <a:off x="8087360" y="3728719"/>
            <a:ext cx="1356360" cy="1482090"/>
            <a:chOff x="8087360" y="3728719"/>
            <a:chExt cx="1356360" cy="1482090"/>
          </a:xfrm>
        </p:grpSpPr>
        <p:sp>
          <p:nvSpPr>
            <p:cNvPr id="22" name="도형 47">
              <a:extLst>
                <a:ext uri="{FF2B5EF4-FFF2-40B4-BE49-F238E27FC236}">
                  <a16:creationId xmlns:a16="http://schemas.microsoft.com/office/drawing/2014/main" xmlns="" id="{522DB643-0F4E-4205-B1EE-82E4C6CC2141}"/>
                </a:ext>
              </a:extLst>
            </p:cNvPr>
            <p:cNvSpPr>
              <a:spLocks/>
            </p:cNvSpPr>
            <p:nvPr/>
          </p:nvSpPr>
          <p:spPr>
            <a:xfrm>
              <a:off x="8098155" y="3728719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48">
              <a:extLst>
                <a:ext uri="{FF2B5EF4-FFF2-40B4-BE49-F238E27FC236}">
                  <a16:creationId xmlns:a16="http://schemas.microsoft.com/office/drawing/2014/main" xmlns="" id="{F23A9795-09BA-4BA9-B976-D6399FB788F4}"/>
                </a:ext>
              </a:extLst>
            </p:cNvPr>
            <p:cNvSpPr>
              <a:spLocks/>
            </p:cNvSpPr>
            <p:nvPr/>
          </p:nvSpPr>
          <p:spPr>
            <a:xfrm>
              <a:off x="8102600" y="4112260"/>
              <a:ext cx="134302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49">
              <a:extLst>
                <a:ext uri="{FF2B5EF4-FFF2-40B4-BE49-F238E27FC236}">
                  <a16:creationId xmlns:a16="http://schemas.microsoft.com/office/drawing/2014/main" xmlns="" id="{B5D64482-12AE-4E28-903D-16BF5680FD27}"/>
                </a:ext>
              </a:extLst>
            </p:cNvPr>
            <p:cNvSpPr>
              <a:spLocks/>
            </p:cNvSpPr>
            <p:nvPr/>
          </p:nvSpPr>
          <p:spPr>
            <a:xfrm>
              <a:off x="8098155" y="449961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50">
              <a:extLst>
                <a:ext uri="{FF2B5EF4-FFF2-40B4-BE49-F238E27FC236}">
                  <a16:creationId xmlns:a16="http://schemas.microsoft.com/office/drawing/2014/main" xmlns="" id="{090242F8-C7A5-4317-A0C9-ED68811226F8}"/>
                </a:ext>
              </a:extLst>
            </p:cNvPr>
            <p:cNvSpPr>
              <a:spLocks/>
            </p:cNvSpPr>
            <p:nvPr/>
          </p:nvSpPr>
          <p:spPr>
            <a:xfrm>
              <a:off x="8098155" y="488442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51">
              <a:extLst>
                <a:ext uri="{FF2B5EF4-FFF2-40B4-BE49-F238E27FC236}">
                  <a16:creationId xmlns:a16="http://schemas.microsoft.com/office/drawing/2014/main" xmlns="" id="{7745623F-2BB5-49C5-B77B-F1B73ED56DCD}"/>
                </a:ext>
              </a:extLst>
            </p:cNvPr>
            <p:cNvCxnSpPr>
              <a:stCxn id="22" idx="2"/>
              <a:endCxn id="27" idx="2"/>
            </p:cNvCxnSpPr>
            <p:nvPr/>
          </p:nvCxnSpPr>
          <p:spPr>
            <a:xfrm>
              <a:off x="809815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52">
              <a:extLst>
                <a:ext uri="{FF2B5EF4-FFF2-40B4-BE49-F238E27FC236}">
                  <a16:creationId xmlns:a16="http://schemas.microsoft.com/office/drawing/2014/main" xmlns="" id="{787F3CD3-F3ED-4B26-B18B-FB2B035E11F0}"/>
                </a:ext>
              </a:extLst>
            </p:cNvPr>
            <p:cNvCxnSpPr>
              <a:stCxn id="22" idx="6"/>
              <a:endCxn id="27" idx="6"/>
            </p:cNvCxnSpPr>
            <p:nvPr/>
          </p:nvCxnSpPr>
          <p:spPr>
            <a:xfrm>
              <a:off x="944308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도형 53">
              <a:extLst>
                <a:ext uri="{FF2B5EF4-FFF2-40B4-BE49-F238E27FC236}">
                  <a16:creationId xmlns:a16="http://schemas.microsoft.com/office/drawing/2014/main" xmlns="" id="{5483D728-10AF-4E0A-88CA-590F4E70D7B4}"/>
                </a:ext>
              </a:extLst>
            </p:cNvPr>
            <p:cNvSpPr>
              <a:spLocks/>
            </p:cNvSpPr>
            <p:nvPr/>
          </p:nvSpPr>
          <p:spPr>
            <a:xfrm>
              <a:off x="8121650" y="4084320"/>
              <a:ext cx="1304925" cy="18669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54">
              <a:extLst>
                <a:ext uri="{FF2B5EF4-FFF2-40B4-BE49-F238E27FC236}">
                  <a16:creationId xmlns:a16="http://schemas.microsoft.com/office/drawing/2014/main" xmlns="" id="{8F05D3E6-84FA-4E59-909C-DD32291218AE}"/>
                </a:ext>
              </a:extLst>
            </p:cNvPr>
            <p:cNvSpPr>
              <a:spLocks/>
            </p:cNvSpPr>
            <p:nvPr/>
          </p:nvSpPr>
          <p:spPr>
            <a:xfrm>
              <a:off x="8112760" y="4472305"/>
              <a:ext cx="1313180" cy="19558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55">
              <a:extLst>
                <a:ext uri="{FF2B5EF4-FFF2-40B4-BE49-F238E27FC236}">
                  <a16:creationId xmlns:a16="http://schemas.microsoft.com/office/drawing/2014/main" xmlns="" id="{A07CC519-96B5-4DEF-B225-EF456693C67C}"/>
                </a:ext>
              </a:extLst>
            </p:cNvPr>
            <p:cNvSpPr>
              <a:spLocks/>
            </p:cNvSpPr>
            <p:nvPr/>
          </p:nvSpPr>
          <p:spPr>
            <a:xfrm>
              <a:off x="8117205" y="4853305"/>
              <a:ext cx="1304925" cy="177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30D6EDD4-6CB4-4642-AFE7-6A2C28222DD9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1497965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F1D195B8-A400-4681-B6CD-DE6163C3FC0B}"/>
              </a:ext>
            </a:extLst>
          </p:cNvPr>
          <p:cNvGraphicFramePr>
            <a:graphicFrameLocks noGrp="1"/>
          </p:cNvGraphicFramePr>
          <p:nvPr/>
        </p:nvGraphicFramePr>
        <p:xfrm>
          <a:off x="8120380" y="1480820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906A148E-9DF7-4836-A272-F7D0BCFD827F}"/>
              </a:ext>
            </a:extLst>
          </p:cNvPr>
          <p:cNvGraphicFramePr>
            <a:graphicFrameLocks noGrp="1"/>
          </p:cNvGraphicFramePr>
          <p:nvPr/>
        </p:nvGraphicFramePr>
        <p:xfrm>
          <a:off x="5193665" y="37388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아두이노(main)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4390BF85-7249-4331-9E37-0493786C701F}"/>
              </a:ext>
            </a:extLst>
          </p:cNvPr>
          <p:cNvGraphicFramePr>
            <a:graphicFrameLocks noGrp="1"/>
          </p:cNvGraphicFramePr>
          <p:nvPr/>
        </p:nvGraphicFramePr>
        <p:xfrm>
          <a:off x="2477135" y="37515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아두이노(sub)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텍스트 상자 37">
            <a:extLst>
              <a:ext uri="{FF2B5EF4-FFF2-40B4-BE49-F238E27FC236}">
                <a16:creationId xmlns:a16="http://schemas.microsoft.com/office/drawing/2014/main" xmlns="" id="{F5E7D959-905A-4346-B2E0-C2CEE52C82C0}"/>
              </a:ext>
            </a:extLst>
          </p:cNvPr>
          <p:cNvSpPr txBox="1">
            <a:spLocks/>
          </p:cNvSpPr>
          <p:nvPr/>
        </p:nvSpPr>
        <p:spPr>
          <a:xfrm>
            <a:off x="8514080" y="4023360"/>
            <a:ext cx="476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>
            <a:extLst>
              <a:ext uri="{FF2B5EF4-FFF2-40B4-BE49-F238E27FC236}">
                <a16:creationId xmlns:a16="http://schemas.microsoft.com/office/drawing/2014/main" xmlns="" id="{9FD135E8-1A38-42C1-BCEB-CEBD4CE2A7C8}"/>
              </a:ext>
            </a:extLst>
          </p:cNvPr>
          <p:cNvCxnSpPr/>
          <p:nvPr/>
        </p:nvCxnSpPr>
        <p:spPr>
          <a:xfrm>
            <a:off x="8740775" y="2787650"/>
            <a:ext cx="1270" cy="694055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>
            <a:extLst>
              <a:ext uri="{FF2B5EF4-FFF2-40B4-BE49-F238E27FC236}">
                <a16:creationId xmlns:a16="http://schemas.microsoft.com/office/drawing/2014/main" xmlns="" id="{05412058-59F9-48BD-9FB4-3C339DA6127B}"/>
              </a:ext>
            </a:extLst>
          </p:cNvPr>
          <p:cNvCxnSpPr/>
          <p:nvPr/>
        </p:nvCxnSpPr>
        <p:spPr>
          <a:xfrm flipH="1">
            <a:off x="6711950" y="175577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>
            <a:extLst>
              <a:ext uri="{FF2B5EF4-FFF2-40B4-BE49-F238E27FC236}">
                <a16:creationId xmlns:a16="http://schemas.microsoft.com/office/drawing/2014/main" xmlns="" id="{E28C8AAE-93B2-4F8C-AE09-ACB6A42D615D}"/>
              </a:ext>
            </a:extLst>
          </p:cNvPr>
          <p:cNvCxnSpPr/>
          <p:nvPr/>
        </p:nvCxnSpPr>
        <p:spPr>
          <a:xfrm flipH="1">
            <a:off x="6697345" y="232219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>
            <a:extLst>
              <a:ext uri="{FF2B5EF4-FFF2-40B4-BE49-F238E27FC236}">
                <a16:creationId xmlns:a16="http://schemas.microsoft.com/office/drawing/2014/main" xmlns="" id="{DEB1A3D9-6BEE-45FF-9D16-FFFF728A0030}"/>
              </a:ext>
            </a:extLst>
          </p:cNvPr>
          <p:cNvSpPr txBox="1">
            <a:spLocks/>
          </p:cNvSpPr>
          <p:nvPr/>
        </p:nvSpPr>
        <p:spPr>
          <a:xfrm flipH="1">
            <a:off x="6970395" y="133286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>
            <a:extLst>
              <a:ext uri="{FF2B5EF4-FFF2-40B4-BE49-F238E27FC236}">
                <a16:creationId xmlns:a16="http://schemas.microsoft.com/office/drawing/2014/main" xmlns="" id="{34209922-51B8-46CB-BDE7-56ECD9622B3F}"/>
              </a:ext>
            </a:extLst>
          </p:cNvPr>
          <p:cNvSpPr txBox="1">
            <a:spLocks/>
          </p:cNvSpPr>
          <p:nvPr/>
        </p:nvSpPr>
        <p:spPr>
          <a:xfrm flipH="1">
            <a:off x="6979920" y="242125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응답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>
            <a:extLst>
              <a:ext uri="{FF2B5EF4-FFF2-40B4-BE49-F238E27FC236}">
                <a16:creationId xmlns:a16="http://schemas.microsoft.com/office/drawing/2014/main" xmlns="" id="{0C449E33-E1EF-440B-BD62-0F30DC59D97F}"/>
              </a:ext>
            </a:extLst>
          </p:cNvPr>
          <p:cNvCxnSpPr/>
          <p:nvPr/>
        </p:nvCxnSpPr>
        <p:spPr>
          <a:xfrm>
            <a:off x="5819775" y="2732405"/>
            <a:ext cx="1270" cy="89281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>
            <a:extLst>
              <a:ext uri="{FF2B5EF4-FFF2-40B4-BE49-F238E27FC236}">
                <a16:creationId xmlns:a16="http://schemas.microsoft.com/office/drawing/2014/main" xmlns="" id="{8700AE03-BDBC-47FB-A759-AAEC9455A81B}"/>
              </a:ext>
            </a:extLst>
          </p:cNvPr>
          <p:cNvCxnSpPr/>
          <p:nvPr/>
        </p:nvCxnSpPr>
        <p:spPr>
          <a:xfrm flipH="1" flipV="1">
            <a:off x="4034790" y="4432300"/>
            <a:ext cx="864235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>
            <a:extLst>
              <a:ext uri="{FF2B5EF4-FFF2-40B4-BE49-F238E27FC236}">
                <a16:creationId xmlns:a16="http://schemas.microsoft.com/office/drawing/2014/main" xmlns="" id="{D4C8BE96-BB9E-446E-BE7D-E8A38AF96A95}"/>
              </a:ext>
            </a:extLst>
          </p:cNvPr>
          <p:cNvSpPr txBox="1">
            <a:spLocks/>
          </p:cNvSpPr>
          <p:nvPr/>
        </p:nvSpPr>
        <p:spPr>
          <a:xfrm flipH="1">
            <a:off x="5861050" y="3029585"/>
            <a:ext cx="14458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>
            <a:extLst>
              <a:ext uri="{FF2B5EF4-FFF2-40B4-BE49-F238E27FC236}">
                <a16:creationId xmlns:a16="http://schemas.microsoft.com/office/drawing/2014/main" xmlns="" id="{9B750E27-B2BB-4F00-B52B-4C0FCC333985}"/>
              </a:ext>
            </a:extLst>
          </p:cNvPr>
          <p:cNvSpPr txBox="1">
            <a:spLocks/>
          </p:cNvSpPr>
          <p:nvPr/>
        </p:nvSpPr>
        <p:spPr>
          <a:xfrm flipH="1">
            <a:off x="3750945" y="3909695"/>
            <a:ext cx="147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2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5D5B05-C18C-4632-AAA5-2F27ED3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596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32084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7F10759-9E9B-46AF-9736-2BB1F6E43B61}"/>
              </a:ext>
            </a:extLst>
          </p:cNvPr>
          <p:cNvSpPr txBox="1">
            <a:spLocks/>
          </p:cNvSpPr>
          <p:nvPr/>
        </p:nvSpPr>
        <p:spPr>
          <a:xfrm>
            <a:off x="1307465" y="87820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아두이노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0FA80DB-0C6D-4276-B646-E274AD74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430" y="1403985"/>
            <a:ext cx="2013585" cy="1509395"/>
          </a:xfrm>
          <a:prstGeom prst="rect">
            <a:avLst/>
          </a:prstGeom>
          <a:noFill/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4D3E821-7A0F-42FB-8D95-68C2B4F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4780" y="1321435"/>
            <a:ext cx="2634615" cy="1673860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7605B98-0A4A-4077-8D5A-A188B5E7CF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420" y="4281170"/>
            <a:ext cx="1003935" cy="1976755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8EE0FF9-E071-4D86-99EF-2FD24E9EA6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815" y="4335145"/>
            <a:ext cx="2849880" cy="1688465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E837736-82D7-4DEF-94AD-610FB29C30F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9785" y="1725930"/>
            <a:ext cx="1358265" cy="54927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C4B9F4-E7EA-403C-8BF6-52D07A23014B}"/>
              </a:ext>
            </a:extLst>
          </p:cNvPr>
          <p:cNvSpPr txBox="1">
            <a:spLocks/>
          </p:cNvSpPr>
          <p:nvPr/>
        </p:nvSpPr>
        <p:spPr>
          <a:xfrm>
            <a:off x="7110095" y="4524375"/>
            <a:ext cx="4777105" cy="14757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운영체제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Window 10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언어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C#/C++, Java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프로그램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Android Studio 3.0,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Visual Studio, Arduino 1.6.6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4E8FF4-1F66-4A78-95EF-C3BF86F82640}"/>
              </a:ext>
            </a:extLst>
          </p:cNvPr>
          <p:cNvSpPr txBox="1">
            <a:spLocks/>
          </p:cNvSpPr>
          <p:nvPr/>
        </p:nvSpPr>
        <p:spPr>
          <a:xfrm>
            <a:off x="7026275" y="2641600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버튼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436C892-D0C7-400E-BF1C-6AC699A4F9B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5370" y="3214370"/>
            <a:ext cx="977265" cy="960120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FC32476-10F4-41D9-A877-F76B4C481D60}"/>
              </a:ext>
            </a:extLst>
          </p:cNvPr>
          <p:cNvSpPr txBox="1">
            <a:spLocks/>
          </p:cNvSpPr>
          <p:nvPr/>
        </p:nvSpPr>
        <p:spPr>
          <a:xfrm>
            <a:off x="7008495" y="112712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블루투스 모듈(HC-06)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345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5129675" y="3150982"/>
            <a:ext cx="309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1E9A0F-8032-4020-A527-1A426F0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87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0" y="366327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aphicFrame>
        <p:nvGraphicFramePr>
          <p:cNvPr id="21" name="Group 37">
            <a:extLst>
              <a:ext uri="{FF2B5EF4-FFF2-40B4-BE49-F238E27FC236}">
                <a16:creationId xmlns:a16="http://schemas.microsoft.com/office/drawing/2014/main" xmlns="" id="{04E8C181-924A-44E0-8099-EFE72C78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4447223"/>
              </p:ext>
            </p:extLst>
          </p:nvPr>
        </p:nvGraphicFramePr>
        <p:xfrm>
          <a:off x="1688615" y="1571352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이도빈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오지수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홍소연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관련  사례와 아두이노사용 및 환경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서버 시스템 관리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아두이노 서브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메인 연동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어플리케이션 검토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구축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637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828794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C7EB75-EF8F-4B27-A49A-54B01CB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4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409683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수행일정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3AF53CC2-6985-487C-9A49-793309CFF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44" y="955674"/>
          <a:ext cx="10340980" cy="540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1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수집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명세화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전체 시스템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en-US" altLang="ko-KR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통신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75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테스팅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개별 시스템 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95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졸업작품 최종 보고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3959F0-8CAA-4180-91CE-1EC45A8C1E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BCF5B9E-B5A4-485D-AC64-4D4DD39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234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3247871"/>
            <a:ext cx="363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0B21A43-D1E4-45BC-A0CF-6F3098F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222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4556711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C31134-0092-495C-9472-C837B995AC9D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485CF8A-E2BC-4D44-8AA6-C79F62279B15}"/>
              </a:ext>
            </a:extLst>
          </p:cNvPr>
          <p:cNvSpPr txBox="1"/>
          <p:nvPr/>
        </p:nvSpPr>
        <p:spPr>
          <a:xfrm>
            <a:off x="782821" y="878226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782821" y="1174350"/>
            <a:ext cx="10252710" cy="463588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/>
              <a:buChar char="•"/>
            </a:pPr>
            <a:r>
              <a:rPr lang="en-US" altLang="ko-KR" dirty="0">
                <a:latin typeface="210 맨발의청춘 L" charset="0"/>
                <a:ea typeface="210 맨발의청춘 L" charset="0"/>
              </a:rPr>
              <a:t>https://github.com/hsy2306/MusicEducation.git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2A4164-B3D9-4764-8CA3-236A576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68" y="1819563"/>
            <a:ext cx="9086022" cy="44449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C9E325-6DC4-4FB9-9C6D-F015FA5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795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지적받은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C1B9FCA-A9D0-4DBD-B023-B094F549714D}"/>
              </a:ext>
            </a:extLst>
          </p:cNvPr>
          <p:cNvGrpSpPr/>
          <p:nvPr/>
        </p:nvGrpSpPr>
        <p:grpSpPr>
          <a:xfrm>
            <a:off x="974065" y="1159610"/>
            <a:ext cx="10888421" cy="4161038"/>
            <a:chOff x="974065" y="1159610"/>
            <a:chExt cx="10888421" cy="41610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3D76498-9C1A-46EB-BA4B-25C52D6EB01D}"/>
                </a:ext>
              </a:extLst>
            </p:cNvPr>
            <p:cNvGrpSpPr/>
            <p:nvPr/>
          </p:nvGrpSpPr>
          <p:grpSpPr>
            <a:xfrm>
              <a:off x="974065" y="1159610"/>
              <a:ext cx="10888421" cy="938693"/>
              <a:chOff x="967070" y="877944"/>
              <a:chExt cx="10888421" cy="93869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D99EFA6-8973-40AA-AF74-469847D42040}"/>
                  </a:ext>
                </a:extLst>
              </p:cNvPr>
              <p:cNvSpPr txBox="1"/>
              <p:nvPr/>
            </p:nvSpPr>
            <p:spPr>
              <a:xfrm>
                <a:off x="967070" y="877944"/>
                <a:ext cx="5896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구현시나리오 이해부족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983F8F0-A4E2-4FF1-8EC8-FA79079C1863}"/>
                  </a:ext>
                </a:extLst>
              </p:cNvPr>
              <p:cNvSpPr txBox="1"/>
              <p:nvPr/>
            </p:nvSpPr>
            <p:spPr>
              <a:xfrm>
                <a:off x="1208029" y="1308806"/>
                <a:ext cx="1064746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시나리오 보완 및 시나리오 수정으로 이해를 높임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B064DC6F-38F8-49E6-BA36-D681D6BAB5B8}"/>
                </a:ext>
              </a:extLst>
            </p:cNvPr>
            <p:cNvGrpSpPr/>
            <p:nvPr/>
          </p:nvGrpSpPr>
          <p:grpSpPr>
            <a:xfrm>
              <a:off x="988055" y="2260358"/>
              <a:ext cx="10701985" cy="912260"/>
              <a:chOff x="966722" y="1055237"/>
              <a:chExt cx="10701985" cy="9122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1055237"/>
                <a:ext cx="8221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 err="1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아두이노가</a:t>
                </a: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여러 개 필요한 이유가 불분명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056" y="1459666"/>
                <a:ext cx="1047565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아두이노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디자인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변경 및 기능 추가를 통해 </a:t>
                </a:r>
                <a:r>
                  <a:rPr lang="ko-KR" altLang="en-US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아두이노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개수를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10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개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이하로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줄임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083D8AA-9DFF-47FC-BE32-6E34E3EBCA2E}"/>
                </a:ext>
              </a:extLst>
            </p:cNvPr>
            <p:cNvSpPr txBox="1"/>
            <p:nvPr/>
          </p:nvSpPr>
          <p:spPr>
            <a:xfrm>
              <a:off x="988055" y="4858983"/>
              <a:ext cx="3396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 </a:t>
              </a: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설명 보완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DC0493-93FD-4D74-B681-FCB2F9DE1EBB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C709DE-576F-4A85-A994-BB177CE02F3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1C124E-B175-4134-AB79-77378983DC1A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E06DA5-D0D5-4210-B3D8-69EC2A4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C9959C-3133-4847-A2EA-E06D354582DB}"/>
              </a:ext>
            </a:extLst>
          </p:cNvPr>
          <p:cNvSpPr txBox="1"/>
          <p:nvPr/>
        </p:nvSpPr>
        <p:spPr>
          <a:xfrm>
            <a:off x="988055" y="3549220"/>
            <a:ext cx="570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전체적으로 시나리오 보완 필요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C7035A2-1A0D-476B-A508-26B24F9C61B3}"/>
              </a:ext>
            </a:extLst>
          </p:cNvPr>
          <p:cNvSpPr txBox="1"/>
          <p:nvPr/>
        </p:nvSpPr>
        <p:spPr>
          <a:xfrm>
            <a:off x="1313884" y="3990694"/>
            <a:ext cx="1064746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보완 및 시나리오 수정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5260C4C-7AAF-4A57-8D9C-769EBEDF9264}"/>
              </a:ext>
            </a:extLst>
          </p:cNvPr>
          <p:cNvSpPr txBox="1"/>
          <p:nvPr/>
        </p:nvSpPr>
        <p:spPr>
          <a:xfrm>
            <a:off x="1313884" y="5237671"/>
            <a:ext cx="106474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악기가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없는 곳에 악기가 있는 것처럼 하여 유아들의 흥미를 유발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통한 학습으로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아이들의 이해를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도움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현실적으로 악기 구매나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학원 등을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못 다니는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아이들을 위해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통해 보다 효과적으로 학습할 수 있게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91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B60F56F-60EE-4A0B-9376-B2B9DB0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208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499140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E38972-E1A9-4E10-BBC6-CB1191AE418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23949B-B518-4FA1-BBB3-1D32D151BBCB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833FE9-F1B6-47D3-9692-B7BE8FE166DC}"/>
              </a:ext>
            </a:extLst>
          </p:cNvPr>
          <p:cNvSpPr>
            <a:spLocks/>
          </p:cNvSpPr>
          <p:nvPr/>
        </p:nvSpPr>
        <p:spPr>
          <a:xfrm>
            <a:off x="1124585" y="1137285"/>
            <a:ext cx="10252710" cy="2159000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갤럭시 A8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2"/>
              </a:rPr>
              <a:t>https://namu.wiki/w/갤럭시%20A8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3"/>
              </a:rPr>
              <a:t>http://eleit.tistory.com/entry/아두이노아두이노-우노-R3-스펙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블루투스 모듈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4"/>
              </a:rPr>
              <a:t>http://deneb21.tistory.com/267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버튼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5"/>
              </a:rPr>
              <a:t>http://wiki.vctec.co.kr/opensource/arduino/pushbutton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73452F7-61AE-4C36-B2A1-81C4E0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3385" y="498886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04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70020" y="3075057"/>
            <a:ext cx="285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E63883B-5DF9-479C-BA7B-1F71C4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531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B7090-8398-4E6C-A9FB-D71FB160653F}"/>
              </a:ext>
            </a:extLst>
          </p:cNvPr>
          <p:cNvSpPr txBox="1"/>
          <p:nvPr/>
        </p:nvSpPr>
        <p:spPr>
          <a:xfrm>
            <a:off x="4013071" y="2845337"/>
            <a:ext cx="4165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B3EA67D-97AB-4D5C-B129-D6CA6C0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18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2100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117053" y="985665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블록설명</a:t>
            </a:r>
            <a:r>
              <a: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 err="1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메인블록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869622" y="1466335"/>
            <a:ext cx="111714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우측 커넥터를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 서브블록과 연결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블록의 데이터를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4AD32F3-99B3-4E6B-809F-E49C2CC36030}"/>
              </a:ext>
            </a:extLst>
          </p:cNvPr>
          <p:cNvSpPr/>
          <p:nvPr/>
        </p:nvSpPr>
        <p:spPr>
          <a:xfrm>
            <a:off x="2451808" y="5888841"/>
            <a:ext cx="3993953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 내부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ECFECF9-DE15-4989-85BF-E83A7BCEE842}"/>
              </a:ext>
            </a:extLst>
          </p:cNvPr>
          <p:cNvSpPr/>
          <p:nvPr/>
        </p:nvSpPr>
        <p:spPr>
          <a:xfrm>
            <a:off x="7768513" y="5854217"/>
            <a:ext cx="3993953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 외부</a:t>
            </a:r>
          </a:p>
        </p:txBody>
      </p:sp>
      <p:pic>
        <p:nvPicPr>
          <p:cNvPr id="1028" name="Picture 4" descr="C:\Users\dlehq\Desktop\아두이노\새 폴더\메인 외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8845" y="2664682"/>
            <a:ext cx="3100345" cy="2912420"/>
          </a:xfrm>
          <a:prstGeom prst="rect">
            <a:avLst/>
          </a:prstGeom>
          <a:noFill/>
        </p:spPr>
      </p:pic>
      <p:pic>
        <p:nvPicPr>
          <p:cNvPr id="1030" name="Picture 6" descr="C:\Users\dlehq\Desktop\아두이노\새 폴더\메인 내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296" y="2711450"/>
            <a:ext cx="3267075" cy="284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058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3748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117053" y="985665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블록설명</a:t>
            </a:r>
            <a:r>
              <a: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서브블록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853146" y="1356274"/>
            <a:ext cx="1117147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전면의 흰 버튼은 음을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초록버튼은 옥타브를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후면의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검은 버튼은 박자를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나타냄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상단의 빨간 버튼은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아두이노의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음을 전송할 때 사용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커넥터 부분을 통해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블록간 물리적 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4AD32F3-99B3-4E6B-809F-E49C2CC36030}"/>
              </a:ext>
            </a:extLst>
          </p:cNvPr>
          <p:cNvSpPr/>
          <p:nvPr/>
        </p:nvSpPr>
        <p:spPr>
          <a:xfrm>
            <a:off x="2451808" y="5888841"/>
            <a:ext cx="3993953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 내부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ECFECF9-DE15-4989-85BF-E83A7BCEE842}"/>
              </a:ext>
            </a:extLst>
          </p:cNvPr>
          <p:cNvSpPr/>
          <p:nvPr/>
        </p:nvSpPr>
        <p:spPr>
          <a:xfrm>
            <a:off x="7768513" y="5854217"/>
            <a:ext cx="3993953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 외부</a:t>
            </a:r>
          </a:p>
        </p:txBody>
      </p:sp>
      <p:pic>
        <p:nvPicPr>
          <p:cNvPr id="1026" name="Picture 2" descr="C:\Users\dlehq\Desktop\아두이노\새 폴더\내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659" y="3150087"/>
            <a:ext cx="2598909" cy="2464172"/>
          </a:xfrm>
          <a:prstGeom prst="rect">
            <a:avLst/>
          </a:prstGeom>
          <a:noFill/>
        </p:spPr>
      </p:pic>
      <p:pic>
        <p:nvPicPr>
          <p:cNvPr id="3" name="Picture 2" descr="C:\Users\dlehq\Desktop\아두이노\새 폴더\외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9557" y="3122887"/>
            <a:ext cx="2909502" cy="2672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058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2183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 선택화면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0634CD-44C3-483D-834F-9CC69FD14C0E}"/>
              </a:ext>
            </a:extLst>
          </p:cNvPr>
          <p:cNvSpPr txBox="1"/>
          <p:nvPr/>
        </p:nvSpPr>
        <p:spPr>
          <a:xfrm>
            <a:off x="990182" y="1356447"/>
            <a:ext cx="67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 가능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 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TEST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유저가 화면을 누르면 이동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D9D30CF-D587-4702-B687-9F66AAD51C8D}"/>
              </a:ext>
            </a:extLst>
          </p:cNvPr>
          <p:cNvGrpSpPr/>
          <p:nvPr/>
        </p:nvGrpSpPr>
        <p:grpSpPr>
          <a:xfrm>
            <a:off x="1656506" y="2565557"/>
            <a:ext cx="9425467" cy="2570097"/>
            <a:chOff x="1043936" y="2542105"/>
            <a:chExt cx="10937772" cy="3235826"/>
          </a:xfrm>
        </p:grpSpPr>
        <p:grpSp>
          <p:nvGrpSpPr>
            <p:cNvPr id="6" name="그룹 5"/>
            <p:cNvGrpSpPr/>
            <p:nvPr/>
          </p:nvGrpSpPr>
          <p:grpSpPr>
            <a:xfrm>
              <a:off x="1043936" y="2542105"/>
              <a:ext cx="10937772" cy="3235826"/>
              <a:chOff x="953263" y="2471064"/>
              <a:chExt cx="10992474" cy="316641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CBCC15CF-B60A-4174-A69D-3CCCDBB6EC9A}"/>
                  </a:ext>
                </a:extLst>
              </p:cNvPr>
              <p:cNvGrpSpPr/>
              <p:nvPr/>
            </p:nvGrpSpPr>
            <p:grpSpPr>
              <a:xfrm>
                <a:off x="953263" y="2493822"/>
                <a:ext cx="5142737" cy="3143655"/>
                <a:chOff x="1561261" y="2285384"/>
                <a:chExt cx="5142737" cy="314365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xmlns="" id="{7237E576-AA1F-4F66-94AD-1C89A1D1EC7E}"/>
                    </a:ext>
                  </a:extLst>
                </p:cNvPr>
                <p:cNvGrpSpPr/>
                <p:nvPr/>
              </p:nvGrpSpPr>
              <p:grpSpPr>
                <a:xfrm>
                  <a:off x="1561261" y="2285384"/>
                  <a:ext cx="5142737" cy="3143655"/>
                  <a:chOff x="1249276" y="1755111"/>
                  <a:chExt cx="5142737" cy="3143655"/>
                </a:xfrm>
              </p:grpSpPr>
              <p:pic>
                <p:nvPicPr>
                  <p:cNvPr id="29" name="Picture 3">
                    <a:extLst>
                      <a:ext uri="{FF2B5EF4-FFF2-40B4-BE49-F238E27FC236}">
                        <a16:creationId xmlns:a16="http://schemas.microsoft.com/office/drawing/2014/main" xmlns="" id="{BE9F7001-B7EB-440B-B6E3-2D5E374321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1249276" y="1755111"/>
                    <a:ext cx="5142737" cy="31436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xmlns="" id="{BF7AC606-B37A-4A2E-945D-12CB4471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294" y="3246042"/>
                    <a:ext cx="13051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TEST </a:t>
                    </a:r>
                    <a:r>
                      <a: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모드</a:t>
                    </a:r>
                  </a:p>
                </p:txBody>
              </p:sp>
            </p:grp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xmlns="" id="{E7B1EEDF-2136-42DA-BDF4-18A912084E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19687178">
                  <a:off x="4280864" y="3219621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6B29F115-A6F2-448D-B8F7-8153F1BA8057}"/>
                    </a:ext>
                  </a:extLst>
                </p:cNvPr>
                <p:cNvSpPr txBox="1"/>
                <p:nvPr/>
              </p:nvSpPr>
              <p:spPr>
                <a:xfrm>
                  <a:off x="2627863" y="2804952"/>
                  <a:ext cx="30095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[ </a:t>
                  </a:r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스테이지 선택하기 </a:t>
                  </a:r>
                  <a:r>
                    <a:rPr lang="en-US" altLang="ko-KR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]</a:t>
                  </a:r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A25EF030-8D41-49A3-B2BA-D3A253554579}"/>
                    </a:ext>
                  </a:extLst>
                </p:cNvPr>
                <p:cNvSpPr txBox="1"/>
                <p:nvPr/>
              </p:nvSpPr>
              <p:spPr>
                <a:xfrm>
                  <a:off x="3510488" y="3283466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0BE8EF0-604E-4EBB-9DD3-A940CBC692EC}"/>
                    </a:ext>
                  </a:extLst>
                </p:cNvPr>
                <p:cNvSpPr txBox="1"/>
                <p:nvPr/>
              </p:nvSpPr>
              <p:spPr>
                <a:xfrm>
                  <a:off x="3592256" y="4262942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자유 모드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E1B378F8-87C3-42CA-ABD0-902691428CEB}"/>
                  </a:ext>
                </a:extLst>
              </p:cNvPr>
              <p:cNvSpPr txBox="1"/>
              <p:nvPr/>
            </p:nvSpPr>
            <p:spPr>
              <a:xfrm>
                <a:off x="5787148" y="2996728"/>
                <a:ext cx="6177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b="1" dirty="0"/>
                  <a:t>&gt;</a:t>
                </a:r>
                <a:endParaRPr lang="ko-KR" altLang="en-US" sz="9600" b="1" dirty="0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6DF4DB28-BAD6-4815-A09B-4FFBCBB3E799}"/>
                  </a:ext>
                </a:extLst>
              </p:cNvPr>
              <p:cNvGrpSpPr/>
              <p:nvPr/>
            </p:nvGrpSpPr>
            <p:grpSpPr>
              <a:xfrm>
                <a:off x="6765770" y="2471064"/>
                <a:ext cx="5179967" cy="3166413"/>
                <a:chOff x="1714647" y="2262626"/>
                <a:chExt cx="5179967" cy="3166413"/>
              </a:xfrm>
            </p:grpSpPr>
            <p:pic>
              <p:nvPicPr>
                <p:cNvPr id="52" name="Picture 3">
                  <a:extLst>
                    <a:ext uri="{FF2B5EF4-FFF2-40B4-BE49-F238E27FC236}">
                      <a16:creationId xmlns:a16="http://schemas.microsoft.com/office/drawing/2014/main" xmlns="" id="{31692C2C-8457-4ECA-8A79-F7CB3655C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714647" y="2262626"/>
                  <a:ext cx="5179967" cy="3166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A3E81C71-7425-43A2-9E0C-AA6E89BB54E0}"/>
                    </a:ext>
                  </a:extLst>
                </p:cNvPr>
                <p:cNvSpPr txBox="1"/>
                <p:nvPr/>
              </p:nvSpPr>
              <p:spPr>
                <a:xfrm>
                  <a:off x="2560546" y="2893924"/>
                  <a:ext cx="30095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모드입니다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id="{82BFC9AB-2747-4D79-8F21-D0B4004F655A}"/>
                    </a:ext>
                  </a:extLst>
                </p:cNvPr>
                <p:cNvSpPr txBox="1"/>
                <p:nvPr/>
              </p:nvSpPr>
              <p:spPr>
                <a:xfrm>
                  <a:off x="3510490" y="337325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4A1795-11FD-49B0-9C91-346A0AA90754}"/>
                </a:ext>
              </a:extLst>
            </p:cNvPr>
            <p:cNvSpPr txBox="1"/>
            <p:nvPr/>
          </p:nvSpPr>
          <p:spPr>
            <a:xfrm>
              <a:off x="7654231" y="3815451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피아노 모드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3FD01BF5-4E79-415D-AFB8-AD9D1F87B4A6}"/>
                </a:ext>
              </a:extLst>
            </p:cNvPr>
            <p:cNvSpPr txBox="1"/>
            <p:nvPr/>
          </p:nvSpPr>
          <p:spPr>
            <a:xfrm>
              <a:off x="7654231" y="4370162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이론 배우기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3E2D2880-25CD-410F-93DA-82CC15F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87178">
            <a:off x="9186310" y="3595571"/>
            <a:ext cx="1045400" cy="98959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97146D9-AA44-49C0-ADD5-C8E7768C2F2D}"/>
              </a:ext>
            </a:extLst>
          </p:cNvPr>
          <p:cNvSpPr/>
          <p:nvPr/>
        </p:nvSpPr>
        <p:spPr>
          <a:xfrm>
            <a:off x="2305878" y="5204216"/>
            <a:ext cx="2990836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초기화면에서 스테이지 선택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7F5C437-1D12-439C-ADB7-D50B433FE6EA}"/>
              </a:ext>
            </a:extLst>
          </p:cNvPr>
          <p:cNvSpPr/>
          <p:nvPr/>
        </p:nvSpPr>
        <p:spPr>
          <a:xfrm>
            <a:off x="7298713" y="5240809"/>
            <a:ext cx="2990836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배움모드에서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배울 것을 선택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58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17055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</a:t>
            </a:r>
            <a:r>
              <a:rPr lang="ko-KR" altLang="en-US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배움모드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398EF55-A2DE-45F7-B3FF-1416FBD317A6}"/>
              </a:ext>
            </a:extLst>
          </p:cNvPr>
          <p:cNvSpPr txBox="1"/>
          <p:nvPr/>
        </p:nvSpPr>
        <p:spPr>
          <a:xfrm>
            <a:off x="1092572" y="1376817"/>
            <a:ext cx="104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연결 없이 피아노 및 기초적인 음계공부를 할 수 있도록 하는 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피아노의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도레미파솔라시도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음계가 어떠한 형태로 연주되는지 보여줌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21284C0-E130-4322-8B9A-7949D93854D3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7AD85E-92B4-4399-9984-9BA952F8115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A9783E-3968-43FA-A500-3BECD171EB0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B62049D-5285-4030-B6D4-BF9DF7AC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6BD1A61-0F02-40C5-BB86-CE76B4768E08}"/>
              </a:ext>
            </a:extLst>
          </p:cNvPr>
          <p:cNvGrpSpPr/>
          <p:nvPr/>
        </p:nvGrpSpPr>
        <p:grpSpPr>
          <a:xfrm>
            <a:off x="1345294" y="2325105"/>
            <a:ext cx="9661347" cy="1922299"/>
            <a:chOff x="967070" y="2297732"/>
            <a:chExt cx="9854810" cy="21521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4390A07-B100-4874-9E73-38E48FCB8B46}"/>
                </a:ext>
              </a:extLst>
            </p:cNvPr>
            <p:cNvGrpSpPr/>
            <p:nvPr/>
          </p:nvGrpSpPr>
          <p:grpSpPr>
            <a:xfrm>
              <a:off x="967070" y="2297732"/>
              <a:ext cx="9854810" cy="2152148"/>
              <a:chOff x="139155" y="1267781"/>
              <a:chExt cx="10195152" cy="257501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C0A309E6-FAA7-4139-A566-7265034AC20C}"/>
                  </a:ext>
                </a:extLst>
              </p:cNvPr>
              <p:cNvGrpSpPr/>
              <p:nvPr/>
            </p:nvGrpSpPr>
            <p:grpSpPr>
              <a:xfrm>
                <a:off x="139155" y="1267781"/>
                <a:ext cx="9803448" cy="2575013"/>
                <a:chOff x="-2220775" y="413768"/>
                <a:chExt cx="14373202" cy="2625902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65C6B431-8CBB-4B6B-952D-53FF8169C85C}"/>
                    </a:ext>
                  </a:extLst>
                </p:cNvPr>
                <p:cNvGrpSpPr/>
                <p:nvPr/>
              </p:nvGrpSpPr>
              <p:grpSpPr>
                <a:xfrm>
                  <a:off x="2726960" y="413768"/>
                  <a:ext cx="9425467" cy="2570097"/>
                  <a:chOff x="1043936" y="2542105"/>
                  <a:chExt cx="10937772" cy="3235826"/>
                </a:xfrm>
              </p:grpSpPr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xmlns="" id="{1A7257BD-590F-42FD-9FC6-4E6C42BA662A}"/>
                      </a:ext>
                    </a:extLst>
                  </p:cNvPr>
                  <p:cNvGrpSpPr/>
                  <p:nvPr/>
                </p:nvGrpSpPr>
                <p:grpSpPr>
                  <a:xfrm>
                    <a:off x="1043936" y="2542105"/>
                    <a:ext cx="10937772" cy="3235826"/>
                    <a:chOff x="953263" y="2471064"/>
                    <a:chExt cx="10992474" cy="3166413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xmlns="" id="{F02DC82F-6C49-4C39-BCF0-E378C8528E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3263" y="2493822"/>
                      <a:ext cx="5142737" cy="3143655"/>
                      <a:chOff x="1561261" y="2285384"/>
                      <a:chExt cx="5142737" cy="3143655"/>
                    </a:xfrm>
                  </p:grpSpPr>
                  <p:pic>
                    <p:nvPicPr>
                      <p:cNvPr id="55" name="Picture 3">
                        <a:extLst>
                          <a:ext uri="{FF2B5EF4-FFF2-40B4-BE49-F238E27FC236}">
                            <a16:creationId xmlns:a16="http://schemas.microsoft.com/office/drawing/2014/main" xmlns="" id="{4334FB84-1247-4112-8D8B-BC125EF5B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261" y="2285384"/>
                        <a:ext cx="5142737" cy="3143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pic>
                    <p:nvPicPr>
                      <p:cNvPr id="51" name="그림 50">
                        <a:extLst>
                          <a:ext uri="{FF2B5EF4-FFF2-40B4-BE49-F238E27FC236}">
                            <a16:creationId xmlns:a16="http://schemas.microsoft.com/office/drawing/2014/main" xmlns="" id="{6FAEAECB-53B9-417F-A55B-CE62E45FD4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87178">
                        <a:off x="4280864" y="3219621"/>
                        <a:ext cx="1219200" cy="1219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xmlns="" id="{E85F3228-9E77-47B3-BC12-A38C5EE1A1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65770" y="2471064"/>
                      <a:ext cx="5179967" cy="3166413"/>
                      <a:chOff x="1714647" y="2262626"/>
                      <a:chExt cx="5179967" cy="3166413"/>
                    </a:xfrm>
                  </p:grpSpPr>
                  <p:pic>
                    <p:nvPicPr>
                      <p:cNvPr id="46" name="Picture 3">
                        <a:extLst>
                          <a:ext uri="{FF2B5EF4-FFF2-40B4-BE49-F238E27FC236}">
                            <a16:creationId xmlns:a16="http://schemas.microsoft.com/office/drawing/2014/main" xmlns="" id="{7537D8D1-4FA8-4FBA-8619-ADE1CD6C5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647" y="2262626"/>
                        <a:ext cx="5179967" cy="316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xmlns="" id="{07F9AA2F-F46C-4D34-8345-E3209B5712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0490" y="337325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endParaRPr>
                      </a:p>
                    </p:txBody>
                  </p:sp>
                </p:grp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xmlns="" id="{5F9C3120-0470-4F84-8091-8ADA3D5AB3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3181" y="3228850"/>
                    <a:ext cx="30095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이론 배우기</a:t>
                    </a:r>
                  </a:p>
                </p:txBody>
              </p:sp>
            </p:grpSp>
            <p:pic>
              <p:nvPicPr>
                <p:cNvPr id="64" name="Picture 3">
                  <a:extLst>
                    <a:ext uri="{FF2B5EF4-FFF2-40B4-BE49-F238E27FC236}">
                      <a16:creationId xmlns:a16="http://schemas.microsoft.com/office/drawing/2014/main" xmlns="" id="{FA38D57B-4D78-49BA-8BCF-DEBEB43F26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2220775" y="469573"/>
                  <a:ext cx="4441549" cy="25700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93E99059-89BB-4CB8-99A5-885BA6705E27}"/>
                    </a:ext>
                  </a:extLst>
                </p:cNvPr>
                <p:cNvSpPr txBox="1"/>
                <p:nvPr/>
              </p:nvSpPr>
              <p:spPr>
                <a:xfrm>
                  <a:off x="-1523291" y="1027231"/>
                  <a:ext cx="2580513" cy="329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모드입니다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id="{04EBB619-5D6D-4E62-BBFF-328E1A2343FD}"/>
                    </a:ext>
                  </a:extLst>
                </p:cNvPr>
                <p:cNvSpPr txBox="1"/>
                <p:nvPr/>
              </p:nvSpPr>
              <p:spPr>
                <a:xfrm>
                  <a:off x="-1536198" y="1526194"/>
                  <a:ext cx="2593419" cy="368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계이름 배우기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0F5484DD-8801-43F9-8069-5E5C205BCE5F}"/>
                    </a:ext>
                  </a:extLst>
                </p:cNvPr>
                <p:cNvSpPr txBox="1"/>
                <p:nvPr/>
              </p:nvSpPr>
              <p:spPr>
                <a:xfrm>
                  <a:off x="-1536197" y="1966780"/>
                  <a:ext cx="2593420" cy="329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이론 배우기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F219BBAB-4A0D-42D3-B155-FB9C15C69F74}"/>
                    </a:ext>
                  </a:extLst>
                </p:cNvPr>
                <p:cNvSpPr txBox="1"/>
                <p:nvPr/>
              </p:nvSpPr>
              <p:spPr>
                <a:xfrm>
                  <a:off x="1866588" y="950348"/>
                  <a:ext cx="529650" cy="1335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b="1" dirty="0"/>
                    <a:t>&gt;</a:t>
                  </a:r>
                  <a:endParaRPr lang="ko-KR" altLang="en-US" sz="7000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556FBB62-46E1-4CB9-91A5-425DA48DD504}"/>
                  </a:ext>
                </a:extLst>
              </p:cNvPr>
              <p:cNvGrpSpPr/>
              <p:nvPr/>
            </p:nvGrpSpPr>
            <p:grpSpPr>
              <a:xfrm>
                <a:off x="7003074" y="1793962"/>
                <a:ext cx="3331233" cy="1242037"/>
                <a:chOff x="7312450" y="2053049"/>
                <a:chExt cx="3906411" cy="1183989"/>
              </a:xfrm>
            </p:grpSpPr>
            <p:pic>
              <p:nvPicPr>
                <p:cNvPr id="73" name="Picture 3">
                  <a:extLst>
                    <a:ext uri="{FF2B5EF4-FFF2-40B4-BE49-F238E27FC236}">
                      <a16:creationId xmlns:a16="http://schemas.microsoft.com/office/drawing/2014/main" xmlns="" id="{24FBE5D2-44A3-4BFE-B478-F4C6A12283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5536" y="2517368"/>
                  <a:ext cx="2486114" cy="556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51466B9D-DDEA-4306-8EFB-9996E59B38C2}"/>
                    </a:ext>
                  </a:extLst>
                </p:cNvPr>
                <p:cNvSpPr txBox="1"/>
                <p:nvPr/>
              </p:nvSpPr>
              <p:spPr>
                <a:xfrm>
                  <a:off x="7312450" y="2053049"/>
                  <a:ext cx="3212285" cy="44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플랫 장조 배워보기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</a:t>
                  </a:r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기본 편</a:t>
                  </a:r>
                  <a:endParaRPr lang="en-US" altLang="ko-KR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  <a:p>
                  <a:pPr algn="ctr"/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&lt;</a:t>
                  </a:r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음계 따른 도 자리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&gt;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4F58C2B-32EE-4916-BD69-F34C3C482793}"/>
                    </a:ext>
                  </a:extLst>
                </p:cNvPr>
                <p:cNvSpPr txBox="1"/>
                <p:nvPr/>
              </p:nvSpPr>
              <p:spPr>
                <a:xfrm>
                  <a:off x="8006576" y="3031663"/>
                  <a:ext cx="3212285" cy="205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       시   라     시        도      도     도</a:t>
                  </a:r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674483A-834E-4647-9642-8485B2B1F27C}"/>
                </a:ext>
              </a:extLst>
            </p:cNvPr>
            <p:cNvSpPr txBox="1"/>
            <p:nvPr/>
          </p:nvSpPr>
          <p:spPr>
            <a:xfrm>
              <a:off x="6900865" y="2812928"/>
              <a:ext cx="3488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/>
                <a:t>&gt;</a:t>
              </a:r>
              <a:endParaRPr lang="ko-KR" altLang="en-US" sz="70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23E21A4-B6BB-4755-8546-6D9A409AF574}"/>
                </a:ext>
              </a:extLst>
            </p:cNvPr>
            <p:cNvSpPr txBox="1"/>
            <p:nvPr/>
          </p:nvSpPr>
          <p:spPr>
            <a:xfrm>
              <a:off x="4716702" y="3162690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플랫장조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BE321634-AB5F-4906-B265-249B4C2AB83E}"/>
                </a:ext>
              </a:extLst>
            </p:cNvPr>
            <p:cNvSpPr txBox="1"/>
            <p:nvPr/>
          </p:nvSpPr>
          <p:spPr>
            <a:xfrm>
              <a:off x="4729893" y="3504310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플랫단조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6878BBA-C4F2-44EA-A8C2-4F5B8AD9B965}"/>
                </a:ext>
              </a:extLst>
            </p:cNvPr>
            <p:cNvSpPr txBox="1"/>
            <p:nvPr/>
          </p:nvSpPr>
          <p:spPr>
            <a:xfrm>
              <a:off x="4720075" y="3824009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샵장조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2DECDB60-65C5-4E44-AA57-C675D7C68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687178">
              <a:off x="2652137" y="3462447"/>
              <a:ext cx="689227" cy="811056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97FFED1B-96D8-4BE1-B941-1C5598FEC9AD}"/>
              </a:ext>
            </a:extLst>
          </p:cNvPr>
          <p:cNvGrpSpPr/>
          <p:nvPr/>
        </p:nvGrpSpPr>
        <p:grpSpPr>
          <a:xfrm>
            <a:off x="1264133" y="4485952"/>
            <a:ext cx="9875725" cy="1990186"/>
            <a:chOff x="981665" y="4530842"/>
            <a:chExt cx="9646752" cy="213700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1243209A-9B7B-417F-A4F5-41B190C94667}"/>
                </a:ext>
              </a:extLst>
            </p:cNvPr>
            <p:cNvGrpSpPr/>
            <p:nvPr/>
          </p:nvGrpSpPr>
          <p:grpSpPr>
            <a:xfrm>
              <a:off x="7378717" y="4613042"/>
              <a:ext cx="3249700" cy="1814514"/>
              <a:chOff x="5972683" y="2430258"/>
              <a:chExt cx="5142737" cy="3143655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6DF4DB28-BAD6-4815-A09B-4FFBCBB3E799}"/>
                  </a:ext>
                </a:extLst>
              </p:cNvPr>
              <p:cNvGrpSpPr/>
              <p:nvPr/>
            </p:nvGrpSpPr>
            <p:grpSpPr>
              <a:xfrm>
                <a:off x="5972683" y="2430258"/>
                <a:ext cx="5142737" cy="3143655"/>
                <a:chOff x="704526" y="2285383"/>
                <a:chExt cx="5142737" cy="3143655"/>
              </a:xfrm>
            </p:grpSpPr>
            <p:pic>
              <p:nvPicPr>
                <p:cNvPr id="41" name="Picture 3">
                  <a:extLst>
                    <a:ext uri="{FF2B5EF4-FFF2-40B4-BE49-F238E27FC236}">
                      <a16:creationId xmlns:a16="http://schemas.microsoft.com/office/drawing/2014/main" xmlns="" id="{31692C2C-8457-4ECA-8A79-F7CB3655C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04526" y="2285383"/>
                  <a:ext cx="5142737" cy="31436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2BFC9AB-2747-4D79-8F21-D0B4004F655A}"/>
                    </a:ext>
                  </a:extLst>
                </p:cNvPr>
                <p:cNvSpPr txBox="1"/>
                <p:nvPr/>
              </p:nvSpPr>
              <p:spPr>
                <a:xfrm>
                  <a:off x="3510490" y="337325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6937919" y="3221956"/>
                <a:ext cx="3212267" cy="1927599"/>
                <a:chOff x="6970871" y="3479938"/>
                <a:chExt cx="3212267" cy="1927599"/>
              </a:xfrm>
            </p:grpSpPr>
            <p:pic>
              <p:nvPicPr>
                <p:cNvPr id="34" name="Picture 2" descr="D:\dlehq\Downloads\졸작\시나리오\도눌림.PNG">
                  <a:extLst>
                    <a:ext uri="{FF2B5EF4-FFF2-40B4-BE49-F238E27FC236}">
                      <a16:creationId xmlns:a16="http://schemas.microsoft.com/office/drawing/2014/main" xmlns="" id="{2DD9E5DB-0538-4972-A190-8B0569E133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15070" t="13019" r="13171" b="47079"/>
                <a:stretch/>
              </p:blipFill>
              <p:spPr bwMode="auto">
                <a:xfrm>
                  <a:off x="6970871" y="3479938"/>
                  <a:ext cx="3212267" cy="1567971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8275D92-C889-462E-AB88-5369D0FA055C}"/>
                    </a:ext>
                  </a:extLst>
                </p:cNvPr>
                <p:cNvSpPr txBox="1"/>
                <p:nvPr/>
              </p:nvSpPr>
              <p:spPr>
                <a:xfrm>
                  <a:off x="7010421" y="4885646"/>
                  <a:ext cx="561499" cy="521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FBA4B255-1C11-496F-8704-596F483D72F3}"/>
                </a:ext>
              </a:extLst>
            </p:cNvPr>
            <p:cNvGrpSpPr/>
            <p:nvPr/>
          </p:nvGrpSpPr>
          <p:grpSpPr>
            <a:xfrm>
              <a:off x="981665" y="4530842"/>
              <a:ext cx="7667530" cy="2137009"/>
              <a:chOff x="-2220775" y="432240"/>
              <a:chExt cx="11629890" cy="2607430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94244910-267E-40A6-9268-CBD6B0910792}"/>
                  </a:ext>
                </a:extLst>
              </p:cNvPr>
              <p:cNvGrpSpPr/>
              <p:nvPr/>
            </p:nvGrpSpPr>
            <p:grpSpPr>
              <a:xfrm>
                <a:off x="2726960" y="432240"/>
                <a:ext cx="6682155" cy="2551625"/>
                <a:chOff x="1043936" y="2565362"/>
                <a:chExt cx="7754299" cy="3212569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xmlns="" id="{6B5A8120-8A4F-41FF-B466-61920FB9A54C}"/>
                    </a:ext>
                  </a:extLst>
                </p:cNvPr>
                <p:cNvGrpSpPr/>
                <p:nvPr/>
              </p:nvGrpSpPr>
              <p:grpSpPr>
                <a:xfrm>
                  <a:off x="1043936" y="2565362"/>
                  <a:ext cx="7754299" cy="3212569"/>
                  <a:chOff x="953263" y="2493822"/>
                  <a:chExt cx="7793080" cy="3143655"/>
                </a:xfrm>
              </p:grpSpPr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xmlns="" id="{A25D86F8-4FB3-4DAD-AB80-223EF41EFF2F}"/>
                      </a:ext>
                    </a:extLst>
                  </p:cNvPr>
                  <p:cNvGrpSpPr/>
                  <p:nvPr/>
                </p:nvGrpSpPr>
                <p:grpSpPr>
                  <a:xfrm>
                    <a:off x="953263" y="2493822"/>
                    <a:ext cx="5142737" cy="3143655"/>
                    <a:chOff x="1561261" y="2285384"/>
                    <a:chExt cx="5142737" cy="3143655"/>
                  </a:xfrm>
                </p:grpSpPr>
                <p:pic>
                  <p:nvPicPr>
                    <p:cNvPr id="104" name="Picture 3">
                      <a:extLst>
                        <a:ext uri="{FF2B5EF4-FFF2-40B4-BE49-F238E27FC236}">
                          <a16:creationId xmlns:a16="http://schemas.microsoft.com/office/drawing/2014/main" xmlns="" id="{D73E5759-E77B-421B-9987-9947CEC77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/>
                    <a:srcRect/>
                    <a:stretch>
                      <a:fillRect/>
                    </a:stretch>
                  </p:blipFill>
                  <p:spPr bwMode="auto">
                    <a:xfrm>
                      <a:off x="1561261" y="2285384"/>
                      <a:ext cx="5142737" cy="314365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pic>
                  <p:nvPicPr>
                    <p:cNvPr id="105" name="그림 104">
                      <a:extLst>
                        <a:ext uri="{FF2B5EF4-FFF2-40B4-BE49-F238E27FC236}">
                          <a16:creationId xmlns:a16="http://schemas.microsoft.com/office/drawing/2014/main" xmlns="" id="{A90CF6F1-C655-48A1-BC74-9342C9D832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687178">
                      <a:off x="4482537" y="3344472"/>
                      <a:ext cx="1219200" cy="12192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xmlns="" id="{C6D1725B-993B-4721-8015-A1421A4DF355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613" y="3581688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xmlns="" id="{25D8D988-C525-42E5-ADC2-C63D3B5DD6E8}"/>
                    </a:ext>
                  </a:extLst>
                </p:cNvPr>
                <p:cNvSpPr txBox="1"/>
                <p:nvPr/>
              </p:nvSpPr>
              <p:spPr>
                <a:xfrm>
                  <a:off x="1937492" y="3228850"/>
                  <a:ext cx="3035219" cy="567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계이름 배우기</a:t>
                  </a:r>
                </a:p>
              </p:txBody>
            </p:sp>
          </p:grpSp>
          <p:pic>
            <p:nvPicPr>
              <p:cNvPr id="93" name="Picture 3">
                <a:extLst>
                  <a:ext uri="{FF2B5EF4-FFF2-40B4-BE49-F238E27FC236}">
                    <a16:creationId xmlns:a16="http://schemas.microsoft.com/office/drawing/2014/main" xmlns="" id="{6E85AE04-D5BA-499B-A252-96DFAEAAA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2220775" y="469573"/>
                <a:ext cx="4441549" cy="2570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1571042D-BD5A-4AAC-B3E4-A3891C6F9756}"/>
                  </a:ext>
                </a:extLst>
              </p:cNvPr>
              <p:cNvSpPr txBox="1"/>
              <p:nvPr/>
            </p:nvSpPr>
            <p:spPr>
              <a:xfrm>
                <a:off x="-1523291" y="1027231"/>
                <a:ext cx="2580513" cy="32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배움 모드입니다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89EC47F7-B12C-45D6-83C1-D77B17D12B34}"/>
                  </a:ext>
                </a:extLst>
              </p:cNvPr>
              <p:cNvSpPr txBox="1"/>
              <p:nvPr/>
            </p:nvSpPr>
            <p:spPr>
              <a:xfrm>
                <a:off x="-1536198" y="1526194"/>
                <a:ext cx="2593419" cy="36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계이름 배우기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D39950FA-9806-4532-989F-967E0261223E}"/>
                  </a:ext>
                </a:extLst>
              </p:cNvPr>
              <p:cNvSpPr txBox="1"/>
              <p:nvPr/>
            </p:nvSpPr>
            <p:spPr>
              <a:xfrm>
                <a:off x="-1536197" y="1966780"/>
                <a:ext cx="2593420" cy="32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이론 배우기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F7411C0-BFBD-47FF-8A57-82B9C0122209}"/>
                  </a:ext>
                </a:extLst>
              </p:cNvPr>
              <p:cNvSpPr txBox="1"/>
              <p:nvPr/>
            </p:nvSpPr>
            <p:spPr>
              <a:xfrm>
                <a:off x="1866588" y="950348"/>
                <a:ext cx="529650" cy="133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b="1" dirty="0"/>
                  <a:t>&gt;</a:t>
                </a:r>
                <a:endParaRPr lang="ko-KR" altLang="en-US" sz="7000" b="1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1DFB8495-5CB1-4FEF-8608-856071CFB56F}"/>
                </a:ext>
              </a:extLst>
            </p:cNvPr>
            <p:cNvSpPr txBox="1"/>
            <p:nvPr/>
          </p:nvSpPr>
          <p:spPr>
            <a:xfrm>
              <a:off x="6816490" y="4849185"/>
              <a:ext cx="3782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/>
                <a:t>&gt;</a:t>
              </a:r>
              <a:endParaRPr lang="ko-KR" altLang="en-US" sz="70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F8075399-4BD8-4BF8-B165-3DFA86BF1CCD}"/>
                </a:ext>
              </a:extLst>
            </p:cNvPr>
            <p:cNvSpPr txBox="1"/>
            <p:nvPr/>
          </p:nvSpPr>
          <p:spPr>
            <a:xfrm>
              <a:off x="7601853" y="4869013"/>
              <a:ext cx="2647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&lt;</a:t>
              </a: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다장조</a:t>
              </a:r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&gt;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F52E6862-5C5E-4EC3-A236-4806F1CA9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687178">
              <a:off x="2711128" y="5381274"/>
              <a:ext cx="689227" cy="81105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27D84269-094C-43A0-9ABD-B6FD9B3E3C77}"/>
                </a:ext>
              </a:extLst>
            </p:cNvPr>
            <p:cNvSpPr txBox="1"/>
            <p:nvPr/>
          </p:nvSpPr>
          <p:spPr>
            <a:xfrm>
              <a:off x="4732908" y="5302275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다장조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CEA45C4C-9BE7-454F-8684-B9A0273798FF}"/>
                </a:ext>
              </a:extLst>
            </p:cNvPr>
            <p:cNvSpPr txBox="1"/>
            <p:nvPr/>
          </p:nvSpPr>
          <p:spPr>
            <a:xfrm>
              <a:off x="4741694" y="5625219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라장조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3477DA99-77DA-4B98-BF66-BC5E6797E2A7}"/>
                </a:ext>
              </a:extLst>
            </p:cNvPr>
            <p:cNvSpPr txBox="1"/>
            <p:nvPr/>
          </p:nvSpPr>
          <p:spPr>
            <a:xfrm>
              <a:off x="4741694" y="5947244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마장조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3838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FE26A58-9A3F-4C20-8974-01FABA7F9A8F}"/>
              </a:ext>
            </a:extLst>
          </p:cNvPr>
          <p:cNvGrpSpPr/>
          <p:nvPr/>
        </p:nvGrpSpPr>
        <p:grpSpPr>
          <a:xfrm>
            <a:off x="8320166" y="3111167"/>
            <a:ext cx="3453872" cy="1941676"/>
            <a:chOff x="2987850" y="2040217"/>
            <a:chExt cx="7106026" cy="3937425"/>
          </a:xfrm>
        </p:grpSpPr>
        <p:pic>
          <p:nvPicPr>
            <p:cNvPr id="115" name="Picture 3">
              <a:extLst>
                <a:ext uri="{FF2B5EF4-FFF2-40B4-BE49-F238E27FC236}">
                  <a16:creationId xmlns:a16="http://schemas.microsoft.com/office/drawing/2014/main" xmlns="" id="{3D99433C-50BC-47ED-8875-12D6B07E7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87850" y="2158117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9" descr="비행기 동요에 대한 이미지 검색결과">
              <a:extLst>
                <a:ext uri="{FF2B5EF4-FFF2-40B4-BE49-F238E27FC236}">
                  <a16:creationId xmlns:a16="http://schemas.microsoft.com/office/drawing/2014/main" xmlns="" id="{A0D9FB41-9E33-4B28-980E-3E442219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340" y="3567620"/>
              <a:ext cx="1553320" cy="155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3C161DC5-9B1F-419A-9A4C-E902F572C405}"/>
                </a:ext>
              </a:extLst>
            </p:cNvPr>
            <p:cNvSpPr txBox="1"/>
            <p:nvPr/>
          </p:nvSpPr>
          <p:spPr>
            <a:xfrm>
              <a:off x="3612374" y="2716338"/>
              <a:ext cx="1916816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E0F7AA31-E9D2-41F1-B7B4-4DBBEDB67A58}"/>
                </a:ext>
              </a:extLst>
            </p:cNvPr>
            <p:cNvSpPr txBox="1"/>
            <p:nvPr/>
          </p:nvSpPr>
          <p:spPr>
            <a:xfrm>
              <a:off x="4758948" y="3084916"/>
              <a:ext cx="2091613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정답입니다♬</a:t>
              </a:r>
            </a:p>
          </p:txBody>
        </p:sp>
        <p:pic>
          <p:nvPicPr>
            <p:cNvPr id="119" name="Picture 2" descr="C:\Users\dlehq\Desktop\3.png">
              <a:extLst>
                <a:ext uri="{FF2B5EF4-FFF2-40B4-BE49-F238E27FC236}">
                  <a16:creationId xmlns:a16="http://schemas.microsoft.com/office/drawing/2014/main" xmlns="" id="{AFD3071E-04D0-46FF-830D-F263B4144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33054" y="2040217"/>
              <a:ext cx="2660822" cy="2660822"/>
            </a:xfrm>
            <a:prstGeom prst="rect">
              <a:avLst/>
            </a:prstGeom>
            <a:noFill/>
          </p:spPr>
        </p:pic>
      </p:grpSp>
      <p:grpSp>
        <p:nvGrpSpPr>
          <p:cNvPr id="20" name="그룹 19"/>
          <p:cNvGrpSpPr/>
          <p:nvPr/>
        </p:nvGrpSpPr>
        <p:grpSpPr>
          <a:xfrm>
            <a:off x="806609" y="3110600"/>
            <a:ext cx="4401429" cy="2839438"/>
            <a:chOff x="806609" y="3110600"/>
            <a:chExt cx="4401429" cy="2839438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6609" y="3110600"/>
              <a:ext cx="4401429" cy="283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224508" y="356174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71950" y="3868062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선택하세요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32403" y="4098915"/>
              <a:ext cx="3314088" cy="1116693"/>
              <a:chOff x="1232403" y="4098915"/>
              <a:chExt cx="3314088" cy="11166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699172" y="4275899"/>
                <a:ext cx="2355836" cy="735365"/>
                <a:chOff x="1609056" y="4275899"/>
                <a:chExt cx="2355836" cy="735365"/>
              </a:xfrm>
            </p:grpSpPr>
            <p:pic>
              <p:nvPicPr>
                <p:cNvPr id="56" name="Picture 9" descr="비행기 동요에 대한 이미지 검색결과">
                  <a:extLst>
                    <a:ext uri="{FF2B5EF4-FFF2-40B4-BE49-F238E27FC236}">
                      <a16:creationId xmlns:a16="http://schemas.microsoft.com/office/drawing/2014/main" xmlns="" id="{E57C56B3-892F-4983-ACC0-8883B8719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9056" y="4286785"/>
                  <a:ext cx="683554" cy="724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3" descr="학교종 동요에 대한 이미지 검색결과">
                  <a:hlinkClick r:id="rId5"/>
                  <a:extLst>
                    <a:ext uri="{FF2B5EF4-FFF2-40B4-BE49-F238E27FC236}">
                      <a16:creationId xmlns:a16="http://schemas.microsoft.com/office/drawing/2014/main" xmlns="" id="{FDAF6481-721E-4693-8E02-C4B64DED22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7556" y="4275899"/>
                  <a:ext cx="683554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7" descr="관련 이미지">
                  <a:hlinkClick r:id="rId7"/>
                  <a:extLst>
                    <a:ext uri="{FF2B5EF4-FFF2-40B4-BE49-F238E27FC236}">
                      <a16:creationId xmlns:a16="http://schemas.microsoft.com/office/drawing/2014/main" xmlns="" id="{76D2B79E-1F49-4B63-9C11-4E0BF4B6A0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9266" y="4275899"/>
                  <a:ext cx="675626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>
                <a:off x="4005580" y="4098915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 rot="10800000">
                <a:off x="1232403" y="4230723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E9682346-0121-434A-8551-3DD3940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687178">
              <a:off x="1738289" y="4519030"/>
              <a:ext cx="1067626" cy="10676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900625" y="3142411"/>
            <a:ext cx="3427829" cy="2075378"/>
            <a:chOff x="6342247" y="3715084"/>
            <a:chExt cx="3822171" cy="231413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A2BCE89-EFC2-4B47-9BD1-209929B20B55}"/>
                </a:ext>
              </a:extLst>
            </p:cNvPr>
            <p:cNvGrpSpPr/>
            <p:nvPr/>
          </p:nvGrpSpPr>
          <p:grpSpPr>
            <a:xfrm>
              <a:off x="6342247" y="3715084"/>
              <a:ext cx="3822171" cy="2314132"/>
              <a:chOff x="1480095" y="2080917"/>
              <a:chExt cx="5142737" cy="3143655"/>
            </a:xfrm>
          </p:grpSpPr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xmlns="" id="{9C6447C6-74E6-4A49-BE2D-964260316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80095" y="2080917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33FE2BD-8826-4E81-9420-A3942D368C63}"/>
                  </a:ext>
                </a:extLst>
              </p:cNvPr>
              <p:cNvSpPr txBox="1"/>
              <p:nvPr/>
            </p:nvSpPr>
            <p:spPr>
              <a:xfrm>
                <a:off x="3258635" y="2621909"/>
                <a:ext cx="141963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TEST </a:t>
                </a:r>
                <a:r>
                  <a:rPr lang="ko-KR" altLang="en-US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모드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7C849D6A-B169-4D67-95C1-A39259FDED35}"/>
                  </a:ext>
                </a:extLst>
              </p:cNvPr>
              <p:cNvSpPr txBox="1"/>
              <p:nvPr/>
            </p:nvSpPr>
            <p:spPr>
              <a:xfrm>
                <a:off x="2760406" y="3014014"/>
                <a:ext cx="241609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한 소절을 입력하세요</a:t>
                </a:r>
                <a:r>
                  <a:rPr lang="en-US" altLang="ko-KR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.</a:t>
                </a:r>
                <a:endPara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xmlns="" id="{01FF8C9C-2A47-4BED-8ECC-96902262E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263" y="4775833"/>
              <a:ext cx="2444913" cy="5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3210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D852FFE-CE55-41B2-91DA-CAB9AF9B471E}"/>
              </a:ext>
            </a:extLst>
          </p:cNvPr>
          <p:cNvSpPr txBox="1"/>
          <p:nvPr/>
        </p:nvSpPr>
        <p:spPr>
          <a:xfrm>
            <a:off x="922196" y="1276453"/>
            <a:ext cx="11146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연주할 동요선택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 동요를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 소절씩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완성시키는 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 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동요에 맞춰 알맞은 아두이노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블록을 차곡차곡 순서대로 붙인 후 </a:t>
            </a:r>
            <a:r>
              <a:rPr lang="ko-KR" altLang="en-US" dirty="0" err="1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메인블록에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순서대로 붙인 서브블록들이 정답일 경우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 소절로 넘어가고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오답일시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재시도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유도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7085158" y="5551483"/>
            <a:ext cx="956034" cy="2864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그림 1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10540" b="90746" l="15667" r="9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7356479" y="3939126"/>
            <a:ext cx="2531238" cy="1641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D2DA102-6823-4C6F-A8CF-F3C179250778}"/>
              </a:ext>
            </a:extLst>
          </p:cNvPr>
          <p:cNvGrpSpPr/>
          <p:nvPr/>
        </p:nvGrpSpPr>
        <p:grpSpPr>
          <a:xfrm>
            <a:off x="4986727" y="5246017"/>
            <a:ext cx="2289340" cy="1026746"/>
            <a:chOff x="2263997" y="2531011"/>
            <a:chExt cx="4201767" cy="1873730"/>
          </a:xfrm>
        </p:grpSpPr>
        <p:pic>
          <p:nvPicPr>
            <p:cNvPr id="108" name="Picture 2" descr="C:\Users\dlehq\Desktop\빈 블럭.png">
              <a:extLst>
                <a:ext uri="{FF2B5EF4-FFF2-40B4-BE49-F238E27FC236}">
                  <a16:creationId xmlns:a16="http://schemas.microsoft.com/office/drawing/2014/main" xmlns="" id="{6E598AF6-A5C2-4142-8A23-30381D794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263997" y="2540016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109" name="Picture 2" descr="C:\Users\dlehq\Desktop\빈 블럭.png">
              <a:extLst>
                <a:ext uri="{FF2B5EF4-FFF2-40B4-BE49-F238E27FC236}">
                  <a16:creationId xmlns:a16="http://schemas.microsoft.com/office/drawing/2014/main" xmlns="" id="{53E24FD6-DCA0-4598-9F6D-3CA2A27FC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593878" y="2531011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110" name="Picture 2" descr="C:\Users\dlehq\Desktop\빈 블럭.png">
              <a:extLst>
                <a:ext uri="{FF2B5EF4-FFF2-40B4-BE49-F238E27FC236}">
                  <a16:creationId xmlns:a16="http://schemas.microsoft.com/office/drawing/2014/main" xmlns="" id="{1EBBF182-C5FB-4902-B340-2D381B995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421193" y="2541101"/>
              <a:ext cx="1871886" cy="1863640"/>
            </a:xfrm>
            <a:prstGeom prst="rect">
              <a:avLst/>
            </a:prstGeom>
            <a:noFill/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B0AC54B-0FA2-4459-B829-3D214A2725E4}"/>
              </a:ext>
            </a:extLst>
          </p:cNvPr>
          <p:cNvSpPr txBox="1"/>
          <p:nvPr/>
        </p:nvSpPr>
        <p:spPr>
          <a:xfrm>
            <a:off x="4447624" y="5804704"/>
            <a:ext cx="1748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2D738E2-0F84-49DD-B4D2-0BF8131524F4}"/>
              </a:ext>
            </a:extLst>
          </p:cNvPr>
          <p:cNvSpPr txBox="1"/>
          <p:nvPr/>
        </p:nvSpPr>
        <p:spPr>
          <a:xfrm>
            <a:off x="5069626" y="5807460"/>
            <a:ext cx="1748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40A64AA4-83B1-41F9-879D-0364F5F1A875}"/>
              </a:ext>
            </a:extLst>
          </p:cNvPr>
          <p:cNvSpPr txBox="1"/>
          <p:nvPr/>
        </p:nvSpPr>
        <p:spPr>
          <a:xfrm>
            <a:off x="5749939" y="5805393"/>
            <a:ext cx="1748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FC09E83C-A25D-456E-AA40-4B286F78422D}"/>
              </a:ext>
            </a:extLst>
          </p:cNvPr>
          <p:cNvGrpSpPr/>
          <p:nvPr/>
        </p:nvGrpSpPr>
        <p:grpSpPr>
          <a:xfrm>
            <a:off x="7868964" y="5157833"/>
            <a:ext cx="2124064" cy="1445804"/>
            <a:chOff x="2736790" y="2339387"/>
            <a:chExt cx="4542467" cy="2831695"/>
          </a:xfrm>
        </p:grpSpPr>
        <p:pic>
          <p:nvPicPr>
            <p:cNvPr id="123" name="Picture 2" descr="C:\Users\dlehq\Desktop\빈 블럭.png">
              <a:extLst>
                <a:ext uri="{FF2B5EF4-FFF2-40B4-BE49-F238E27FC236}">
                  <a16:creationId xmlns:a16="http://schemas.microsoft.com/office/drawing/2014/main" xmlns="" id="{C4167EB9-000D-4691-9C9F-164A8B2D9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07372" y="3198831"/>
              <a:ext cx="1871885" cy="1863639"/>
            </a:xfrm>
            <a:prstGeom prst="rect">
              <a:avLst/>
            </a:prstGeom>
            <a:noFill/>
          </p:spPr>
        </p:pic>
        <p:pic>
          <p:nvPicPr>
            <p:cNvPr id="124" name="Picture 2" descr="C:\Users\dlehq\Desktop\빈 블럭.png">
              <a:extLst>
                <a:ext uri="{FF2B5EF4-FFF2-40B4-BE49-F238E27FC236}">
                  <a16:creationId xmlns:a16="http://schemas.microsoft.com/office/drawing/2014/main" xmlns="" id="{25E48587-15FF-4899-B4EB-81590B989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81822" y="2339387"/>
              <a:ext cx="1871887" cy="1863641"/>
            </a:xfrm>
            <a:prstGeom prst="rect">
              <a:avLst/>
            </a:prstGeom>
            <a:noFill/>
          </p:spPr>
        </p:pic>
        <p:pic>
          <p:nvPicPr>
            <p:cNvPr id="125" name="Picture 2" descr="C:\Users\dlehq\Desktop\빈 블럭.png">
              <a:extLst>
                <a:ext uri="{FF2B5EF4-FFF2-40B4-BE49-F238E27FC236}">
                  <a16:creationId xmlns:a16="http://schemas.microsoft.com/office/drawing/2014/main" xmlns="" id="{200ED84F-17A8-4F36-B05F-E8F8FEBEF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736790" y="3307441"/>
              <a:ext cx="1871887" cy="1863641"/>
            </a:xfrm>
            <a:prstGeom prst="rect">
              <a:avLst/>
            </a:prstGeom>
            <a:no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2E38F792-45D8-435A-94FE-146B73B32D60}"/>
              </a:ext>
            </a:extLst>
          </p:cNvPr>
          <p:cNvSpPr txBox="1"/>
          <p:nvPr/>
        </p:nvSpPr>
        <p:spPr>
          <a:xfrm>
            <a:off x="7462326" y="6148778"/>
            <a:ext cx="1492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480910B4-9DDE-4154-95C0-711232B65067}"/>
              </a:ext>
            </a:extLst>
          </p:cNvPr>
          <p:cNvSpPr txBox="1"/>
          <p:nvPr/>
        </p:nvSpPr>
        <p:spPr>
          <a:xfrm>
            <a:off x="8192442" y="5673427"/>
            <a:ext cx="1492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4AB5101B-E3B0-47C9-AD0D-743B026BEC77}"/>
              </a:ext>
            </a:extLst>
          </p:cNvPr>
          <p:cNvSpPr txBox="1"/>
          <p:nvPr/>
        </p:nvSpPr>
        <p:spPr>
          <a:xfrm>
            <a:off x="8689767" y="6090982"/>
            <a:ext cx="1492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xmlns="" val="66786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1147</Words>
  <Application>Microsoft Office PowerPoint</Application>
  <PresentationFormat>사용자 지정</PresentationFormat>
  <Paragraphs>526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210 콤퓨타세탁 R</vt:lpstr>
      <vt:lpstr>210 콤퓨타세탁 L</vt:lpstr>
      <vt:lpstr>맑은 고딕</vt:lpstr>
      <vt:lpstr>210 맨발의청춘 L</vt:lpstr>
      <vt:lpstr>Yoon 윤고딕 520_TT</vt:lpstr>
      <vt:lpstr>Wingdings</vt:lpstr>
      <vt:lpstr>Office 테마</vt:lpstr>
      <vt:lpstr>수식</vt:lpstr>
      <vt:lpstr>아두이노와 AR을 이용한 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아두이노와 AR을 이용한</dc:title>
  <dc:creator>나는야세상에서제일이쁜홍소연이다와랄랄라</dc:creator>
  <cp:lastModifiedBy>이도빈</cp:lastModifiedBy>
  <cp:revision>227</cp:revision>
  <dcterms:created xsi:type="dcterms:W3CDTF">2017-11-27T05:01:28Z</dcterms:created>
  <dcterms:modified xsi:type="dcterms:W3CDTF">2018-01-24T14:24:58Z</dcterms:modified>
</cp:coreProperties>
</file>