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98" r:id="rId5"/>
    <p:sldId id="263" r:id="rId6"/>
    <p:sldId id="270" r:id="rId7"/>
    <p:sldId id="299" r:id="rId8"/>
    <p:sldId id="300" r:id="rId9"/>
    <p:sldId id="264" r:id="rId10"/>
    <p:sldId id="297" r:id="rId11"/>
    <p:sldId id="312" r:id="rId12"/>
    <p:sldId id="262" r:id="rId13"/>
    <p:sldId id="293" r:id="rId14"/>
    <p:sldId id="283" r:id="rId15"/>
    <p:sldId id="296" r:id="rId16"/>
    <p:sldId id="284" r:id="rId17"/>
    <p:sldId id="301" r:id="rId18"/>
    <p:sldId id="285" r:id="rId19"/>
    <p:sldId id="287" r:id="rId20"/>
    <p:sldId id="288" r:id="rId21"/>
    <p:sldId id="290" r:id="rId22"/>
    <p:sldId id="306" r:id="rId23"/>
    <p:sldId id="307" r:id="rId24"/>
    <p:sldId id="310" r:id="rId25"/>
    <p:sldId id="311" r:id="rId26"/>
    <p:sldId id="308" r:id="rId27"/>
    <p:sldId id="309" r:id="rId28"/>
    <p:sldId id="267" r:id="rId29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31"/>
    </p:embeddedFont>
    <p:embeddedFont>
      <p:font typeface="Yoon 윤고딕 520_TT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1BB0-F87D-43CC-BA8D-F68E4FF7CE49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106D-1AE8-43C2-BB3F-FF3F38B6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D7F9-0206-4CDB-AE42-C95B24CD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9F1A-178B-4A50-8C3F-E2F0AE4D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8F1D-CBBE-461B-A928-6FF7D87D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6546-3980-411E-B69F-70C9E00FB68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E4732-EF29-4D26-B339-80C58B1C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B86F5-DB0D-4EDB-9EB0-753D41C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50C5-3610-4B8C-B8F2-CDF8881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F4159-EBED-4BEF-89BE-407F687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572B-9779-4966-A512-AC3D715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17D5-E27C-4808-80B5-51F423C26D9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87FFD-1DE6-48F1-8BA1-7720DC8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4181E-A74D-4AA7-8775-D7E300A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CD1F4-A88A-46A6-9A51-762443E3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3650-4479-4904-A340-3B4F9806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B0645-67CB-4D57-A8B4-A82B826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2626-ED5C-4C8F-BFAB-E6649D815B4F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8A677-4B31-46B3-B391-40DFD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32F20-B79B-4A1D-920A-DE13CDC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503F-289A-4EBC-A80D-34D23EB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0530C-CA4F-4344-88DA-859FB9C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2A6F9-4F73-4BED-B4E9-72AAF3D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A30-58CB-488C-AA62-7FEB9055E10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572B-E241-4C97-B683-CE9D416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3BCA5-6B76-4643-B95C-ADA491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A088-C93A-42D1-B743-76EC5684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5916F-C7FB-4AD2-9489-3D110CB6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8BAE5-AEB6-47E6-8A16-C9C7DFF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9ED-F137-4324-9ECC-CF7960BA8D7D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263D9-47B5-41E2-A1DA-E86B74A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B40E-03CA-42F7-B7AC-42C3620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A5F1B-D4BB-4D32-B4E4-4F63735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98B6F-3E16-4128-A905-6397ADF2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F2D3A-58AC-429A-858C-1DCB08DA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4CF05-D66C-477E-A736-2167322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ACC8-BEE5-4060-BEB3-A09378767A4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460A-7919-44DF-8843-0682737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4B266-8CA8-4C98-AA43-22800EC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AD596-9890-4D4B-B98B-D28A1CD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AF69E-63DD-45A4-98FB-572DFA8F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99FE1-1044-4AC7-B723-373B3FF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6F9392-EDBF-4DBB-8FA5-F8465762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65E2C-63C7-4E11-8591-DEBF3868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6EA49F-616F-4D29-9709-8286FD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8CB-711D-464A-AC7C-BED2382D7893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1A3B7-B455-4CB7-B93B-286DB84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861672-E9B7-4602-848A-215EEB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8F8C-16A7-453B-934B-C75A9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E3820-87C8-4AB3-BD2C-7952182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1BDF-D639-42FB-B58E-98B554E1ED6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F8FCB-0DB2-4F07-80EF-C1F42FC6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A9539-097C-404E-B5A0-C64D81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06DC7-38FF-4DA6-AE72-D8E6F25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F87C-9AA1-4B37-98CF-355B8100D54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BBFD1-81AE-4B96-B441-6C792E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0B2E-4355-48DE-8FE9-A2996F8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B887-5393-4D73-AD5C-6B7F8CF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8C667-29D4-4021-BB08-A755B15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A0E9A-EE7B-4D57-BA34-28DEE7F7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120CA-F57B-4E65-BBF3-AC21BD0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A7-5173-465F-9912-C748284117D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BB53E-0E35-45E0-88E5-B928FD1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F431D-88EC-4F48-8A84-DCE6AAB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B23C3-DF88-401D-ABFF-552E4B49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3CBD1-FC6F-4B58-BD78-8B3A7149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BF15B-AC7F-44AF-8F35-671DB49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B2E1E-C417-45F8-BABA-1AED1CD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B00A-278B-4406-852F-E4AD849DFA3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59911-0895-4775-9633-1F62DF3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6948C-DB1D-44CC-9B0B-0E7FCD8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F2BAD8-BB50-4E6B-9AF6-1B23DCD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9A7FC-C4DA-4BFA-8C70-0DE2B778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0D4A0-5824-4BD7-90F6-59B962BE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E06-AA1C-4E78-A7DB-B9F957458E4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41B3F-AF02-4ABC-A61F-1946A007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775BE-F09C-4C62-ABB5-A550ABA0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O5bafjOHXAhWLf7wKHY4wCjIQjRwIBw&amp;url=http://blog.naver.com/PostView.nhn?blogId=creative_song&amp;logNo=220693671706&amp;parentCategoryNo=&amp;categoryNo=9&amp;viewDate=&amp;isShowPopularPosts=true&amp;from=search&amp;psig=AOvVaw1g9cK06lhUHD5ArpjYOvE3&amp;ust=1511952519674638" TargetMode="External"/><Relationship Id="rId5" Type="http://schemas.openxmlformats.org/officeDocument/2006/relationships/image" Target="../media/image15.jpeg"/><Relationship Id="rId10" Type="http://schemas.openxmlformats.org/officeDocument/2006/relationships/image" Target="../media/image18.png"/><Relationship Id="rId4" Type="http://schemas.openxmlformats.org/officeDocument/2006/relationships/hyperlink" Target="http://www.google.co.kr/url?sa=i&amp;rct=j&amp;q=&amp;esrc=s&amp;source=images&amp;cd=&amp;cad=rja&amp;uact=8&amp;ved=0ahUKEwj_4f6MjeHXAhVRObwKHRKPCQMQjRwIBw&amp;url=http://blog.naver.com/PostView.nhn?blogId=octoberrecord&amp;logNo=220544598176&amp;parentCategoryNo=9&amp;categoryNo=&amp;viewDate=&amp;isShowPopularPosts=true&amp;from=search&amp;psig=AOvVaw2in2DPtd-7hPHWVjRZ7Kfg&amp;ust=1511952736350897" TargetMode="Externa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leit.tistory.com/entry/&#50500;&#46160;&#51060;&#45432;&#50500;&#46160;&#51060;&#45432;-&#50864;&#45432;-R3-&#49828;&#54169;" TargetMode="External"/><Relationship Id="rId2" Type="http://schemas.openxmlformats.org/officeDocument/2006/relationships/hyperlink" Target="https://namu.wiki/w/&#44068;&#47085;&#49884;%20A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vctec.co.kr/opensource/arduino/pushbutton" TargetMode="External"/><Relationship Id="rId4" Type="http://schemas.openxmlformats.org/officeDocument/2006/relationships/hyperlink" Target="http://deneb21.tistory.com/267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33D2-1755-4FEB-AC61-820267DC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752" y="912936"/>
            <a:ext cx="9502067" cy="1287261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sz="4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</a:t>
            </a:r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이용한</a:t>
            </a:r>
            <a:br>
              <a:rPr lang="en-US" altLang="ko-KR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F220B-9651-4CDE-AC87-95BF29D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61" y="4089687"/>
            <a:ext cx="3655109" cy="98834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2013154020 </a:t>
            </a:r>
            <a:r>
              <a:rPr lang="ko-KR" altLang="en-US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이도빈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2014150021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오지수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2014154039 </a:t>
            </a:r>
            <a:r>
              <a:rPr lang="ko-KR" altLang="en-US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홍소연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BBC9D-D991-4D75-9C0C-A1742D11D44B}"/>
              </a:ext>
            </a:extLst>
          </p:cNvPr>
          <p:cNvSpPr/>
          <p:nvPr/>
        </p:nvSpPr>
        <p:spPr>
          <a:xfrm>
            <a:off x="4530996" y="1815476"/>
            <a:ext cx="3233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음악교육교구</a:t>
            </a:r>
            <a:endParaRPr lang="ko-KR" altLang="en-US" sz="4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3EE60-A365-4D58-A36D-D105C6A01B91}"/>
              </a:ext>
            </a:extLst>
          </p:cNvPr>
          <p:cNvSpPr txBox="1"/>
          <p:nvPr/>
        </p:nvSpPr>
        <p:spPr>
          <a:xfrm>
            <a:off x="5308847" y="3921055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5A0C6-4CC7-4B74-BB0A-6691D1E41A91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30E8-3090-4DA6-B597-19BA44358390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74F6E-4179-4CF6-AA92-BC0BDD11DFCF}"/>
              </a:ext>
            </a:extLst>
          </p:cNvPr>
          <p:cNvSpPr txBox="1"/>
          <p:nvPr/>
        </p:nvSpPr>
        <p:spPr>
          <a:xfrm>
            <a:off x="5308847" y="5078028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1CBBE-AFD4-4AC8-8BD3-34DA12B9AFAA}"/>
              </a:ext>
            </a:extLst>
          </p:cNvPr>
          <p:cNvSpPr txBox="1"/>
          <p:nvPr/>
        </p:nvSpPr>
        <p:spPr>
          <a:xfrm>
            <a:off x="4864964" y="6066369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종합설계기획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정의훈교수님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04034-2551-4575-81A4-B11A171CD666}"/>
              </a:ext>
            </a:extLst>
          </p:cNvPr>
          <p:cNvSpPr txBox="1"/>
          <p:nvPr/>
        </p:nvSpPr>
        <p:spPr>
          <a:xfrm>
            <a:off x="2757813" y="2957705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Music Education using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Aduino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and AR -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구현설명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688D50E7-8972-4A07-B8B3-D995E627821F}"/>
              </a:ext>
            </a:extLst>
          </p:cNvPr>
          <p:cNvSpPr txBox="1">
            <a:spLocks/>
          </p:cNvSpPr>
          <p:nvPr/>
        </p:nvSpPr>
        <p:spPr>
          <a:xfrm>
            <a:off x="1011140" y="1520221"/>
            <a:ext cx="10169719" cy="503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ko-KR" altLang="en-US" sz="2400" dirty="0" err="1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음악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배우다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8A380-9FBD-4B3E-B97A-F59EE112D2F1}"/>
              </a:ext>
            </a:extLst>
          </p:cNvPr>
          <p:cNvGrpSpPr/>
          <p:nvPr/>
        </p:nvGrpSpPr>
        <p:grpSpPr>
          <a:xfrm>
            <a:off x="797400" y="2077489"/>
            <a:ext cx="5084860" cy="2810741"/>
            <a:chOff x="1011140" y="2023630"/>
            <a:chExt cx="6248400" cy="3819525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9965DBC0-8D90-436C-88F8-3AC5516B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1140" y="2023630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2" descr="D:\dlehq\Downloads\졸작\시나리오\도눌림.PNG">
              <a:extLst>
                <a:ext uri="{FF2B5EF4-FFF2-40B4-BE49-F238E27FC236}">
                  <a16:creationId xmlns:a16="http://schemas.microsoft.com/office/drawing/2014/main" id="{7C28404E-BAE4-4B2A-AAB7-8AB37C5F8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15070" t="13019" r="13171" b="47079"/>
            <a:stretch/>
          </p:blipFill>
          <p:spPr bwMode="auto">
            <a:xfrm>
              <a:off x="2234304" y="2854830"/>
              <a:ext cx="4126225" cy="2014093"/>
            </a:xfrm>
            <a:prstGeom prst="rect">
              <a:avLst/>
            </a:prstGeom>
            <a:noFill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B1C318-D01B-4C82-81B1-758132A76D0C}"/>
              </a:ext>
            </a:extLst>
          </p:cNvPr>
          <p:cNvSpPr/>
          <p:nvPr/>
        </p:nvSpPr>
        <p:spPr>
          <a:xfrm>
            <a:off x="797400" y="5626110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메인보드에 물리적으로 연결된 서브 보드로부터  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전달받은 데이터를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블루투스를 통해  스마트 폰으로 데이터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10AA58-AFAA-455E-A4F8-AC7E6E0039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" b="23622"/>
          <a:stretch/>
        </p:blipFill>
        <p:spPr>
          <a:xfrm>
            <a:off x="6501982" y="2231847"/>
            <a:ext cx="3897224" cy="21048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E5AC67F-5F4B-43C9-9811-99A7886D9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82" y="4130340"/>
            <a:ext cx="3589624" cy="20811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 선택화면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634CD-44C3-483D-834F-9CC69FD14C0E}"/>
              </a:ext>
            </a:extLst>
          </p:cNvPr>
          <p:cNvSpPr txBox="1"/>
          <p:nvPr/>
        </p:nvSpPr>
        <p:spPr>
          <a:xfrm>
            <a:off x="990182" y="1405875"/>
            <a:ext cx="67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스테이지를 선택해 원하는 스테이지로 가도록 해준다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유저가 화면을 누르면 이동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CC15CF-B60A-4174-A69D-3CCCDBB6EC9A}"/>
              </a:ext>
            </a:extLst>
          </p:cNvPr>
          <p:cNvGrpSpPr/>
          <p:nvPr/>
        </p:nvGrpSpPr>
        <p:grpSpPr>
          <a:xfrm>
            <a:off x="953263" y="2493822"/>
            <a:ext cx="5142737" cy="3143655"/>
            <a:chOff x="1561261" y="2285384"/>
            <a:chExt cx="5142737" cy="314365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37E576-AA1F-4F66-94AD-1C89A1D1EC7E}"/>
                </a:ext>
              </a:extLst>
            </p:cNvPr>
            <p:cNvGrpSpPr/>
            <p:nvPr/>
          </p:nvGrpSpPr>
          <p:grpSpPr>
            <a:xfrm>
              <a:off x="1561261" y="2285384"/>
              <a:ext cx="5142737" cy="3143655"/>
              <a:chOff x="1249276" y="1755111"/>
              <a:chExt cx="5142737" cy="3143655"/>
            </a:xfrm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BE9F7001-B7EB-440B-B6E3-2D5E37432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49276" y="1755111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AC606-B37A-4A2E-945D-12CB44713C85}"/>
                  </a:ext>
                </a:extLst>
              </p:cNvPr>
              <p:cNvSpPr txBox="1"/>
              <p:nvPr/>
            </p:nvSpPr>
            <p:spPr>
              <a:xfrm>
                <a:off x="3086294" y="3311298"/>
                <a:ext cx="1305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TEST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모드</a:t>
                </a: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7B1EEDF-2136-42DA-BDF4-18A912084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4287331" y="3247611"/>
              <a:ext cx="1219200" cy="1219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29F115-A6F2-448D-B8F7-8153F1BA8057}"/>
                </a:ext>
              </a:extLst>
            </p:cNvPr>
            <p:cNvSpPr txBox="1"/>
            <p:nvPr/>
          </p:nvSpPr>
          <p:spPr>
            <a:xfrm>
              <a:off x="3086470" y="2873368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스테이지 선택하기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5EF030-8D41-49A3-B2BA-D3A253554579}"/>
                </a:ext>
              </a:extLst>
            </p:cNvPr>
            <p:cNvSpPr txBox="1"/>
            <p:nvPr/>
          </p:nvSpPr>
          <p:spPr>
            <a:xfrm>
              <a:off x="3510490" y="337325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배움 모드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BE8EF0-604E-4EBB-9DD3-A940CBC692EC}"/>
                </a:ext>
              </a:extLst>
            </p:cNvPr>
            <p:cNvSpPr txBox="1"/>
            <p:nvPr/>
          </p:nvSpPr>
          <p:spPr>
            <a:xfrm>
              <a:off x="3592256" y="4330313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자유 모드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B378F8-87C3-42CA-ABD0-902691428CEB}"/>
              </a:ext>
            </a:extLst>
          </p:cNvPr>
          <p:cNvSpPr txBox="1"/>
          <p:nvPr/>
        </p:nvSpPr>
        <p:spPr>
          <a:xfrm>
            <a:off x="6170451" y="2996728"/>
            <a:ext cx="61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&gt;</a:t>
            </a:r>
            <a:endParaRPr lang="ko-KR" altLang="en-US" sz="96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F4DB28-BAD6-4815-A09B-4FFBCBB3E799}"/>
              </a:ext>
            </a:extLst>
          </p:cNvPr>
          <p:cNvGrpSpPr/>
          <p:nvPr/>
        </p:nvGrpSpPr>
        <p:grpSpPr>
          <a:xfrm>
            <a:off x="7142159" y="2493822"/>
            <a:ext cx="5142737" cy="3143655"/>
            <a:chOff x="1561261" y="2285384"/>
            <a:chExt cx="5142737" cy="314365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CB2A1E2-2B93-40B8-8DF7-194E7FC299B1}"/>
                </a:ext>
              </a:extLst>
            </p:cNvPr>
            <p:cNvGrpSpPr/>
            <p:nvPr/>
          </p:nvGrpSpPr>
          <p:grpSpPr>
            <a:xfrm>
              <a:off x="1561261" y="2285384"/>
              <a:ext cx="5142737" cy="3143655"/>
              <a:chOff x="1249276" y="1755111"/>
              <a:chExt cx="5142737" cy="3143655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31692C2C-8457-4ECA-8A79-F7CB3655C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49276" y="1755111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106910-9806-4CD7-84DD-B61BA7B97FA8}"/>
                  </a:ext>
                </a:extLst>
              </p:cNvPr>
              <p:cNvSpPr txBox="1"/>
              <p:nvPr/>
            </p:nvSpPr>
            <p:spPr>
              <a:xfrm>
                <a:off x="2996580" y="2887813"/>
                <a:ext cx="1497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이론공부 모드</a:t>
                </a: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43D0F3F-F18D-4855-9B37-22B24A8F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4482894" y="3317425"/>
              <a:ext cx="1219200" cy="12192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E81C71-7425-43A2-9E0C-AA6E89BB54E0}"/>
                </a:ext>
              </a:extLst>
            </p:cNvPr>
            <p:cNvSpPr txBox="1"/>
            <p:nvPr/>
          </p:nvSpPr>
          <p:spPr>
            <a:xfrm>
              <a:off x="3299534" y="2855821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배움모드입니다</a:t>
              </a:r>
              <a:endPara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BFC9AB-2747-4D79-8F21-D0B4004F655A}"/>
                </a:ext>
              </a:extLst>
            </p:cNvPr>
            <p:cNvSpPr txBox="1"/>
            <p:nvPr/>
          </p:nvSpPr>
          <p:spPr>
            <a:xfrm>
              <a:off x="3510490" y="33732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A4CF3-65C0-4BF4-9623-2E0E0D34E585}"/>
                </a:ext>
              </a:extLst>
            </p:cNvPr>
            <p:cNvSpPr txBox="1"/>
            <p:nvPr/>
          </p:nvSpPr>
          <p:spPr>
            <a:xfrm>
              <a:off x="3456803" y="3960981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피아노  모드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128F6113-0B9D-422D-B440-2DFB19C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38" y="2258208"/>
            <a:ext cx="6248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D4FDF-14FE-4FFC-BE5F-EABD08183E8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8EF55-A2DE-45F7-B3FF-1416FBD317A6}"/>
              </a:ext>
            </a:extLst>
          </p:cNvPr>
          <p:cNvSpPr txBox="1"/>
          <p:nvPr/>
        </p:nvSpPr>
        <p:spPr>
          <a:xfrm>
            <a:off x="1074197" y="1440726"/>
            <a:ext cx="1047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연결 없이 피아노 및 기초적인 음계공부를 할 수 있도록 하는 스테이지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7AA6AA2E-66AD-4494-AFA8-995F2E03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6776" y="2279400"/>
            <a:ext cx="6248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01FF8C9C-2A47-4BED-8ECC-96902262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82" y="3656027"/>
            <a:ext cx="4421452" cy="98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D:\dlehq\Downloads\졸작\시나리오\도눌림.PNG">
            <a:extLst>
              <a:ext uri="{FF2B5EF4-FFF2-40B4-BE49-F238E27FC236}">
                <a16:creationId xmlns:a16="http://schemas.microsoft.com/office/drawing/2014/main" id="{2DD9E5DB-0538-4972-A190-8B0569E13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5070" t="13019" r="13171" b="47079"/>
          <a:stretch/>
        </p:blipFill>
        <p:spPr bwMode="auto">
          <a:xfrm>
            <a:off x="7589940" y="3110600"/>
            <a:ext cx="4126225" cy="201409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FFFA8B-0772-46D4-BFAF-AE9579448ECE}"/>
              </a:ext>
            </a:extLst>
          </p:cNvPr>
          <p:cNvSpPr txBox="1"/>
          <p:nvPr/>
        </p:nvSpPr>
        <p:spPr>
          <a:xfrm>
            <a:off x="1751514" y="2873562"/>
            <a:ext cx="38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플랫 장조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배워보기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기본편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음계따른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도자리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D6CD9-3F8D-43A2-B3FA-8D14A992DBDE}"/>
              </a:ext>
            </a:extLst>
          </p:cNvPr>
          <p:cNvSpPr txBox="1"/>
          <p:nvPr/>
        </p:nvSpPr>
        <p:spPr>
          <a:xfrm>
            <a:off x="2222357" y="4672321"/>
            <a:ext cx="38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    시   라    시       도 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284C0-E130-4322-8B9A-7949D93854D3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7AD85E-92B4-4399-9984-9BA952F8115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9783E-3968-43FA-A500-3BECD171EB0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76A691-6C29-4CB3-8A16-44237F645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178">
            <a:off x="7782173" y="4432053"/>
            <a:ext cx="1219200" cy="1219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275D92-C889-462E-AB88-5369D0FA055C}"/>
              </a:ext>
            </a:extLst>
          </p:cNvPr>
          <p:cNvSpPr txBox="1"/>
          <p:nvPr/>
        </p:nvSpPr>
        <p:spPr>
          <a:xfrm>
            <a:off x="7361322" y="2901508"/>
            <a:ext cx="38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누르고 있습니다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62049D-5285-4030-B6D4-BF9DF7AC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3DE18EF-9492-4CB7-B17D-F755E57CD921}"/>
              </a:ext>
            </a:extLst>
          </p:cNvPr>
          <p:cNvGrpSpPr/>
          <p:nvPr/>
        </p:nvGrpSpPr>
        <p:grpSpPr>
          <a:xfrm>
            <a:off x="606037" y="2609105"/>
            <a:ext cx="5026312" cy="3242561"/>
            <a:chOff x="2897041" y="2222264"/>
            <a:chExt cx="6248400" cy="3819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97041" y="2222264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9" descr="비행기 동요에 대한 이미지 검색결과">
              <a:extLst>
                <a:ext uri="{FF2B5EF4-FFF2-40B4-BE49-F238E27FC236}">
                  <a16:creationId xmlns:a16="http://schemas.microsoft.com/office/drawing/2014/main" id="{E57C56B3-892F-4983-ACC0-8883B8719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219" y="3804432"/>
              <a:ext cx="970393" cy="974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12256" y="2854815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13584" y="3266866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선택하세요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182351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7" name="Picture 13" descr="학교종 동요에 대한 이미지 검색결과">
            <a:hlinkClick r:id="rId4"/>
            <a:extLst>
              <a:ext uri="{FF2B5EF4-FFF2-40B4-BE49-F238E27FC236}">
                <a16:creationId xmlns:a16="http://schemas.microsoft.com/office/drawing/2014/main" id="{FDAF6481-721E-4693-8E02-C4B64DED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90" y="3954961"/>
            <a:ext cx="894529" cy="9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관련 이미지">
            <a:hlinkClick r:id="rId6"/>
            <a:extLst>
              <a:ext uri="{FF2B5EF4-FFF2-40B4-BE49-F238E27FC236}">
                <a16:creationId xmlns:a16="http://schemas.microsoft.com/office/drawing/2014/main" id="{76D2B79E-1F49-4B63-9C11-4E0BF4B6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34" y="3939845"/>
            <a:ext cx="959653" cy="95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52FFE-CE55-41B2-91DA-CAB9AF9B471E}"/>
              </a:ext>
            </a:extLst>
          </p:cNvPr>
          <p:cNvSpPr txBox="1"/>
          <p:nvPr/>
        </p:nvSpPr>
        <p:spPr>
          <a:xfrm>
            <a:off x="922196" y="1292929"/>
            <a:ext cx="1047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동요선택 후 동요를 따라서 완성시키는 스테이지로 노래의 계이름을 외웠는지 테스트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노래 선택 후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입력을 받는다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미리 서브보드들을 연결해 놓은 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메인보드의 전송 버튼으로 데이터를 블루투스를 통해 보낸다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내용이 맞으면 동요를 출력한다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B6311-BB75-463C-9B4E-F85BAD94400F}"/>
              </a:ext>
            </a:extLst>
          </p:cNvPr>
          <p:cNvSpPr txBox="1"/>
          <p:nvPr/>
        </p:nvSpPr>
        <p:spPr>
          <a:xfrm>
            <a:off x="913758" y="3776730"/>
            <a:ext cx="6177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800" b="1" dirty="0"/>
              <a:t>&lt;</a:t>
            </a:r>
            <a:endParaRPr lang="ko-KR" altLang="en-US" sz="5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0D187-41CE-4C9C-B734-C9865AB06D1D}"/>
              </a:ext>
            </a:extLst>
          </p:cNvPr>
          <p:cNvSpPr txBox="1"/>
          <p:nvPr/>
        </p:nvSpPr>
        <p:spPr>
          <a:xfrm>
            <a:off x="4389760" y="3776730"/>
            <a:ext cx="6177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800" b="1" dirty="0"/>
              <a:t>&gt;</a:t>
            </a:r>
            <a:endParaRPr lang="ko-KR" altLang="en-US" sz="5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682346-0121-434A-8551-3DD39403B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178">
            <a:off x="1669990" y="4377422"/>
            <a:ext cx="1219200" cy="12192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2BCE89-EFC2-4B47-9BD1-209929B20B55}"/>
              </a:ext>
            </a:extLst>
          </p:cNvPr>
          <p:cNvGrpSpPr/>
          <p:nvPr/>
        </p:nvGrpSpPr>
        <p:grpSpPr>
          <a:xfrm>
            <a:off x="5390697" y="2425362"/>
            <a:ext cx="3822171" cy="2314132"/>
            <a:chOff x="1480095" y="2080917"/>
            <a:chExt cx="5142737" cy="3143655"/>
          </a:xfrm>
        </p:grpSpPr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9C6447C6-74E6-4A49-BE2D-964260316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0095" y="2080917"/>
              <a:ext cx="5142737" cy="3143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FE2BD-8826-4E81-9420-A3942D368C63}"/>
                </a:ext>
              </a:extLst>
            </p:cNvPr>
            <p:cNvSpPr txBox="1"/>
            <p:nvPr/>
          </p:nvSpPr>
          <p:spPr>
            <a:xfrm>
              <a:off x="3107526" y="2621909"/>
              <a:ext cx="1419635" cy="418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849D6A-B169-4D67-95C1-A39259FDED35}"/>
                </a:ext>
              </a:extLst>
            </p:cNvPr>
            <p:cNvSpPr txBox="1"/>
            <p:nvPr/>
          </p:nvSpPr>
          <p:spPr>
            <a:xfrm>
              <a:off x="2760407" y="3058201"/>
              <a:ext cx="2416096" cy="418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한 소절을 입력하세요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E26A58-9A3F-4C20-8974-01FABA7F9A8F}"/>
              </a:ext>
            </a:extLst>
          </p:cNvPr>
          <p:cNvGrpSpPr/>
          <p:nvPr/>
        </p:nvGrpSpPr>
        <p:grpSpPr>
          <a:xfrm>
            <a:off x="8992407" y="3582428"/>
            <a:ext cx="3453872" cy="1941676"/>
            <a:chOff x="2987850" y="2040217"/>
            <a:chExt cx="7106026" cy="3937425"/>
          </a:xfrm>
        </p:grpSpPr>
        <p:pic>
          <p:nvPicPr>
            <p:cNvPr id="46" name="Picture 3">
              <a:extLst>
                <a:ext uri="{FF2B5EF4-FFF2-40B4-BE49-F238E27FC236}">
                  <a16:creationId xmlns:a16="http://schemas.microsoft.com/office/drawing/2014/main" id="{3D99433C-50BC-47ED-8875-12D6B07E7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87850" y="2158117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9" descr="비행기 동요에 대한 이미지 검색결과">
              <a:extLst>
                <a:ext uri="{FF2B5EF4-FFF2-40B4-BE49-F238E27FC236}">
                  <a16:creationId xmlns:a16="http://schemas.microsoft.com/office/drawing/2014/main" id="{A0D9FB41-9E33-4B28-980E-3E442219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340" y="3567620"/>
              <a:ext cx="1553320" cy="155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161DC5-9B1F-419A-9A4C-E902F572C405}"/>
                </a:ext>
              </a:extLst>
            </p:cNvPr>
            <p:cNvSpPr txBox="1"/>
            <p:nvPr/>
          </p:nvSpPr>
          <p:spPr>
            <a:xfrm>
              <a:off x="3612374" y="2716338"/>
              <a:ext cx="1916816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F7AA31-E9D2-41F1-B7B4-4DBBEDB67A58}"/>
                </a:ext>
              </a:extLst>
            </p:cNvPr>
            <p:cNvSpPr txBox="1"/>
            <p:nvPr/>
          </p:nvSpPr>
          <p:spPr>
            <a:xfrm>
              <a:off x="4758948" y="3084916"/>
              <a:ext cx="2091613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정답입니다♬</a:t>
              </a:r>
            </a:p>
          </p:txBody>
        </p:sp>
        <p:pic>
          <p:nvPicPr>
            <p:cNvPr id="50" name="Picture 2" descr="C:\Users\dlehq\Desktop\3.png">
              <a:extLst>
                <a:ext uri="{FF2B5EF4-FFF2-40B4-BE49-F238E27FC236}">
                  <a16:creationId xmlns:a16="http://schemas.microsoft.com/office/drawing/2014/main" id="{AFD3071E-04D0-46FF-830D-F263B4144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433054" y="2040217"/>
              <a:ext cx="2660822" cy="2660822"/>
            </a:xfrm>
            <a:prstGeom prst="rect">
              <a:avLst/>
            </a:prstGeom>
            <a:noFill/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809FF44-D6E5-48D8-B3D0-2CEB3C97CF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99" y="3983380"/>
            <a:ext cx="3733167" cy="317319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36CE90-692F-46E6-814C-AC226D1DCA39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E76461-3E22-4298-BDB8-F8136248D47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70781183-0349-4B27-B881-26F4988F5785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4D176-7F44-4CF1-8844-5E7CD0BB59A0}"/>
              </a:ext>
            </a:extLst>
          </p:cNvPr>
          <p:cNvSpPr/>
          <p:nvPr/>
        </p:nvSpPr>
        <p:spPr>
          <a:xfrm>
            <a:off x="1053910" y="1383689"/>
            <a:ext cx="8108310" cy="132901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위에 있는 버튼을 눌러  음악연주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누르는 속도에 따라 박자 구현가능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자유롭게 모든 악기를 연주할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2E7D8-EC0D-484B-A7A1-7158BC11128D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BA32E-211F-4372-A2B1-D38EBB82C84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E8A0FAC2-C6E9-4A57-B120-8FE2EDB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8062" y="2797751"/>
            <a:ext cx="911532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0630FE-B93B-42B3-A273-8F646B9476A4}"/>
              </a:ext>
            </a:extLst>
          </p:cNvPr>
          <p:cNvSpPr txBox="1"/>
          <p:nvPr/>
        </p:nvSpPr>
        <p:spPr>
          <a:xfrm>
            <a:off x="5391480" y="349148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악기를 선택 해주세요♬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2F6FBC1-616F-48EB-B51E-84F64778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1202" y="4137034"/>
            <a:ext cx="1485771" cy="143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9459D0EC-2F62-47FE-9455-06C4392D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7272" y="4036128"/>
            <a:ext cx="1198863" cy="134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F0612FB4-ADE4-4D7D-9333-835732B1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6252" y="4288408"/>
            <a:ext cx="1150208" cy="90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4B607E-8463-408F-B2EB-66DECEC7B5EE}"/>
              </a:ext>
            </a:extLst>
          </p:cNvPr>
          <p:cNvSpPr txBox="1"/>
          <p:nvPr/>
        </p:nvSpPr>
        <p:spPr>
          <a:xfrm>
            <a:off x="3090129" y="3860820"/>
            <a:ext cx="61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&lt;</a:t>
            </a:r>
            <a:endParaRPr lang="ko-KR" altLang="en-US" sz="9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F86ED-6CCD-47C3-B4A1-64DEB3C23B36}"/>
              </a:ext>
            </a:extLst>
          </p:cNvPr>
          <p:cNvSpPr txBox="1"/>
          <p:nvPr/>
        </p:nvSpPr>
        <p:spPr>
          <a:xfrm>
            <a:off x="9065299" y="3808786"/>
            <a:ext cx="61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&gt;</a:t>
            </a:r>
            <a:endParaRPr lang="ko-KR" altLang="en-US" sz="9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EE092-FEE1-450F-84A3-7908C6A1A29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9E9FD-B59D-49C7-A17D-125403FDF7C2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8CBEF0-C7BC-4A7D-BEDE-823B973280CF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CB3CC3-AF2E-4535-99EB-A376B8EB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36CE90-692F-46E6-814C-AC226D1DCA39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E76461-3E22-4298-BDB8-F8136248D47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70781183-0349-4B27-B881-26F4988F5785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422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2E7D8-EC0D-484B-A7A1-7158BC11128D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BA32E-211F-4372-A2B1-D38EBB82C84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E60F08BB-71A6-469C-A298-3524C2C8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326" y="2534627"/>
            <a:ext cx="4935674" cy="284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1087DB-2C5E-4BA3-BE22-106298D4A8C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220E7-E022-4730-B343-099753951BB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C02EE-3409-4CD2-88AB-F8933FDD2E1C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0AA71E-2B26-44ED-AA0D-79D5283F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02" y="2534627"/>
            <a:ext cx="3733167" cy="31731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325780-D9BA-4C81-8095-426DCB67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603677" y="3090404"/>
            <a:ext cx="34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227658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7884EF-5B9D-4432-833A-F6C06D2C0021}"/>
              </a:ext>
            </a:extLst>
          </p:cNvPr>
          <p:cNvGrpSpPr/>
          <p:nvPr/>
        </p:nvGrpSpPr>
        <p:grpSpPr>
          <a:xfrm>
            <a:off x="8087360" y="3728719"/>
            <a:ext cx="1356360" cy="1482090"/>
            <a:chOff x="8087360" y="3728719"/>
            <a:chExt cx="1356360" cy="1482090"/>
          </a:xfrm>
        </p:grpSpPr>
        <p:sp>
          <p:nvSpPr>
            <p:cNvPr id="22" name="도형 47">
              <a:extLst>
                <a:ext uri="{FF2B5EF4-FFF2-40B4-BE49-F238E27FC236}">
                  <a16:creationId xmlns:a16="http://schemas.microsoft.com/office/drawing/2014/main" id="{522DB643-0F4E-4205-B1EE-82E4C6CC2141}"/>
                </a:ext>
              </a:extLst>
            </p:cNvPr>
            <p:cNvSpPr>
              <a:spLocks/>
            </p:cNvSpPr>
            <p:nvPr/>
          </p:nvSpPr>
          <p:spPr>
            <a:xfrm>
              <a:off x="8098155" y="3728719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48">
              <a:extLst>
                <a:ext uri="{FF2B5EF4-FFF2-40B4-BE49-F238E27FC236}">
                  <a16:creationId xmlns:a16="http://schemas.microsoft.com/office/drawing/2014/main" id="{F23A9795-09BA-4BA9-B976-D6399FB788F4}"/>
                </a:ext>
              </a:extLst>
            </p:cNvPr>
            <p:cNvSpPr>
              <a:spLocks/>
            </p:cNvSpPr>
            <p:nvPr/>
          </p:nvSpPr>
          <p:spPr>
            <a:xfrm>
              <a:off x="8102600" y="4112260"/>
              <a:ext cx="134302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49">
              <a:extLst>
                <a:ext uri="{FF2B5EF4-FFF2-40B4-BE49-F238E27FC236}">
                  <a16:creationId xmlns:a16="http://schemas.microsoft.com/office/drawing/2014/main" id="{B5D64482-12AE-4E28-903D-16BF5680FD27}"/>
                </a:ext>
              </a:extLst>
            </p:cNvPr>
            <p:cNvSpPr>
              <a:spLocks/>
            </p:cNvSpPr>
            <p:nvPr/>
          </p:nvSpPr>
          <p:spPr>
            <a:xfrm>
              <a:off x="8098155" y="449961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50">
              <a:extLst>
                <a:ext uri="{FF2B5EF4-FFF2-40B4-BE49-F238E27FC236}">
                  <a16:creationId xmlns:a16="http://schemas.microsoft.com/office/drawing/2014/main" id="{090242F8-C7A5-4317-A0C9-ED68811226F8}"/>
                </a:ext>
              </a:extLst>
            </p:cNvPr>
            <p:cNvSpPr>
              <a:spLocks/>
            </p:cNvSpPr>
            <p:nvPr/>
          </p:nvSpPr>
          <p:spPr>
            <a:xfrm>
              <a:off x="8098155" y="488442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51">
              <a:extLst>
                <a:ext uri="{FF2B5EF4-FFF2-40B4-BE49-F238E27FC236}">
                  <a16:creationId xmlns:a16="http://schemas.microsoft.com/office/drawing/2014/main" id="{7745623F-2BB5-49C5-B77B-F1B73ED56DCD}"/>
                </a:ext>
              </a:extLst>
            </p:cNvPr>
            <p:cNvCxnSpPr>
              <a:stCxn id="22" idx="2"/>
              <a:endCxn id="27" idx="2"/>
            </p:cNvCxnSpPr>
            <p:nvPr/>
          </p:nvCxnSpPr>
          <p:spPr>
            <a:xfrm>
              <a:off x="809815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52">
              <a:extLst>
                <a:ext uri="{FF2B5EF4-FFF2-40B4-BE49-F238E27FC236}">
                  <a16:creationId xmlns:a16="http://schemas.microsoft.com/office/drawing/2014/main" id="{787F3CD3-F3ED-4B26-B18B-FB2B035E11F0}"/>
                </a:ext>
              </a:extLst>
            </p:cNvPr>
            <p:cNvCxnSpPr>
              <a:stCxn id="22" idx="6"/>
              <a:endCxn id="27" idx="6"/>
            </p:cNvCxnSpPr>
            <p:nvPr/>
          </p:nvCxnSpPr>
          <p:spPr>
            <a:xfrm>
              <a:off x="944308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도형 53">
              <a:extLst>
                <a:ext uri="{FF2B5EF4-FFF2-40B4-BE49-F238E27FC236}">
                  <a16:creationId xmlns:a16="http://schemas.microsoft.com/office/drawing/2014/main" id="{5483D728-10AF-4E0A-88CA-590F4E70D7B4}"/>
                </a:ext>
              </a:extLst>
            </p:cNvPr>
            <p:cNvSpPr>
              <a:spLocks/>
            </p:cNvSpPr>
            <p:nvPr/>
          </p:nvSpPr>
          <p:spPr>
            <a:xfrm>
              <a:off x="8121650" y="4084320"/>
              <a:ext cx="1304925" cy="18669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54">
              <a:extLst>
                <a:ext uri="{FF2B5EF4-FFF2-40B4-BE49-F238E27FC236}">
                  <a16:creationId xmlns:a16="http://schemas.microsoft.com/office/drawing/2014/main" id="{8F05D3E6-84FA-4E59-909C-DD32291218AE}"/>
                </a:ext>
              </a:extLst>
            </p:cNvPr>
            <p:cNvSpPr>
              <a:spLocks/>
            </p:cNvSpPr>
            <p:nvPr/>
          </p:nvSpPr>
          <p:spPr>
            <a:xfrm>
              <a:off x="8112760" y="4472305"/>
              <a:ext cx="1313180" cy="19558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55">
              <a:extLst>
                <a:ext uri="{FF2B5EF4-FFF2-40B4-BE49-F238E27FC236}">
                  <a16:creationId xmlns:a16="http://schemas.microsoft.com/office/drawing/2014/main" id="{A07CC519-96B5-4DEF-B225-EF456693C67C}"/>
                </a:ext>
              </a:extLst>
            </p:cNvPr>
            <p:cNvSpPr>
              <a:spLocks/>
            </p:cNvSpPr>
            <p:nvPr/>
          </p:nvSpPr>
          <p:spPr>
            <a:xfrm>
              <a:off x="8117205" y="4853305"/>
              <a:ext cx="1304925" cy="177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0D6EDD4-6CB4-4642-AFE7-6A2C28222DD9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1497965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1D195B8-A400-4681-B6CD-DE6163C3FC0B}"/>
              </a:ext>
            </a:extLst>
          </p:cNvPr>
          <p:cNvGraphicFramePr>
            <a:graphicFrameLocks noGrp="1"/>
          </p:cNvGraphicFramePr>
          <p:nvPr/>
        </p:nvGraphicFramePr>
        <p:xfrm>
          <a:off x="8120380" y="1480820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906A148E-9DF7-4836-A272-F7D0BCFD827F}"/>
              </a:ext>
            </a:extLst>
          </p:cNvPr>
          <p:cNvGraphicFramePr>
            <a:graphicFrameLocks noGrp="1"/>
          </p:cNvGraphicFramePr>
          <p:nvPr/>
        </p:nvGraphicFramePr>
        <p:xfrm>
          <a:off x="5193665" y="37388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아두이노(main)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390BF85-7249-4331-9E37-0493786C701F}"/>
              </a:ext>
            </a:extLst>
          </p:cNvPr>
          <p:cNvGraphicFramePr>
            <a:graphicFrameLocks noGrp="1"/>
          </p:cNvGraphicFramePr>
          <p:nvPr/>
        </p:nvGraphicFramePr>
        <p:xfrm>
          <a:off x="2477135" y="37515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아두이노(sub)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텍스트 상자 37">
            <a:extLst>
              <a:ext uri="{FF2B5EF4-FFF2-40B4-BE49-F238E27FC236}">
                <a16:creationId xmlns:a16="http://schemas.microsoft.com/office/drawing/2014/main" id="{F5E7D959-905A-4346-B2E0-C2CEE52C82C0}"/>
              </a:ext>
            </a:extLst>
          </p:cNvPr>
          <p:cNvSpPr txBox="1">
            <a:spLocks/>
          </p:cNvSpPr>
          <p:nvPr/>
        </p:nvSpPr>
        <p:spPr>
          <a:xfrm>
            <a:off x="8514080" y="4023360"/>
            <a:ext cx="476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>
            <a:extLst>
              <a:ext uri="{FF2B5EF4-FFF2-40B4-BE49-F238E27FC236}">
                <a16:creationId xmlns:a16="http://schemas.microsoft.com/office/drawing/2014/main" id="{9FD135E8-1A38-42C1-BCEB-CEBD4CE2A7C8}"/>
              </a:ext>
            </a:extLst>
          </p:cNvPr>
          <p:cNvCxnSpPr/>
          <p:nvPr/>
        </p:nvCxnSpPr>
        <p:spPr>
          <a:xfrm>
            <a:off x="8740775" y="2787650"/>
            <a:ext cx="1270" cy="694055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>
            <a:extLst>
              <a:ext uri="{FF2B5EF4-FFF2-40B4-BE49-F238E27FC236}">
                <a16:creationId xmlns:a16="http://schemas.microsoft.com/office/drawing/2014/main" id="{05412058-59F9-48BD-9FB4-3C339DA6127B}"/>
              </a:ext>
            </a:extLst>
          </p:cNvPr>
          <p:cNvCxnSpPr/>
          <p:nvPr/>
        </p:nvCxnSpPr>
        <p:spPr>
          <a:xfrm flipH="1">
            <a:off x="6711950" y="175577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>
            <a:extLst>
              <a:ext uri="{FF2B5EF4-FFF2-40B4-BE49-F238E27FC236}">
                <a16:creationId xmlns:a16="http://schemas.microsoft.com/office/drawing/2014/main" id="{E28C8AAE-93B2-4F8C-AE09-ACB6A42D615D}"/>
              </a:ext>
            </a:extLst>
          </p:cNvPr>
          <p:cNvCxnSpPr/>
          <p:nvPr/>
        </p:nvCxnSpPr>
        <p:spPr>
          <a:xfrm flipH="1">
            <a:off x="6697345" y="232219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>
            <a:extLst>
              <a:ext uri="{FF2B5EF4-FFF2-40B4-BE49-F238E27FC236}">
                <a16:creationId xmlns:a16="http://schemas.microsoft.com/office/drawing/2014/main" id="{DEB1A3D9-6BEE-45FF-9D16-FFFF728A0030}"/>
              </a:ext>
            </a:extLst>
          </p:cNvPr>
          <p:cNvSpPr txBox="1">
            <a:spLocks/>
          </p:cNvSpPr>
          <p:nvPr/>
        </p:nvSpPr>
        <p:spPr>
          <a:xfrm flipH="1">
            <a:off x="6970395" y="133286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>
            <a:extLst>
              <a:ext uri="{FF2B5EF4-FFF2-40B4-BE49-F238E27FC236}">
                <a16:creationId xmlns:a16="http://schemas.microsoft.com/office/drawing/2014/main" id="{34209922-51B8-46CB-BDE7-56ECD9622B3F}"/>
              </a:ext>
            </a:extLst>
          </p:cNvPr>
          <p:cNvSpPr txBox="1">
            <a:spLocks/>
          </p:cNvSpPr>
          <p:nvPr/>
        </p:nvSpPr>
        <p:spPr>
          <a:xfrm flipH="1">
            <a:off x="6979920" y="242125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응답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>
            <a:extLst>
              <a:ext uri="{FF2B5EF4-FFF2-40B4-BE49-F238E27FC236}">
                <a16:creationId xmlns:a16="http://schemas.microsoft.com/office/drawing/2014/main" id="{0C449E33-E1EF-440B-BD62-0F30DC59D97F}"/>
              </a:ext>
            </a:extLst>
          </p:cNvPr>
          <p:cNvCxnSpPr/>
          <p:nvPr/>
        </p:nvCxnSpPr>
        <p:spPr>
          <a:xfrm>
            <a:off x="5819775" y="2732405"/>
            <a:ext cx="1270" cy="89281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>
            <a:extLst>
              <a:ext uri="{FF2B5EF4-FFF2-40B4-BE49-F238E27FC236}">
                <a16:creationId xmlns:a16="http://schemas.microsoft.com/office/drawing/2014/main" id="{8700AE03-BDBC-47FB-A759-AAEC9455A81B}"/>
              </a:ext>
            </a:extLst>
          </p:cNvPr>
          <p:cNvCxnSpPr/>
          <p:nvPr/>
        </p:nvCxnSpPr>
        <p:spPr>
          <a:xfrm flipH="1" flipV="1">
            <a:off x="4034790" y="4432300"/>
            <a:ext cx="864235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>
            <a:extLst>
              <a:ext uri="{FF2B5EF4-FFF2-40B4-BE49-F238E27FC236}">
                <a16:creationId xmlns:a16="http://schemas.microsoft.com/office/drawing/2014/main" id="{D4C8BE96-BB9E-446E-BE7D-E8A38AF96A95}"/>
              </a:ext>
            </a:extLst>
          </p:cNvPr>
          <p:cNvSpPr txBox="1">
            <a:spLocks/>
          </p:cNvSpPr>
          <p:nvPr/>
        </p:nvSpPr>
        <p:spPr>
          <a:xfrm flipH="1">
            <a:off x="5861050" y="3029585"/>
            <a:ext cx="14458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>
            <a:extLst>
              <a:ext uri="{FF2B5EF4-FFF2-40B4-BE49-F238E27FC236}">
                <a16:creationId xmlns:a16="http://schemas.microsoft.com/office/drawing/2014/main" id="{9B750E27-B2BB-4F00-B52B-4C0FCC333985}"/>
              </a:ext>
            </a:extLst>
          </p:cNvPr>
          <p:cNvSpPr txBox="1">
            <a:spLocks/>
          </p:cNvSpPr>
          <p:nvPr/>
        </p:nvSpPr>
        <p:spPr>
          <a:xfrm flipH="1">
            <a:off x="3750945" y="3909695"/>
            <a:ext cx="147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3026483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D5B05-C18C-4632-AAA5-2F27ED3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275537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10759-9E9B-46AF-9736-2BB1F6E43B61}"/>
              </a:ext>
            </a:extLst>
          </p:cNvPr>
          <p:cNvSpPr txBox="1">
            <a:spLocks/>
          </p:cNvSpPr>
          <p:nvPr/>
        </p:nvSpPr>
        <p:spPr>
          <a:xfrm>
            <a:off x="1307465" y="87820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아두이노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FA80DB-0C6D-4276-B646-E274AD74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" y="1403985"/>
            <a:ext cx="2013585" cy="1509395"/>
          </a:xfrm>
          <a:prstGeom prst="rect">
            <a:avLst/>
          </a:prstGeom>
          <a:noFill/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D3E821-7A0F-42FB-8D95-68C2B4F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321435"/>
            <a:ext cx="2634615" cy="1673860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7605B98-0A4A-4077-8D5A-A188B5E7C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0" y="4281170"/>
            <a:ext cx="1003935" cy="1976755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EE0FF9-E071-4D86-99EF-2FD24E9EA6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15" y="4335145"/>
            <a:ext cx="2849880" cy="1688465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E837736-82D7-4DEF-94AD-610FB29C30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85" y="1725930"/>
            <a:ext cx="1358265" cy="54927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C4B9F4-E7EA-403C-8BF6-52D07A23014B}"/>
              </a:ext>
            </a:extLst>
          </p:cNvPr>
          <p:cNvSpPr txBox="1">
            <a:spLocks/>
          </p:cNvSpPr>
          <p:nvPr/>
        </p:nvSpPr>
        <p:spPr>
          <a:xfrm>
            <a:off x="7110095" y="4524375"/>
            <a:ext cx="4777105" cy="14757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운영체제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Window 10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언어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C#/C++, Java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프로그램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Android Studio 3.0,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Visual Studio, Arduino 1.6.6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4E8FF4-1F66-4A78-95EF-C3BF86F82640}"/>
              </a:ext>
            </a:extLst>
          </p:cNvPr>
          <p:cNvSpPr txBox="1">
            <a:spLocks/>
          </p:cNvSpPr>
          <p:nvPr/>
        </p:nvSpPr>
        <p:spPr>
          <a:xfrm>
            <a:off x="7026275" y="2641600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버튼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436C892-D0C7-400E-BF1C-6AC699A4F9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214370"/>
            <a:ext cx="977265" cy="960120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C32476-10F4-41D9-A877-F76B4C481D60}"/>
              </a:ext>
            </a:extLst>
          </p:cNvPr>
          <p:cNvSpPr txBox="1">
            <a:spLocks/>
          </p:cNvSpPr>
          <p:nvPr/>
        </p:nvSpPr>
        <p:spPr>
          <a:xfrm>
            <a:off x="7008495" y="112712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블루투스 모듈(HC-06)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F354C-99A6-4428-BEA2-9EF608D96EE5}"/>
              </a:ext>
            </a:extLst>
          </p:cNvPr>
          <p:cNvSpPr txBox="1"/>
          <p:nvPr/>
        </p:nvSpPr>
        <p:spPr>
          <a:xfrm>
            <a:off x="2945112" y="2706922"/>
            <a:ext cx="29158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Computer Engineering Report</a:t>
            </a:r>
          </a:p>
          <a:p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28FF9-8D79-4F70-BC68-4EB5EE0E583F}"/>
              </a:ext>
            </a:extLst>
          </p:cNvPr>
          <p:cNvSpPr txBox="1"/>
          <p:nvPr/>
        </p:nvSpPr>
        <p:spPr>
          <a:xfrm>
            <a:off x="5860946" y="1869148"/>
            <a:ext cx="3400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연구  및 사례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방법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70643-DF2C-4E7F-9429-6145FB85AB51}"/>
              </a:ext>
            </a:extLst>
          </p:cNvPr>
          <p:cNvSpPr txBox="1"/>
          <p:nvPr/>
        </p:nvSpPr>
        <p:spPr>
          <a:xfrm rot="5400000">
            <a:off x="4220042" y="3569772"/>
            <a:ext cx="2821958" cy="68524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9258E0-4C8A-4EDC-B85F-639D85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5129675" y="3150982"/>
            <a:ext cx="309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E9A0F-8032-4020-A527-1A426F0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803430-C0F9-40E5-952F-F88D8E5B3D80}"/>
              </a:ext>
            </a:extLst>
          </p:cNvPr>
          <p:cNvGrpSpPr/>
          <p:nvPr/>
        </p:nvGrpSpPr>
        <p:grpSpPr>
          <a:xfrm>
            <a:off x="0" y="32019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aphicFrame>
        <p:nvGraphicFramePr>
          <p:cNvPr id="21" name="Group 37">
            <a:extLst>
              <a:ext uri="{FF2B5EF4-FFF2-40B4-BE49-F238E27FC236}">
                <a16:creationId xmlns:a16="http://schemas.microsoft.com/office/drawing/2014/main" id="{04E8C181-924A-44E0-8099-EFE72C78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7223"/>
              </p:ext>
            </p:extLst>
          </p:nvPr>
        </p:nvGraphicFramePr>
        <p:xfrm>
          <a:off x="1688615" y="1571352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이도빈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오지수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홍소연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관련  사례와 아두이노사용 및 환경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서버 시스템 관리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아두이노 서브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메인 연동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어플리케이션 검토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구축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2828794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7EB75-EF8F-4B27-A49A-54B01CB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366846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수행일정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AF53CC2-6985-487C-9A49-793309CFF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44" y="955674"/>
          <a:ext cx="10340980" cy="540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수집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명세화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전체 시스템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en-US" altLang="ko-KR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통신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5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테스팅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개별 시스템 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5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졸업작품 최종 보고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33959F0-8CAA-4180-91CE-1EC45A8C1E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CF5B9E-B5A4-485D-AC64-4D4DD39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3247871"/>
            <a:ext cx="363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1A43-D1E4-45BC-A0CF-6F3098F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40871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C31134-0092-495C-9472-C837B995AC9D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5CF8A-E2BC-4D44-8AA6-C79F62279B15}"/>
              </a:ext>
            </a:extLst>
          </p:cNvPr>
          <p:cNvSpPr txBox="1"/>
          <p:nvPr/>
        </p:nvSpPr>
        <p:spPr>
          <a:xfrm>
            <a:off x="782821" y="878226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782821" y="1174350"/>
            <a:ext cx="10252710" cy="463588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/>
              <a:buChar char="•"/>
            </a:pPr>
            <a:r>
              <a:rPr lang="en-US" altLang="ko-KR" dirty="0">
                <a:latin typeface="210 맨발의청춘 L" charset="0"/>
                <a:ea typeface="210 맨발의청춘 L" charset="0"/>
              </a:rPr>
              <a:t>https://github.com/hsy2306/MusicEducation.git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2A4164-B3D9-4764-8CA3-236A576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68" y="1819563"/>
            <a:ext cx="9086022" cy="44449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C9E325-6DC4-4FB9-9C6D-F015FA5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3009963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</a:t>
            </a:r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60F56F-60EE-4A0B-9376-B2B9DB0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456303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38972-E1A9-4E10-BBC6-CB1191AE418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3949B-B518-4FA1-BBB3-1D32D151BBCB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833FE9-F1B6-47D3-9692-B7BE8FE166DC}"/>
              </a:ext>
            </a:extLst>
          </p:cNvPr>
          <p:cNvSpPr>
            <a:spLocks/>
          </p:cNvSpPr>
          <p:nvPr/>
        </p:nvSpPr>
        <p:spPr>
          <a:xfrm>
            <a:off x="1124585" y="1137285"/>
            <a:ext cx="10252710" cy="2159000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갤럭시 A8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2"/>
              </a:rPr>
              <a:t>https://namu.wiki/w/갤럭시%20A8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3"/>
              </a:rPr>
              <a:t>http://eleit.tistory.com/entry/아두이노아두이노-우노-R3-스펙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블루투스 모듈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4"/>
              </a:rPr>
              <a:t>http://deneb21.tistory.com/267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버튼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5"/>
              </a:rPr>
              <a:t>http://wiki.vctec.co.kr/opensource/arduino/pushbutton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3F2F32-30B7-4C13-8960-A5EBFC0423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3452F7-61AE-4C36-B2A1-81C4E0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960387" y="3090404"/>
            <a:ext cx="285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3883B-5DF9-479C-BA7B-1F71C4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667165" y="3075057"/>
            <a:ext cx="357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15959-D49B-4EF4-BD94-C95F31D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1B9FCA-A9D0-4DBD-B023-B094F549714D}"/>
              </a:ext>
            </a:extLst>
          </p:cNvPr>
          <p:cNvGrpSpPr/>
          <p:nvPr/>
        </p:nvGrpSpPr>
        <p:grpSpPr>
          <a:xfrm>
            <a:off x="974065" y="1159610"/>
            <a:ext cx="10716611" cy="4914207"/>
            <a:chOff x="974065" y="1159610"/>
            <a:chExt cx="10716611" cy="491420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D76498-9C1A-46EB-BA4B-25C52D6EB01D}"/>
                </a:ext>
              </a:extLst>
            </p:cNvPr>
            <p:cNvGrpSpPr/>
            <p:nvPr/>
          </p:nvGrpSpPr>
          <p:grpSpPr>
            <a:xfrm>
              <a:off x="974065" y="1159610"/>
              <a:ext cx="10702272" cy="1762041"/>
              <a:chOff x="967070" y="877944"/>
              <a:chExt cx="10702272" cy="176204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99EFA6-8973-40AA-AF74-469847D42040}"/>
                  </a:ext>
                </a:extLst>
              </p:cNvPr>
              <p:cNvSpPr txBox="1"/>
              <p:nvPr/>
            </p:nvSpPr>
            <p:spPr>
              <a:xfrm>
                <a:off x="967070" y="877944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</a:t>
                </a:r>
                <a:r>
                  <a:rPr lang="ko-KR" altLang="en-US" sz="240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개발 배경</a:t>
                </a:r>
                <a:endPara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3F8F0-A4E2-4FF1-8EC8-FA79079C1863}"/>
                  </a:ext>
                </a:extLst>
              </p:cNvPr>
              <p:cNvSpPr txBox="1"/>
              <p:nvPr/>
            </p:nvSpPr>
            <p:spPr>
              <a:xfrm>
                <a:off x="1193691" y="1439656"/>
                <a:ext cx="104756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스마트폰의 대중화와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시장의 규모가 커져가고 있으며 더욱 확대될 예정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악기를 다뤄 보기 위해선 여러 종류의 악기가 필요하나 많은 악기를 사는 데에 경제적 부담이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  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있음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음악조기교육은 아이에게 많은 긍정적인 영향을 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064DC6F-38F8-49E6-BA36-D681D6BAB5B8}"/>
                </a:ext>
              </a:extLst>
            </p:cNvPr>
            <p:cNvGrpSpPr/>
            <p:nvPr/>
          </p:nvGrpSpPr>
          <p:grpSpPr>
            <a:xfrm>
              <a:off x="988055" y="3380368"/>
              <a:ext cx="10702621" cy="937835"/>
              <a:chOff x="966722" y="2175247"/>
              <a:chExt cx="10702621" cy="9378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2175247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목표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692" y="2743750"/>
                <a:ext cx="10475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악기에 대한 쉬운 접근으로 기초적인 음악 이론  및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을 통해 구현된 악기를 다뤄볼 수 있음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9C81D42-8D9F-4B1D-82E8-C19E5A68E58C}"/>
                </a:ext>
              </a:extLst>
            </p:cNvPr>
            <p:cNvGrpSpPr/>
            <p:nvPr/>
          </p:nvGrpSpPr>
          <p:grpSpPr>
            <a:xfrm>
              <a:off x="988055" y="4858983"/>
              <a:ext cx="10702621" cy="1214834"/>
              <a:chOff x="966722" y="3668078"/>
              <a:chExt cx="10702621" cy="121483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3D8AA-9DFF-47FC-BE32-6E34E3EBCA2E}"/>
                  </a:ext>
                </a:extLst>
              </p:cNvPr>
              <p:cNvSpPr txBox="1"/>
              <p:nvPr/>
            </p:nvSpPr>
            <p:spPr>
              <a:xfrm>
                <a:off x="966722" y="3668078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효과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AD196C-B253-4CC8-A3FF-4AB39A193E98}"/>
                  </a:ext>
                </a:extLst>
              </p:cNvPr>
              <p:cNvSpPr txBox="1"/>
              <p:nvPr/>
            </p:nvSpPr>
            <p:spPr>
              <a:xfrm>
                <a:off x="1193692" y="4236581"/>
                <a:ext cx="10475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본 어플리케이션을 통해서 음악적 이론을 배우고 다양한 악기들을 다루는 등의 유아음악 조기교육을 가능하게 함으로서 자라나는 아이에게 긍정적 영향을 끼치도록 함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DC0493-93FD-4D74-B681-FCB2F9DE1EBB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C709DE-576F-4A85-A994-BB177CE02F3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C124E-B175-4134-AB79-77378983DC1A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06DA5-D0D5-4210-B3D8-69EC2A4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326124" y="3090404"/>
            <a:ext cx="4165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D3C7F-F148-4DF1-A192-FD4A78B0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32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피아노 건반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 화면을 터치하여 피아노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피아노만 연주가 가능하며 유아들이 터치를 하여 사용하는데 어려움이 있음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음악을 접하지 않은 유아들은 더욱이 사용하기가 어려움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25" name="Picture 6" descr="fImage1517413836500.png">
            <a:extLst>
              <a:ext uri="{FF2B5EF4-FFF2-40B4-BE49-F238E27FC236}">
                <a16:creationId xmlns:a16="http://schemas.microsoft.com/office/drawing/2014/main" id="{8F7CAF50-055A-45BA-AFE6-9583775F63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13" y="2924306"/>
            <a:ext cx="38909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095B8-2942-4FDD-8B4C-764B8BE0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63" y="3429135"/>
            <a:ext cx="4413224" cy="27555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FA617-FBCE-4BD4-A7B3-FF51EDD6E2C9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F9AFE-CFA3-4A5A-B56B-8F30CDAB1C7F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1196B-C154-44C5-8BB3-7137EB31C479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FC55DB-C970-4FDF-8B4E-ED600D8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67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아이들을 위한 악기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터치를 통하여 다양한 악기를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유아가 앱을 통해 소리를 알 수는 있으나 음계를 배우는 등의 학습은 할 수 없음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692B7-25FB-4EA4-9838-0ED65CB99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" t="7620" r="2406" b="32842"/>
          <a:stretch/>
        </p:blipFill>
        <p:spPr>
          <a:xfrm>
            <a:off x="925975" y="2636912"/>
            <a:ext cx="3437478" cy="3637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82A162-B17D-4EBE-BF85-FC7A5DC5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10169" r="8921" b="4167"/>
          <a:stretch/>
        </p:blipFill>
        <p:spPr>
          <a:xfrm rot="5400000">
            <a:off x="6694692" y="1664189"/>
            <a:ext cx="3258036" cy="5874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831EBB-F73C-4FAD-9E83-6BFAC0449CD2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5F08A-A7ED-4654-B38E-8D4DCB8F3AD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7A39D-AB8F-4552-95FB-5C5FF31EA3D5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D72D6F-392B-4D8E-A106-8EB937A1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32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 실제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 화면을 터치하여 피아노 및 다른 악기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유아들이 터치를 하여 사용하는데 어려움이 있음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기초를 모르는 유아들이 플레이 하기에 어려움이 많음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00E254-0687-45E6-980A-9E01D3D36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A7FE-3FE5-4BD9-BDB2-09A746F5C127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CC52EF-51C8-4F13-90A8-E43FA020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8218" r="3962" b="8287"/>
          <a:stretch/>
        </p:blipFill>
        <p:spPr>
          <a:xfrm>
            <a:off x="7094322" y="2112646"/>
            <a:ext cx="3633737" cy="4459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B0633-1E90-491C-831C-61937AE4C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33513" r="12477" b="6046"/>
          <a:stretch/>
        </p:blipFill>
        <p:spPr>
          <a:xfrm>
            <a:off x="1818900" y="2790315"/>
            <a:ext cx="4319007" cy="38803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FDEA20-015C-4D48-9351-6BF00A85B4B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71DF6B-652A-4B20-B1A3-2795EB7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B7090-8398-4E6C-A9FB-D71FB160653F}"/>
              </a:ext>
            </a:extLst>
          </p:cNvPr>
          <p:cNvSpPr txBox="1"/>
          <p:nvPr/>
        </p:nvSpPr>
        <p:spPr>
          <a:xfrm>
            <a:off x="4013071" y="3025987"/>
            <a:ext cx="4165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3EA67D-97AB-4D5C-B129-D6CA6C0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882</Words>
  <Application>Microsoft Office PowerPoint</Application>
  <PresentationFormat>와이드스크린</PresentationFormat>
  <Paragraphs>401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Wingdings</vt:lpstr>
      <vt:lpstr>210 맨발의청춘 L</vt:lpstr>
      <vt:lpstr>Yoon 윤고딕 520_TT</vt:lpstr>
      <vt:lpstr>맑은 고딕</vt:lpstr>
      <vt:lpstr>Office 테마</vt:lpstr>
      <vt:lpstr>아두이노와 AR을 이용한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아두이노와 AR을 이용한</dc:title>
  <dc:creator>나는야세상에서제일이쁜홍소연이다와랄랄라</dc:creator>
  <cp:lastModifiedBy>나는야세상에서제일이쁜홍소연이다와랄랄라</cp:lastModifiedBy>
  <cp:revision>161</cp:revision>
  <dcterms:created xsi:type="dcterms:W3CDTF">2017-11-27T05:01:28Z</dcterms:created>
  <dcterms:modified xsi:type="dcterms:W3CDTF">2018-01-02T05:35:23Z</dcterms:modified>
</cp:coreProperties>
</file>