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65"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Lst>
  <p:sldSz cy="5143500" cx="9144000"/>
  <p:notesSz cx="6858000" cy="9144000"/>
  <p:embeddedFontLst>
    <p:embeddedFont>
      <p:font typeface="Roboto"/>
      <p:regular r:id="rId58"/>
      <p:bold r:id="rId59"/>
      <p:italic r:id="rId60"/>
      <p:boldItalic r:id="rId61"/>
    </p:embeddedFont>
    <p:embeddedFont>
      <p:font typeface="Fira Sans Extra Condensed"/>
      <p:regular r:id="rId62"/>
      <p:bold r:id="rId63"/>
      <p:italic r:id="rId64"/>
      <p:boldItalic r:id="rId65"/>
    </p:embeddedFont>
    <p:embeddedFont>
      <p:font typeface="Fira Sans Extra Condensed SemiBold"/>
      <p:regular r:id="rId66"/>
      <p:bold r:id="rId67"/>
      <p:italic r:id="rId68"/>
      <p:boldItalic r:id="rId6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D13BBC8-4609-4F5C-925D-4098DB069BDE}">
  <a:tblStyle styleId="{8D13BBC8-4609-4F5C-925D-4098DB069BD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5AAE6E9D-DAD9-4EEE-91CE-E9D4A50D1884}" styleName="Table_1">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FiraSansExtraCondensed-regular.fntdata"/><Relationship Id="rId61" Type="http://schemas.openxmlformats.org/officeDocument/2006/relationships/font" Target="fonts/Roboto-boldItalic.fntdata"/><Relationship Id="rId20" Type="http://schemas.openxmlformats.org/officeDocument/2006/relationships/slide" Target="slides/slide14.xml"/><Relationship Id="rId64" Type="http://schemas.openxmlformats.org/officeDocument/2006/relationships/font" Target="fonts/FiraSansExtraCondensed-italic.fntdata"/><Relationship Id="rId63" Type="http://schemas.openxmlformats.org/officeDocument/2006/relationships/font" Target="fonts/FiraSansExtraCondensed-bold.fntdata"/><Relationship Id="rId22" Type="http://schemas.openxmlformats.org/officeDocument/2006/relationships/slide" Target="slides/slide16.xml"/><Relationship Id="rId66" Type="http://schemas.openxmlformats.org/officeDocument/2006/relationships/font" Target="fonts/FiraSansExtraCondensedSemiBold-regular.fntdata"/><Relationship Id="rId21" Type="http://schemas.openxmlformats.org/officeDocument/2006/relationships/slide" Target="slides/slide15.xml"/><Relationship Id="rId65" Type="http://schemas.openxmlformats.org/officeDocument/2006/relationships/font" Target="fonts/FiraSansExtraCondensed-boldItalic.fntdata"/><Relationship Id="rId24" Type="http://schemas.openxmlformats.org/officeDocument/2006/relationships/slide" Target="slides/slide18.xml"/><Relationship Id="rId68" Type="http://schemas.openxmlformats.org/officeDocument/2006/relationships/font" Target="fonts/FiraSansExtraCondensedSemiBold-italic.fntdata"/><Relationship Id="rId23" Type="http://schemas.openxmlformats.org/officeDocument/2006/relationships/slide" Target="slides/slide17.xml"/><Relationship Id="rId67" Type="http://schemas.openxmlformats.org/officeDocument/2006/relationships/font" Target="fonts/FiraSansExtraCondensedSemiBold-bold.fntdata"/><Relationship Id="rId60" Type="http://schemas.openxmlformats.org/officeDocument/2006/relationships/font" Target="fonts/Roboto-italic.fntdata"/><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font" Target="fonts/FiraSansExtraCondensedSemiBold-boldItalic.fntdata"/><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font" Target="fonts/Roboto-bold.fntdata"/><Relationship Id="rId14" Type="http://schemas.openxmlformats.org/officeDocument/2006/relationships/slide" Target="slides/slide8.xml"/><Relationship Id="rId58" Type="http://schemas.openxmlformats.org/officeDocument/2006/relationships/font" Target="fonts/Roboto-regular.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8" name="Shape 1018"/>
        <p:cNvGrpSpPr/>
        <p:nvPr/>
      </p:nvGrpSpPr>
      <p:grpSpPr>
        <a:xfrm>
          <a:off x="0" y="0"/>
          <a:ext cx="0" cy="0"/>
          <a:chOff x="0" y="0"/>
          <a:chExt cx="0" cy="0"/>
        </a:xfrm>
      </p:grpSpPr>
      <p:sp>
        <p:nvSpPr>
          <p:cNvPr id="1019" name="Google Shape;1019;g22cd3185a75_3_30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0" name="Google Shape;1020;g22cd3185a75_3_30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6" name="Shape 1026"/>
        <p:cNvGrpSpPr/>
        <p:nvPr/>
      </p:nvGrpSpPr>
      <p:grpSpPr>
        <a:xfrm>
          <a:off x="0" y="0"/>
          <a:ext cx="0" cy="0"/>
          <a:chOff x="0" y="0"/>
          <a:chExt cx="0" cy="0"/>
        </a:xfrm>
      </p:grpSpPr>
      <p:sp>
        <p:nvSpPr>
          <p:cNvPr id="1027" name="Google Shape;1027;g22cd3185a75_0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8" name="Google Shape;1028;g22cd3185a75_0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9" name="Shape 1099"/>
        <p:cNvGrpSpPr/>
        <p:nvPr/>
      </p:nvGrpSpPr>
      <p:grpSpPr>
        <a:xfrm>
          <a:off x="0" y="0"/>
          <a:ext cx="0" cy="0"/>
          <a:chOff x="0" y="0"/>
          <a:chExt cx="0" cy="0"/>
        </a:xfrm>
      </p:grpSpPr>
      <p:sp>
        <p:nvSpPr>
          <p:cNvPr id="1100" name="Google Shape;1100;g22d01c3fe27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1" name="Google Shape;1101;g22d01c3fe27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5" name="Shape 1105"/>
        <p:cNvGrpSpPr/>
        <p:nvPr/>
      </p:nvGrpSpPr>
      <p:grpSpPr>
        <a:xfrm>
          <a:off x="0" y="0"/>
          <a:ext cx="0" cy="0"/>
          <a:chOff x="0" y="0"/>
          <a:chExt cx="0" cy="0"/>
        </a:xfrm>
      </p:grpSpPr>
      <p:sp>
        <p:nvSpPr>
          <p:cNvPr id="1106" name="Google Shape;1106;g22cd3185a75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7" name="Google Shape;1107;g22cd3185a75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1" name="Shape 1111"/>
        <p:cNvGrpSpPr/>
        <p:nvPr/>
      </p:nvGrpSpPr>
      <p:grpSpPr>
        <a:xfrm>
          <a:off x="0" y="0"/>
          <a:ext cx="0" cy="0"/>
          <a:chOff x="0" y="0"/>
          <a:chExt cx="0" cy="0"/>
        </a:xfrm>
      </p:grpSpPr>
      <p:sp>
        <p:nvSpPr>
          <p:cNvPr id="1112" name="Google Shape;1112;g22cd3185a75_2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3" name="Google Shape;1113;g22cd3185a75_2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9" name="Shape 1119"/>
        <p:cNvGrpSpPr/>
        <p:nvPr/>
      </p:nvGrpSpPr>
      <p:grpSpPr>
        <a:xfrm>
          <a:off x="0" y="0"/>
          <a:ext cx="0" cy="0"/>
          <a:chOff x="0" y="0"/>
          <a:chExt cx="0" cy="0"/>
        </a:xfrm>
      </p:grpSpPr>
      <p:sp>
        <p:nvSpPr>
          <p:cNvPr id="1120" name="Google Shape;1120;g22cd3185a75_2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1" name="Google Shape;1121;g22cd3185a75_2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8" name="Shape 1128"/>
        <p:cNvGrpSpPr/>
        <p:nvPr/>
      </p:nvGrpSpPr>
      <p:grpSpPr>
        <a:xfrm>
          <a:off x="0" y="0"/>
          <a:ext cx="0" cy="0"/>
          <a:chOff x="0" y="0"/>
          <a:chExt cx="0" cy="0"/>
        </a:xfrm>
      </p:grpSpPr>
      <p:sp>
        <p:nvSpPr>
          <p:cNvPr id="1129" name="Google Shape;1129;g22cd3185a75_2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0" name="Google Shape;1130;g22cd3185a75_2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7" name="Shape 1137"/>
        <p:cNvGrpSpPr/>
        <p:nvPr/>
      </p:nvGrpSpPr>
      <p:grpSpPr>
        <a:xfrm>
          <a:off x="0" y="0"/>
          <a:ext cx="0" cy="0"/>
          <a:chOff x="0" y="0"/>
          <a:chExt cx="0" cy="0"/>
        </a:xfrm>
      </p:grpSpPr>
      <p:sp>
        <p:nvSpPr>
          <p:cNvPr id="1138" name="Google Shape;1138;g22cd3185a75_2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9" name="Google Shape;1139;g22cd3185a75_2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6" name="Shape 1146"/>
        <p:cNvGrpSpPr/>
        <p:nvPr/>
      </p:nvGrpSpPr>
      <p:grpSpPr>
        <a:xfrm>
          <a:off x="0" y="0"/>
          <a:ext cx="0" cy="0"/>
          <a:chOff x="0" y="0"/>
          <a:chExt cx="0" cy="0"/>
        </a:xfrm>
      </p:grpSpPr>
      <p:sp>
        <p:nvSpPr>
          <p:cNvPr id="1147" name="Google Shape;1147;g22cd3185a75_5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8" name="Google Shape;1148;g22cd3185a75_5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4" name="Shape 1154"/>
        <p:cNvGrpSpPr/>
        <p:nvPr/>
      </p:nvGrpSpPr>
      <p:grpSpPr>
        <a:xfrm>
          <a:off x="0" y="0"/>
          <a:ext cx="0" cy="0"/>
          <a:chOff x="0" y="0"/>
          <a:chExt cx="0" cy="0"/>
        </a:xfrm>
      </p:grpSpPr>
      <p:sp>
        <p:nvSpPr>
          <p:cNvPr id="1155" name="Google Shape;1155;g22cd3185a75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6" name="Google Shape;1156;g22cd3185a75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2d01c3fe27_3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2d01c3fe27_3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2" name="Shape 1162"/>
        <p:cNvGrpSpPr/>
        <p:nvPr/>
      </p:nvGrpSpPr>
      <p:grpSpPr>
        <a:xfrm>
          <a:off x="0" y="0"/>
          <a:ext cx="0" cy="0"/>
          <a:chOff x="0" y="0"/>
          <a:chExt cx="0" cy="0"/>
        </a:xfrm>
      </p:grpSpPr>
      <p:sp>
        <p:nvSpPr>
          <p:cNvPr id="1163" name="Google Shape;1163;g22cd3185a75_5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4" name="Google Shape;1164;g22cd3185a75_5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9" name="Shape 1169"/>
        <p:cNvGrpSpPr/>
        <p:nvPr/>
      </p:nvGrpSpPr>
      <p:grpSpPr>
        <a:xfrm>
          <a:off x="0" y="0"/>
          <a:ext cx="0" cy="0"/>
          <a:chOff x="0" y="0"/>
          <a:chExt cx="0" cy="0"/>
        </a:xfrm>
      </p:grpSpPr>
      <p:sp>
        <p:nvSpPr>
          <p:cNvPr id="1170" name="Google Shape;1170;g22d01c3fe2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1" name="Google Shape;1171;g22d01c3fe2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6" name="Shape 1176"/>
        <p:cNvGrpSpPr/>
        <p:nvPr/>
      </p:nvGrpSpPr>
      <p:grpSpPr>
        <a:xfrm>
          <a:off x="0" y="0"/>
          <a:ext cx="0" cy="0"/>
          <a:chOff x="0" y="0"/>
          <a:chExt cx="0" cy="0"/>
        </a:xfrm>
      </p:grpSpPr>
      <p:sp>
        <p:nvSpPr>
          <p:cNvPr id="1177" name="Google Shape;1177;g22d01c3fe27_1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8" name="Google Shape;1178;g22d01c3fe27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3" name="Shape 1183"/>
        <p:cNvGrpSpPr/>
        <p:nvPr/>
      </p:nvGrpSpPr>
      <p:grpSpPr>
        <a:xfrm>
          <a:off x="0" y="0"/>
          <a:ext cx="0" cy="0"/>
          <a:chOff x="0" y="0"/>
          <a:chExt cx="0" cy="0"/>
        </a:xfrm>
      </p:grpSpPr>
      <p:sp>
        <p:nvSpPr>
          <p:cNvPr id="1184" name="Google Shape;1184;g22d01c3fe27_1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5" name="Google Shape;1185;g22d01c3fe27_1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0" name="Shape 1190"/>
        <p:cNvGrpSpPr/>
        <p:nvPr/>
      </p:nvGrpSpPr>
      <p:grpSpPr>
        <a:xfrm>
          <a:off x="0" y="0"/>
          <a:ext cx="0" cy="0"/>
          <a:chOff x="0" y="0"/>
          <a:chExt cx="0" cy="0"/>
        </a:xfrm>
      </p:grpSpPr>
      <p:sp>
        <p:nvSpPr>
          <p:cNvPr id="1191" name="Google Shape;1191;g22d01c3fe27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2" name="Google Shape;1192;g22d01c3fe27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7" name="Shape 1197"/>
        <p:cNvGrpSpPr/>
        <p:nvPr/>
      </p:nvGrpSpPr>
      <p:grpSpPr>
        <a:xfrm>
          <a:off x="0" y="0"/>
          <a:ext cx="0" cy="0"/>
          <a:chOff x="0" y="0"/>
          <a:chExt cx="0" cy="0"/>
        </a:xfrm>
      </p:grpSpPr>
      <p:sp>
        <p:nvSpPr>
          <p:cNvPr id="1198" name="Google Shape;1198;g22d01c3fe27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9" name="Google Shape;1199;g22d01c3fe27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4" name="Shape 1204"/>
        <p:cNvGrpSpPr/>
        <p:nvPr/>
      </p:nvGrpSpPr>
      <p:grpSpPr>
        <a:xfrm>
          <a:off x="0" y="0"/>
          <a:ext cx="0" cy="0"/>
          <a:chOff x="0" y="0"/>
          <a:chExt cx="0" cy="0"/>
        </a:xfrm>
      </p:grpSpPr>
      <p:sp>
        <p:nvSpPr>
          <p:cNvPr id="1205" name="Google Shape;1205;g22d01c3fe27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6" name="Google Shape;1206;g22d01c3fe27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1" name="Shape 1211"/>
        <p:cNvGrpSpPr/>
        <p:nvPr/>
      </p:nvGrpSpPr>
      <p:grpSpPr>
        <a:xfrm>
          <a:off x="0" y="0"/>
          <a:ext cx="0" cy="0"/>
          <a:chOff x="0" y="0"/>
          <a:chExt cx="0" cy="0"/>
        </a:xfrm>
      </p:grpSpPr>
      <p:sp>
        <p:nvSpPr>
          <p:cNvPr id="1212" name="Google Shape;1212;g22d01c3fe27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3" name="Google Shape;1213;g22d01c3fe27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8" name="Shape 1218"/>
        <p:cNvGrpSpPr/>
        <p:nvPr/>
      </p:nvGrpSpPr>
      <p:grpSpPr>
        <a:xfrm>
          <a:off x="0" y="0"/>
          <a:ext cx="0" cy="0"/>
          <a:chOff x="0" y="0"/>
          <a:chExt cx="0" cy="0"/>
        </a:xfrm>
      </p:grpSpPr>
      <p:sp>
        <p:nvSpPr>
          <p:cNvPr id="1219" name="Google Shape;1219;g22d01c3fe27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0" name="Google Shape;1220;g22d01c3fe27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5" name="Shape 1225"/>
        <p:cNvGrpSpPr/>
        <p:nvPr/>
      </p:nvGrpSpPr>
      <p:grpSpPr>
        <a:xfrm>
          <a:off x="0" y="0"/>
          <a:ext cx="0" cy="0"/>
          <a:chOff x="0" y="0"/>
          <a:chExt cx="0" cy="0"/>
        </a:xfrm>
      </p:grpSpPr>
      <p:sp>
        <p:nvSpPr>
          <p:cNvPr id="1226" name="Google Shape;1226;g22d01c3fe27_1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7" name="Google Shape;1227;g22d01c3fe27_1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2cd3185a75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22cd3185a75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2" name="Shape 1232"/>
        <p:cNvGrpSpPr/>
        <p:nvPr/>
      </p:nvGrpSpPr>
      <p:grpSpPr>
        <a:xfrm>
          <a:off x="0" y="0"/>
          <a:ext cx="0" cy="0"/>
          <a:chOff x="0" y="0"/>
          <a:chExt cx="0" cy="0"/>
        </a:xfrm>
      </p:grpSpPr>
      <p:sp>
        <p:nvSpPr>
          <p:cNvPr id="1233" name="Google Shape;1233;g22d01c3fe27_1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4" name="Google Shape;1234;g22d01c3fe27_1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9" name="Shape 1239"/>
        <p:cNvGrpSpPr/>
        <p:nvPr/>
      </p:nvGrpSpPr>
      <p:grpSpPr>
        <a:xfrm>
          <a:off x="0" y="0"/>
          <a:ext cx="0" cy="0"/>
          <a:chOff x="0" y="0"/>
          <a:chExt cx="0" cy="0"/>
        </a:xfrm>
      </p:grpSpPr>
      <p:sp>
        <p:nvSpPr>
          <p:cNvPr id="1240" name="Google Shape;1240;g22d01c3fe27_3_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1" name="Google Shape;1241;g22d01c3fe27_3_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After doing Exploratory data analysis, we find that Suburb, number of rooms, SellerG, CouncilArea, BuildingAge and BuildingArea have a decent relationship to price.</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5" name="Shape 1245"/>
        <p:cNvGrpSpPr/>
        <p:nvPr/>
      </p:nvGrpSpPr>
      <p:grpSpPr>
        <a:xfrm>
          <a:off x="0" y="0"/>
          <a:ext cx="0" cy="0"/>
          <a:chOff x="0" y="0"/>
          <a:chExt cx="0" cy="0"/>
        </a:xfrm>
      </p:grpSpPr>
      <p:sp>
        <p:nvSpPr>
          <p:cNvPr id="1246" name="Google Shape;1246;g22cd3185a75_0_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7" name="Google Shape;1247;g22cd3185a75_0_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8" name="Shape 1318"/>
        <p:cNvGrpSpPr/>
        <p:nvPr/>
      </p:nvGrpSpPr>
      <p:grpSpPr>
        <a:xfrm>
          <a:off x="0" y="0"/>
          <a:ext cx="0" cy="0"/>
          <a:chOff x="0" y="0"/>
          <a:chExt cx="0" cy="0"/>
        </a:xfrm>
      </p:grpSpPr>
      <p:sp>
        <p:nvSpPr>
          <p:cNvPr id="1319" name="Google Shape;1319;g22cd3185a75_0_5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0" name="Google Shape;1320;g22cd3185a75_0_5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1" name="Shape 1371"/>
        <p:cNvGrpSpPr/>
        <p:nvPr/>
      </p:nvGrpSpPr>
      <p:grpSpPr>
        <a:xfrm>
          <a:off x="0" y="0"/>
          <a:ext cx="0" cy="0"/>
          <a:chOff x="0" y="0"/>
          <a:chExt cx="0" cy="0"/>
        </a:xfrm>
      </p:grpSpPr>
      <p:sp>
        <p:nvSpPr>
          <p:cNvPr id="1372" name="Google Shape;1372;g22cd3185a75_0_5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3" name="Google Shape;1373;g22cd3185a75_0_5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7" name="Shape 1377"/>
        <p:cNvGrpSpPr/>
        <p:nvPr/>
      </p:nvGrpSpPr>
      <p:grpSpPr>
        <a:xfrm>
          <a:off x="0" y="0"/>
          <a:ext cx="0" cy="0"/>
          <a:chOff x="0" y="0"/>
          <a:chExt cx="0" cy="0"/>
        </a:xfrm>
      </p:grpSpPr>
      <p:sp>
        <p:nvSpPr>
          <p:cNvPr id="1378" name="Google Shape;1378;g22cd3185a75_0_6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9" name="Google Shape;1379;g22cd3185a75_0_6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5" name="Shape 1385"/>
        <p:cNvGrpSpPr/>
        <p:nvPr/>
      </p:nvGrpSpPr>
      <p:grpSpPr>
        <a:xfrm>
          <a:off x="0" y="0"/>
          <a:ext cx="0" cy="0"/>
          <a:chOff x="0" y="0"/>
          <a:chExt cx="0" cy="0"/>
        </a:xfrm>
      </p:grpSpPr>
      <p:sp>
        <p:nvSpPr>
          <p:cNvPr id="1386" name="Google Shape;1386;g22cd3185a75_0_5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7" name="Google Shape;1387;g22cd3185a75_0_5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2" name="Shape 1392"/>
        <p:cNvGrpSpPr/>
        <p:nvPr/>
      </p:nvGrpSpPr>
      <p:grpSpPr>
        <a:xfrm>
          <a:off x="0" y="0"/>
          <a:ext cx="0" cy="0"/>
          <a:chOff x="0" y="0"/>
          <a:chExt cx="0" cy="0"/>
        </a:xfrm>
      </p:grpSpPr>
      <p:sp>
        <p:nvSpPr>
          <p:cNvPr id="1393" name="Google Shape;1393;g22cd3185a75_4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4" name="Google Shape;1394;g22cd3185a75_4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9" name="Shape 1399"/>
        <p:cNvGrpSpPr/>
        <p:nvPr/>
      </p:nvGrpSpPr>
      <p:grpSpPr>
        <a:xfrm>
          <a:off x="0" y="0"/>
          <a:ext cx="0" cy="0"/>
          <a:chOff x="0" y="0"/>
          <a:chExt cx="0" cy="0"/>
        </a:xfrm>
      </p:grpSpPr>
      <p:sp>
        <p:nvSpPr>
          <p:cNvPr id="1400" name="Google Shape;1400;g22cd3185a75_4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1" name="Google Shape;1401;g22cd3185a75_4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6" name="Shape 1406"/>
        <p:cNvGrpSpPr/>
        <p:nvPr/>
      </p:nvGrpSpPr>
      <p:grpSpPr>
        <a:xfrm>
          <a:off x="0" y="0"/>
          <a:ext cx="0" cy="0"/>
          <a:chOff x="0" y="0"/>
          <a:chExt cx="0" cy="0"/>
        </a:xfrm>
      </p:grpSpPr>
      <p:sp>
        <p:nvSpPr>
          <p:cNvPr id="1407" name="Google Shape;1407;g22cd3185a75_4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8" name="Google Shape;1408;g22cd3185a75_4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22cd3185a75_1_4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22cd3185a75_1_4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3" name="Shape 1413"/>
        <p:cNvGrpSpPr/>
        <p:nvPr/>
      </p:nvGrpSpPr>
      <p:grpSpPr>
        <a:xfrm>
          <a:off x="0" y="0"/>
          <a:ext cx="0" cy="0"/>
          <a:chOff x="0" y="0"/>
          <a:chExt cx="0" cy="0"/>
        </a:xfrm>
      </p:grpSpPr>
      <p:sp>
        <p:nvSpPr>
          <p:cNvPr id="1414" name="Google Shape;1414;g22cd3185a75_4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5" name="Google Shape;1415;g22cd3185a75_4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0" name="Shape 1420"/>
        <p:cNvGrpSpPr/>
        <p:nvPr/>
      </p:nvGrpSpPr>
      <p:grpSpPr>
        <a:xfrm>
          <a:off x="0" y="0"/>
          <a:ext cx="0" cy="0"/>
          <a:chOff x="0" y="0"/>
          <a:chExt cx="0" cy="0"/>
        </a:xfrm>
      </p:grpSpPr>
      <p:sp>
        <p:nvSpPr>
          <p:cNvPr id="1421" name="Google Shape;1421;g22cd3185a75_0_3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2" name="Google Shape;1422;g22cd3185a75_0_3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3" name="Shape 1493"/>
        <p:cNvGrpSpPr/>
        <p:nvPr/>
      </p:nvGrpSpPr>
      <p:grpSpPr>
        <a:xfrm>
          <a:off x="0" y="0"/>
          <a:ext cx="0" cy="0"/>
          <a:chOff x="0" y="0"/>
          <a:chExt cx="0" cy="0"/>
        </a:xfrm>
      </p:grpSpPr>
      <p:sp>
        <p:nvSpPr>
          <p:cNvPr id="1494" name="Google Shape;1494;g22cd3185a75_1_4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5" name="Google Shape;1495;g22cd3185a75_1_4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Alpha is the regularization strength, so a</a:t>
            </a:r>
            <a:r>
              <a:rPr lang="en-GB"/>
              <a:t> large alpha will produce a "smoother" regression at the expense of a worse fitting of the data</a:t>
            </a:r>
            <a:endParaRPr/>
          </a:p>
          <a:p>
            <a:pPr indent="0" lvl="0" marL="0" rtl="0" algn="l">
              <a:spcBef>
                <a:spcPts val="0"/>
              </a:spcBef>
              <a:spcAft>
                <a:spcPts val="0"/>
              </a:spcAft>
              <a:buNone/>
            </a:pPr>
            <a:r>
              <a:rPr lang="en-GB"/>
              <a:t>the hyperparameter tuning results for linear regression with ridge regularization is alpha = 9.64. A large alpha will produce a smoother regression</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1" name="Shape 1501"/>
        <p:cNvGrpSpPr/>
        <p:nvPr/>
      </p:nvGrpSpPr>
      <p:grpSpPr>
        <a:xfrm>
          <a:off x="0" y="0"/>
          <a:ext cx="0" cy="0"/>
          <a:chOff x="0" y="0"/>
          <a:chExt cx="0" cy="0"/>
        </a:xfrm>
      </p:grpSpPr>
      <p:sp>
        <p:nvSpPr>
          <p:cNvPr id="1502" name="Google Shape;1502;g22cd3185a75_1_4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3" name="Google Shape;1503;g22cd3185a75_1_4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 results for polynomial regression with ridge regularization is alpha = 6.46, degree of polynomial features = 2, and interaction features only </a:t>
            </a:r>
            <a:r>
              <a:rPr lang="en-GB"/>
              <a:t>being</a:t>
            </a:r>
            <a:r>
              <a:rPr lang="en-GB"/>
              <a:t> produced is false</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8" name="Shape 1508"/>
        <p:cNvGrpSpPr/>
        <p:nvPr/>
      </p:nvGrpSpPr>
      <p:grpSpPr>
        <a:xfrm>
          <a:off x="0" y="0"/>
          <a:ext cx="0" cy="0"/>
          <a:chOff x="0" y="0"/>
          <a:chExt cx="0" cy="0"/>
        </a:xfrm>
      </p:grpSpPr>
      <p:sp>
        <p:nvSpPr>
          <p:cNvPr id="1509" name="Google Shape;1509;g22cd3185a75_1_4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0" name="Google Shape;1510;g22cd3185a75_1_4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we have applied the XGBoost regressor and fine-tuned its hyperparameters using RandomizedSearchCV</a:t>
            </a:r>
            <a:endParaRPr/>
          </a:p>
          <a:p>
            <a:pPr indent="0" lvl="0" marL="0" rtl="0" algn="l">
              <a:spcBef>
                <a:spcPts val="0"/>
              </a:spcBef>
              <a:spcAft>
                <a:spcPts val="0"/>
              </a:spcAft>
              <a:buNone/>
            </a:pPr>
            <a:r>
              <a:rPr lang="en-GB"/>
              <a:t>And the results are subsample = 0.8, gamma = 0, number of decision trees = 150, fraction of features used = 0.7, and learning rate = 0.1</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6" name="Shape 1516"/>
        <p:cNvGrpSpPr/>
        <p:nvPr/>
      </p:nvGrpSpPr>
      <p:grpSpPr>
        <a:xfrm>
          <a:off x="0" y="0"/>
          <a:ext cx="0" cy="0"/>
          <a:chOff x="0" y="0"/>
          <a:chExt cx="0" cy="0"/>
        </a:xfrm>
      </p:grpSpPr>
      <p:sp>
        <p:nvSpPr>
          <p:cNvPr id="1517" name="Google Shape;1517;g22cd3185a75_1_4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8" name="Google Shape;1518;g22cd3185a75_1_4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For the results on random forest model, the bootstrapping is false, the number of decision trees is 125, maximum depth is 6, maximum number of features is set at auto. Min number of samples for splitting is 5, and the min number of sample required to be at the lead node is 2.</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3" name="Shape 1523"/>
        <p:cNvGrpSpPr/>
        <p:nvPr/>
      </p:nvGrpSpPr>
      <p:grpSpPr>
        <a:xfrm>
          <a:off x="0" y="0"/>
          <a:ext cx="0" cy="0"/>
          <a:chOff x="0" y="0"/>
          <a:chExt cx="0" cy="0"/>
        </a:xfrm>
      </p:grpSpPr>
      <p:sp>
        <p:nvSpPr>
          <p:cNvPr id="1524" name="Google Shape;1524;g22cd3185a75_1_4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5" name="Google Shape;1525;g22cd3185a75_1_4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Based on the models we used, we can find out that building age, distance, latitude, landsize, Southern region name, and rooms are the features that have the highest relative influence.</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0" name="Shape 1530"/>
        <p:cNvGrpSpPr/>
        <p:nvPr/>
      </p:nvGrpSpPr>
      <p:grpSpPr>
        <a:xfrm>
          <a:off x="0" y="0"/>
          <a:ext cx="0" cy="0"/>
          <a:chOff x="0" y="0"/>
          <a:chExt cx="0" cy="0"/>
        </a:xfrm>
      </p:grpSpPr>
      <p:sp>
        <p:nvSpPr>
          <p:cNvPr id="1531" name="Google Shape;1531;g22cd3185a75_1_4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2" name="Google Shape;1532;g22cd3185a75_1_4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Random Forest model performed the best with regards to MSE, while XGBoost performed the best with regards to MAE. As MSE tends to penalize outliers more than MAE, Random Forest model did better in terms of handling outliers, while XGBoost did better generally.</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1" name="Shape 1541"/>
        <p:cNvGrpSpPr/>
        <p:nvPr/>
      </p:nvGrpSpPr>
      <p:grpSpPr>
        <a:xfrm>
          <a:off x="0" y="0"/>
          <a:ext cx="0" cy="0"/>
          <a:chOff x="0" y="0"/>
          <a:chExt cx="0" cy="0"/>
        </a:xfrm>
      </p:grpSpPr>
      <p:sp>
        <p:nvSpPr>
          <p:cNvPr id="1542" name="Google Shape;1542;g22cd3185a75_1_44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3" name="Google Shape;1543;g22cd3185a75_1_44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Pros: Met objectives of finding the influence of different features and predictions for prices.</a:t>
            </a:r>
            <a:endParaRPr/>
          </a:p>
          <a:p>
            <a:pPr indent="0" lvl="0" marL="0" rtl="0" algn="l">
              <a:spcBef>
                <a:spcPts val="0"/>
              </a:spcBef>
              <a:spcAft>
                <a:spcPts val="0"/>
              </a:spcAft>
              <a:buNone/>
            </a:pPr>
            <a:r>
              <a:rPr lang="en-GB"/>
              <a:t>Cons: Dataset is outdated (compiled in 2018) so relationships may have changed. More features available could give stronger prediction results.</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8" name="Shape 1548"/>
        <p:cNvGrpSpPr/>
        <p:nvPr/>
      </p:nvGrpSpPr>
      <p:grpSpPr>
        <a:xfrm>
          <a:off x="0" y="0"/>
          <a:ext cx="0" cy="0"/>
          <a:chOff x="0" y="0"/>
          <a:chExt cx="0" cy="0"/>
        </a:xfrm>
      </p:grpSpPr>
      <p:sp>
        <p:nvSpPr>
          <p:cNvPr id="1549" name="Google Shape;1549;g22cd3185a75_0_4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0" name="Google Shape;1550;g22cd3185a75_0_4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22cd3185a75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22cd3185a75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1" name="Shape 1621"/>
        <p:cNvGrpSpPr/>
        <p:nvPr/>
      </p:nvGrpSpPr>
      <p:grpSpPr>
        <a:xfrm>
          <a:off x="0" y="0"/>
          <a:ext cx="0" cy="0"/>
          <a:chOff x="0" y="0"/>
          <a:chExt cx="0" cy="0"/>
        </a:xfrm>
      </p:grpSpPr>
      <p:sp>
        <p:nvSpPr>
          <p:cNvPr id="1622" name="Google Shape;1622;g22cd3185a75_1_4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3" name="Google Shape;1623;g22cd3185a75_1_4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U</a:t>
            </a:r>
            <a:r>
              <a:rPr lang="en-GB"/>
              <a:t>sing the Melbourne housing dataset, </a:t>
            </a:r>
            <a:r>
              <a:rPr lang="en-GB">
                <a:solidFill>
                  <a:schemeClr val="dk1"/>
                </a:solidFill>
              </a:rPr>
              <a:t>w</a:t>
            </a:r>
            <a:r>
              <a:rPr lang="en-GB">
                <a:solidFill>
                  <a:schemeClr val="dk1"/>
                </a:solidFill>
              </a:rPr>
              <a:t>e have identified the influence of different features on the price of houses in Melbourne </a:t>
            </a:r>
            <a:r>
              <a:rPr lang="en-GB"/>
              <a:t>and found the model that can most accurately predict the price, XGBoost.</a:t>
            </a:r>
            <a:endParaRPr/>
          </a:p>
          <a:p>
            <a:pPr indent="0" lvl="0" marL="0" rtl="0" algn="l">
              <a:spcBef>
                <a:spcPts val="0"/>
              </a:spcBef>
              <a:spcAft>
                <a:spcPts val="0"/>
              </a:spcAft>
              <a:buNone/>
            </a:pPr>
            <a:r>
              <a:rPr lang="en-GB">
                <a:solidFill>
                  <a:schemeClr val="dk1"/>
                </a:solidFill>
              </a:rPr>
              <a:t>The ways that our model can improve is by having m</a:t>
            </a:r>
            <a:r>
              <a:rPr lang="en-GB">
                <a:solidFill>
                  <a:schemeClr val="dk1"/>
                </a:solidFill>
              </a:rPr>
              <a:t>ore recent data points that can help to derive up-to-date relationships between the features and housing prices. For example, Information on more factors, such as economic indicators, can be obtained to give a better prediction.</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9" name="Shape 1649"/>
        <p:cNvGrpSpPr/>
        <p:nvPr/>
      </p:nvGrpSpPr>
      <p:grpSpPr>
        <a:xfrm>
          <a:off x="0" y="0"/>
          <a:ext cx="0" cy="0"/>
          <a:chOff x="0" y="0"/>
          <a:chExt cx="0" cy="0"/>
        </a:xfrm>
      </p:grpSpPr>
      <p:sp>
        <p:nvSpPr>
          <p:cNvPr id="1650" name="Google Shape;1650;g22cd3185a75_1_45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1" name="Google Shape;1651;g22cd3185a75_1_45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22d01c3fe27_3_3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22d01c3fe27_3_3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g22cd3185a75_3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8" name="Google Shape;498;g22cd3185a75_3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g22cd3185a75_3_19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6" name="Google Shape;526;g22cd3185a75_3_19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1" name="Shape 1011"/>
        <p:cNvGrpSpPr/>
        <p:nvPr/>
      </p:nvGrpSpPr>
      <p:grpSpPr>
        <a:xfrm>
          <a:off x="0" y="0"/>
          <a:ext cx="0" cy="0"/>
          <a:chOff x="0" y="0"/>
          <a:chExt cx="0" cy="0"/>
        </a:xfrm>
      </p:grpSpPr>
      <p:sp>
        <p:nvSpPr>
          <p:cNvPr id="1012" name="Google Shape;1012;g22cd3185a75_3_25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3" name="Google Shape;1013;g22cd3185a75_3_25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609600" y="1150825"/>
            <a:ext cx="4252200" cy="23955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5200"/>
              <a:buNone/>
              <a:defRPr sz="50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609600" y="3546275"/>
            <a:ext cx="4252200" cy="446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6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0" name="Shape 50"/>
        <p:cNvGrpSpPr/>
        <p:nvPr/>
      </p:nvGrpSpPr>
      <p:grpSpPr>
        <a:xfrm>
          <a:off x="0" y="0"/>
          <a:ext cx="0" cy="0"/>
          <a:chOff x="0" y="0"/>
          <a:chExt cx="0" cy="0"/>
        </a:xfrm>
      </p:grpSpPr>
      <p:sp>
        <p:nvSpPr>
          <p:cNvPr id="51" name="Google Shape;51;p11"/>
          <p:cNvSpPr txBox="1"/>
          <p:nvPr>
            <p:ph type="title"/>
          </p:nvPr>
        </p:nvSpPr>
        <p:spPr>
          <a:xfrm>
            <a:off x="514775" y="292625"/>
            <a:ext cx="81144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5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sp>
        <p:nvSpPr>
          <p:cNvPr id="52" name="Google Shape;52;p11"/>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53" name="Google Shape;53;p11"/>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54" name="Google Shape;54;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5" name="Shape 55"/>
        <p:cNvGrpSpPr/>
        <p:nvPr/>
      </p:nvGrpSpPr>
      <p:grpSpPr>
        <a:xfrm>
          <a:off x="0" y="0"/>
          <a:ext cx="0" cy="0"/>
          <a:chOff x="0" y="0"/>
          <a:chExt cx="0" cy="0"/>
        </a:xfrm>
      </p:grpSpPr>
      <p:sp>
        <p:nvSpPr>
          <p:cNvPr id="56" name="Google Shape;56;p12"/>
          <p:cNvSpPr txBox="1"/>
          <p:nvPr>
            <p:ph type="title"/>
          </p:nvPr>
        </p:nvSpPr>
        <p:spPr>
          <a:xfrm>
            <a:off x="514775" y="300700"/>
            <a:ext cx="8114400" cy="513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500"/>
              <a:buNone/>
              <a:defRPr/>
            </a:lvl1pPr>
            <a:lvl2pPr lvl="1" rtl="0" algn="ctr">
              <a:spcBef>
                <a:spcPts val="0"/>
              </a:spcBef>
              <a:spcAft>
                <a:spcPts val="0"/>
              </a:spcAft>
              <a:buSzPts val="2500"/>
              <a:buNone/>
              <a:defRPr/>
            </a:lvl2pPr>
            <a:lvl3pPr lvl="2" rtl="0" algn="ctr">
              <a:spcBef>
                <a:spcPts val="0"/>
              </a:spcBef>
              <a:spcAft>
                <a:spcPts val="0"/>
              </a:spcAft>
              <a:buSzPts val="2500"/>
              <a:buNone/>
              <a:defRPr/>
            </a:lvl3pPr>
            <a:lvl4pPr lvl="3" rtl="0" algn="ctr">
              <a:spcBef>
                <a:spcPts val="0"/>
              </a:spcBef>
              <a:spcAft>
                <a:spcPts val="0"/>
              </a:spcAft>
              <a:buSzPts val="2500"/>
              <a:buNone/>
              <a:defRPr/>
            </a:lvl4pPr>
            <a:lvl5pPr lvl="4" rtl="0" algn="ctr">
              <a:spcBef>
                <a:spcPts val="0"/>
              </a:spcBef>
              <a:spcAft>
                <a:spcPts val="0"/>
              </a:spcAft>
              <a:buSzPts val="2500"/>
              <a:buNone/>
              <a:defRPr/>
            </a:lvl5pPr>
            <a:lvl6pPr lvl="5" rtl="0" algn="ctr">
              <a:spcBef>
                <a:spcPts val="0"/>
              </a:spcBef>
              <a:spcAft>
                <a:spcPts val="0"/>
              </a:spcAft>
              <a:buSzPts val="2500"/>
              <a:buNone/>
              <a:defRPr/>
            </a:lvl6pPr>
            <a:lvl7pPr lvl="6" rtl="0" algn="ctr">
              <a:spcBef>
                <a:spcPts val="0"/>
              </a:spcBef>
              <a:spcAft>
                <a:spcPts val="0"/>
              </a:spcAft>
              <a:buSzPts val="2500"/>
              <a:buNone/>
              <a:defRPr/>
            </a:lvl7pPr>
            <a:lvl8pPr lvl="7" rtl="0" algn="ctr">
              <a:spcBef>
                <a:spcPts val="0"/>
              </a:spcBef>
              <a:spcAft>
                <a:spcPts val="0"/>
              </a:spcAft>
              <a:buSzPts val="2500"/>
              <a:buNone/>
              <a:defRPr/>
            </a:lvl8pPr>
            <a:lvl9pPr lvl="8" rtl="0" algn="ctr">
              <a:spcBef>
                <a:spcPts val="0"/>
              </a:spcBef>
              <a:spcAft>
                <a:spcPts val="0"/>
              </a:spcAft>
              <a:buSzPts val="2500"/>
              <a:buNone/>
              <a:defRPr/>
            </a:lvl9pPr>
          </a:lstStyle>
          <a:p/>
        </p:txBody>
      </p:sp>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8" name="Shape 58"/>
        <p:cNvGrpSpPr/>
        <p:nvPr/>
      </p:nvGrpSpPr>
      <p:grpSpPr>
        <a:xfrm>
          <a:off x="0" y="0"/>
          <a:ext cx="0" cy="0"/>
          <a:chOff x="0" y="0"/>
          <a:chExt cx="0" cy="0"/>
        </a:xfrm>
      </p:grpSpPr>
      <p:sp>
        <p:nvSpPr>
          <p:cNvPr id="59" name="Google Shape;59;p13"/>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0" name="Google Shape;60;p13"/>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61" name="Google Shape;61;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2" name="Shape 62"/>
        <p:cNvGrpSpPr/>
        <p:nvPr/>
      </p:nvGrpSpPr>
      <p:grpSpPr>
        <a:xfrm>
          <a:off x="0" y="0"/>
          <a:ext cx="0" cy="0"/>
          <a:chOff x="0" y="0"/>
          <a:chExt cx="0" cy="0"/>
        </a:xfrm>
      </p:grpSpPr>
      <p:sp>
        <p:nvSpPr>
          <p:cNvPr id="63" name="Google Shape;63;p14"/>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64" name="Google Shape;64;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5" name="Shape 65"/>
        <p:cNvGrpSpPr/>
        <p:nvPr/>
      </p:nvGrpSpPr>
      <p:grpSpPr>
        <a:xfrm>
          <a:off x="0" y="0"/>
          <a:ext cx="0" cy="0"/>
          <a:chOff x="0" y="0"/>
          <a:chExt cx="0" cy="0"/>
        </a:xfrm>
      </p:grpSpPr>
      <p:sp>
        <p:nvSpPr>
          <p:cNvPr id="66" name="Google Shape;66;p15"/>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5"/>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68" name="Google Shape;68;p15"/>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69" name="Google Shape;69;p15"/>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04800" lvl="0" marL="457200" rtl="0">
              <a:spcBef>
                <a:spcPts val="0"/>
              </a:spcBef>
              <a:spcAft>
                <a:spcPts val="0"/>
              </a:spcAft>
              <a:buSzPts val="1200"/>
              <a:buChar char="●"/>
              <a:defRPr/>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
        <p:nvSpPr>
          <p:cNvPr id="70" name="Google Shape;70;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1" name="Shape 71"/>
        <p:cNvGrpSpPr/>
        <p:nvPr/>
      </p:nvGrpSpPr>
      <p:grpSpPr>
        <a:xfrm>
          <a:off x="0" y="0"/>
          <a:ext cx="0" cy="0"/>
          <a:chOff x="0" y="0"/>
          <a:chExt cx="0" cy="0"/>
        </a:xfrm>
      </p:grpSpPr>
      <p:sp>
        <p:nvSpPr>
          <p:cNvPr id="72" name="Google Shape;72;p16"/>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200"/>
              <a:buNone/>
              <a:defRPr/>
            </a:lvl1pPr>
          </a:lstStyle>
          <a:p/>
        </p:txBody>
      </p:sp>
      <p:sp>
        <p:nvSpPr>
          <p:cNvPr id="73" name="Google Shape;73;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74" name="Shape 74"/>
        <p:cNvGrpSpPr/>
        <p:nvPr/>
      </p:nvGrpSpPr>
      <p:grpSpPr>
        <a:xfrm>
          <a:off x="0" y="0"/>
          <a:ext cx="0" cy="0"/>
          <a:chOff x="0" y="0"/>
          <a:chExt cx="0" cy="0"/>
        </a:xfrm>
      </p:grpSpPr>
      <p:sp>
        <p:nvSpPr>
          <p:cNvPr id="75" name="Google Shape;75;p17"/>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76" name="Google Shape;76;p17"/>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04800" lvl="0" marL="457200" rtl="0" algn="ctr">
              <a:spcBef>
                <a:spcPts val="0"/>
              </a:spcBef>
              <a:spcAft>
                <a:spcPts val="0"/>
              </a:spcAft>
              <a:buSzPts val="1200"/>
              <a:buChar char="●"/>
              <a:defRPr/>
            </a:lvl1pPr>
            <a:lvl2pPr indent="-304800" lvl="1" marL="914400" rtl="0" algn="ctr">
              <a:spcBef>
                <a:spcPts val="0"/>
              </a:spcBef>
              <a:spcAft>
                <a:spcPts val="0"/>
              </a:spcAft>
              <a:buSzPts val="1200"/>
              <a:buChar char="○"/>
              <a:defRPr/>
            </a:lvl2pPr>
            <a:lvl3pPr indent="-304800" lvl="2" marL="1371600" rtl="0" algn="ctr">
              <a:spcBef>
                <a:spcPts val="0"/>
              </a:spcBef>
              <a:spcAft>
                <a:spcPts val="0"/>
              </a:spcAft>
              <a:buSzPts val="1200"/>
              <a:buChar char="■"/>
              <a:defRPr/>
            </a:lvl3pPr>
            <a:lvl4pPr indent="-304800" lvl="3" marL="1828800" rtl="0" algn="ctr">
              <a:spcBef>
                <a:spcPts val="0"/>
              </a:spcBef>
              <a:spcAft>
                <a:spcPts val="0"/>
              </a:spcAft>
              <a:buSzPts val="1200"/>
              <a:buChar char="●"/>
              <a:defRPr/>
            </a:lvl4pPr>
            <a:lvl5pPr indent="-304800" lvl="4" marL="2286000" rtl="0" algn="ctr">
              <a:spcBef>
                <a:spcPts val="0"/>
              </a:spcBef>
              <a:spcAft>
                <a:spcPts val="0"/>
              </a:spcAft>
              <a:buSzPts val="1200"/>
              <a:buChar char="○"/>
              <a:defRPr/>
            </a:lvl5pPr>
            <a:lvl6pPr indent="-304800" lvl="5" marL="2743200" rtl="0" algn="ctr">
              <a:spcBef>
                <a:spcPts val="0"/>
              </a:spcBef>
              <a:spcAft>
                <a:spcPts val="0"/>
              </a:spcAft>
              <a:buSzPts val="1200"/>
              <a:buChar char="■"/>
              <a:defRPr/>
            </a:lvl6pPr>
            <a:lvl7pPr indent="-304800" lvl="6" marL="3200400" rtl="0" algn="ctr">
              <a:spcBef>
                <a:spcPts val="0"/>
              </a:spcBef>
              <a:spcAft>
                <a:spcPts val="0"/>
              </a:spcAft>
              <a:buSzPts val="1200"/>
              <a:buChar char="●"/>
              <a:defRPr/>
            </a:lvl7pPr>
            <a:lvl8pPr indent="-304800" lvl="7" marL="3657600" rtl="0" algn="ctr">
              <a:spcBef>
                <a:spcPts val="0"/>
              </a:spcBef>
              <a:spcAft>
                <a:spcPts val="0"/>
              </a:spcAft>
              <a:buSzPts val="1200"/>
              <a:buChar char="○"/>
              <a:defRPr/>
            </a:lvl8pPr>
            <a:lvl9pPr indent="-304800" lvl="8" marL="4114800" rtl="0" algn="ctr">
              <a:spcBef>
                <a:spcPts val="0"/>
              </a:spcBef>
              <a:spcAft>
                <a:spcPts val="0"/>
              </a:spcAft>
              <a:buSzPts val="1200"/>
              <a:buChar char="■"/>
              <a:defRPr/>
            </a:lvl9pPr>
          </a:lstStyle>
          <a:p/>
        </p:txBody>
      </p:sp>
      <p:sp>
        <p:nvSpPr>
          <p:cNvPr id="77" name="Google Shape;77;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8" name="Shape 78"/>
        <p:cNvGrpSpPr/>
        <p:nvPr/>
      </p:nvGrpSpPr>
      <p:grpSpPr>
        <a:xfrm>
          <a:off x="0" y="0"/>
          <a:ext cx="0" cy="0"/>
          <a:chOff x="0" y="0"/>
          <a:chExt cx="0" cy="0"/>
        </a:xfrm>
      </p:grpSpPr>
      <p:sp>
        <p:nvSpPr>
          <p:cNvPr id="79" name="Google Shape;79;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514775" y="292625"/>
            <a:ext cx="81144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5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sp>
        <p:nvSpPr>
          <p:cNvPr id="18" name="Google Shape;18;p4"/>
          <p:cNvSpPr txBox="1"/>
          <p:nvPr>
            <p:ph idx="1" type="body"/>
          </p:nvPr>
        </p:nvSpPr>
        <p:spPr>
          <a:xfrm>
            <a:off x="514775" y="1152475"/>
            <a:ext cx="8114400" cy="3416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otivation">
  <p:cSld name="TITLE_AND_BODY_1">
    <p:spTree>
      <p:nvGrpSpPr>
        <p:cNvPr id="20" name="Shape 20"/>
        <p:cNvGrpSpPr/>
        <p:nvPr/>
      </p:nvGrpSpPr>
      <p:grpSpPr>
        <a:xfrm>
          <a:off x="0" y="0"/>
          <a:ext cx="0" cy="0"/>
          <a:chOff x="0" y="0"/>
          <a:chExt cx="0" cy="0"/>
        </a:xfrm>
      </p:grpSpPr>
      <p:sp>
        <p:nvSpPr>
          <p:cNvPr id="21" name="Google Shape;21;p5"/>
          <p:cNvSpPr txBox="1"/>
          <p:nvPr>
            <p:ph type="title"/>
          </p:nvPr>
        </p:nvSpPr>
        <p:spPr>
          <a:xfrm>
            <a:off x="514775" y="292625"/>
            <a:ext cx="81144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5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sp>
        <p:nvSpPr>
          <p:cNvPr id="22" name="Google Shape;22;p5"/>
          <p:cNvSpPr txBox="1"/>
          <p:nvPr>
            <p:ph idx="1" type="body"/>
          </p:nvPr>
        </p:nvSpPr>
        <p:spPr>
          <a:xfrm>
            <a:off x="514775" y="1152475"/>
            <a:ext cx="8114400" cy="3416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graphicFrame>
        <p:nvGraphicFramePr>
          <p:cNvPr id="23" name="Google Shape;23;p5"/>
          <p:cNvGraphicFramePr/>
          <p:nvPr/>
        </p:nvGraphicFramePr>
        <p:xfrm>
          <a:off x="937075" y="4686325"/>
          <a:ext cx="3000000" cy="3000000"/>
        </p:xfrm>
        <a:graphic>
          <a:graphicData uri="http://schemas.openxmlformats.org/drawingml/2006/table">
            <a:tbl>
              <a:tblPr>
                <a:noFill/>
                <a:tableStyleId>{8D13BBC8-4609-4F5C-925D-4098DB069BDE}</a:tableStyleId>
              </a:tblPr>
              <a:tblGrid>
                <a:gridCol w="1080975"/>
                <a:gridCol w="1062000"/>
                <a:gridCol w="1497775"/>
                <a:gridCol w="1384075"/>
                <a:gridCol w="1194625"/>
                <a:gridCol w="1118850"/>
              </a:tblGrid>
              <a:tr h="457175">
                <a:tc>
                  <a:txBody>
                    <a:bodyPr/>
                    <a:lstStyle/>
                    <a:p>
                      <a:pPr indent="0" lvl="0" marL="0" rtl="0" algn="ctr">
                        <a:spcBef>
                          <a:spcPts val="0"/>
                        </a:spcBef>
                        <a:spcAft>
                          <a:spcPts val="0"/>
                        </a:spcAft>
                        <a:buNone/>
                      </a:pPr>
                      <a:r>
                        <a:rPr lang="en-GB" sz="900">
                          <a:latin typeface="Fira Sans Extra Condensed"/>
                          <a:ea typeface="Fira Sans Extra Condensed"/>
                          <a:cs typeface="Fira Sans Extra Condensed"/>
                          <a:sym typeface="Fira Sans Extra Condensed"/>
                        </a:rPr>
                        <a:t>Motivation</a:t>
                      </a:r>
                      <a:endParaRPr sz="900">
                        <a:latin typeface="Fira Sans Extra Condensed"/>
                        <a:ea typeface="Fira Sans Extra Condensed"/>
                        <a:cs typeface="Fira Sans Extra Condensed"/>
                        <a:sym typeface="Fira Sans Extra Condensed"/>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76200">
                      <a:solidFill>
                        <a:srgbClr val="351DAB"/>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GB" sz="900">
                          <a:latin typeface="Fira Sans Extra Condensed"/>
                          <a:ea typeface="Fira Sans Extra Condensed"/>
                          <a:cs typeface="Fira Sans Extra Condensed"/>
                          <a:sym typeface="Fira Sans Extra Condensed"/>
                        </a:rPr>
                        <a:t>Preprocessing</a:t>
                      </a:r>
                      <a:endParaRPr sz="900">
                        <a:latin typeface="Fira Sans Extra Condensed"/>
                        <a:ea typeface="Fira Sans Extra Condensed"/>
                        <a:cs typeface="Fira Sans Extra Condensed"/>
                        <a:sym typeface="Fira Sans Extra Condensed"/>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351DAB"/>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GB" sz="900">
                          <a:latin typeface="Fira Sans Extra Condensed"/>
                          <a:ea typeface="Fira Sans Extra Condensed"/>
                          <a:cs typeface="Fira Sans Extra Condensed"/>
                          <a:sym typeface="Fira Sans Extra Condensed"/>
                        </a:rPr>
                        <a:t>Exploratory Data Analysis</a:t>
                      </a:r>
                      <a:endParaRPr sz="900">
                        <a:latin typeface="Fira Sans Extra Condensed"/>
                        <a:ea typeface="Fira Sans Extra Condensed"/>
                        <a:cs typeface="Fira Sans Extra Condensed"/>
                        <a:sym typeface="Fira Sans Extra Condensed"/>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351DAB"/>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GB" sz="900">
                          <a:latin typeface="Fira Sans Extra Condensed"/>
                          <a:ea typeface="Fira Sans Extra Condensed"/>
                          <a:cs typeface="Fira Sans Extra Condensed"/>
                          <a:sym typeface="Fira Sans Extra Condensed"/>
                        </a:rPr>
                        <a:t>Machine Learning</a:t>
                      </a:r>
                      <a:endParaRPr sz="900">
                        <a:latin typeface="Fira Sans Extra Condensed"/>
                        <a:ea typeface="Fira Sans Extra Condensed"/>
                        <a:cs typeface="Fira Sans Extra Condensed"/>
                        <a:sym typeface="Fira Sans Extra Condensed"/>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351DAB"/>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GB" sz="900">
                          <a:latin typeface="Fira Sans Extra Condensed"/>
                          <a:ea typeface="Fira Sans Extra Condensed"/>
                          <a:cs typeface="Fira Sans Extra Condensed"/>
                          <a:sym typeface="Fira Sans Extra Condensed"/>
                        </a:rPr>
                        <a:t>Results &amp; Analysis</a:t>
                      </a:r>
                      <a:endParaRPr sz="900">
                        <a:latin typeface="Fira Sans Extra Condensed"/>
                        <a:ea typeface="Fira Sans Extra Condensed"/>
                        <a:cs typeface="Fira Sans Extra Condensed"/>
                        <a:sym typeface="Fira Sans Extra Condensed"/>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351DAB"/>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GB" sz="900">
                          <a:latin typeface="Fira Sans Extra Condensed"/>
                          <a:ea typeface="Fira Sans Extra Condensed"/>
                          <a:cs typeface="Fira Sans Extra Condensed"/>
                          <a:sym typeface="Fira Sans Extra Condensed"/>
                        </a:rPr>
                        <a:t>Conclusion</a:t>
                      </a:r>
                      <a:endParaRPr sz="900">
                        <a:latin typeface="Fira Sans Extra Condensed"/>
                        <a:ea typeface="Fira Sans Extra Condensed"/>
                        <a:cs typeface="Fira Sans Extra Condensed"/>
                        <a:sym typeface="Fira Sans Extra Condensed"/>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351DAB"/>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
        <p:nvSpPr>
          <p:cNvPr id="24" name="Google Shape;24;p5"/>
          <p:cNvSpPr txBox="1"/>
          <p:nvPr/>
        </p:nvSpPr>
        <p:spPr>
          <a:xfrm>
            <a:off x="8460475" y="4620275"/>
            <a:ext cx="411600" cy="457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sz="1300">
                <a:latin typeface="Fira Sans Extra Condensed"/>
                <a:ea typeface="Fira Sans Extra Condensed"/>
                <a:cs typeface="Fira Sans Extra Condensed"/>
                <a:sym typeface="Fira Sans Extra Condensed"/>
              </a:rPr>
              <a:t>‹#›</a:t>
            </a:fld>
            <a:endParaRPr sz="1300">
              <a:latin typeface="Fira Sans Extra Condensed"/>
              <a:ea typeface="Fira Sans Extra Condensed"/>
              <a:cs typeface="Fira Sans Extra Condensed"/>
              <a:sym typeface="Fira Sans Extra Condense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processing">
  <p:cSld name="TITLE_AND_BODY_1_1">
    <p:spTree>
      <p:nvGrpSpPr>
        <p:cNvPr id="25" name="Shape 25"/>
        <p:cNvGrpSpPr/>
        <p:nvPr/>
      </p:nvGrpSpPr>
      <p:grpSpPr>
        <a:xfrm>
          <a:off x="0" y="0"/>
          <a:ext cx="0" cy="0"/>
          <a:chOff x="0" y="0"/>
          <a:chExt cx="0" cy="0"/>
        </a:xfrm>
      </p:grpSpPr>
      <p:sp>
        <p:nvSpPr>
          <p:cNvPr id="26" name="Google Shape;26;p6"/>
          <p:cNvSpPr txBox="1"/>
          <p:nvPr>
            <p:ph type="title"/>
          </p:nvPr>
        </p:nvSpPr>
        <p:spPr>
          <a:xfrm>
            <a:off x="514775" y="292625"/>
            <a:ext cx="81144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5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sp>
        <p:nvSpPr>
          <p:cNvPr id="27" name="Google Shape;27;p6"/>
          <p:cNvSpPr txBox="1"/>
          <p:nvPr>
            <p:ph idx="1" type="body"/>
          </p:nvPr>
        </p:nvSpPr>
        <p:spPr>
          <a:xfrm>
            <a:off x="514775" y="1152475"/>
            <a:ext cx="8114400" cy="3416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graphicFrame>
        <p:nvGraphicFramePr>
          <p:cNvPr id="28" name="Google Shape;28;p6"/>
          <p:cNvGraphicFramePr/>
          <p:nvPr/>
        </p:nvGraphicFramePr>
        <p:xfrm>
          <a:off x="937075" y="4686325"/>
          <a:ext cx="3000000" cy="3000000"/>
        </p:xfrm>
        <a:graphic>
          <a:graphicData uri="http://schemas.openxmlformats.org/drawingml/2006/table">
            <a:tbl>
              <a:tblPr>
                <a:noFill/>
                <a:tableStyleId>{8D13BBC8-4609-4F5C-925D-4098DB069BDE}</a:tableStyleId>
              </a:tblPr>
              <a:tblGrid>
                <a:gridCol w="1080975"/>
                <a:gridCol w="1062000"/>
                <a:gridCol w="1497775"/>
                <a:gridCol w="1384075"/>
                <a:gridCol w="1194625"/>
                <a:gridCol w="1118850"/>
              </a:tblGrid>
              <a:tr h="457175">
                <a:tc>
                  <a:txBody>
                    <a:bodyPr/>
                    <a:lstStyle/>
                    <a:p>
                      <a:pPr indent="0" lvl="0" marL="0" rtl="0" algn="ctr">
                        <a:spcBef>
                          <a:spcPts val="0"/>
                        </a:spcBef>
                        <a:spcAft>
                          <a:spcPts val="0"/>
                        </a:spcAft>
                        <a:buNone/>
                      </a:pPr>
                      <a:r>
                        <a:rPr lang="en-GB" sz="900">
                          <a:latin typeface="Fira Sans Extra Condensed"/>
                          <a:ea typeface="Fira Sans Extra Condensed"/>
                          <a:cs typeface="Fira Sans Extra Condensed"/>
                          <a:sym typeface="Fira Sans Extra Condensed"/>
                        </a:rPr>
                        <a:t>Motivation</a:t>
                      </a:r>
                      <a:endParaRPr sz="900">
                        <a:latin typeface="Fira Sans Extra Condensed"/>
                        <a:ea typeface="Fira Sans Extra Condensed"/>
                        <a:cs typeface="Fira Sans Extra Condensed"/>
                        <a:sym typeface="Fira Sans Extra Condensed"/>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351DAB"/>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GB" sz="900">
                          <a:latin typeface="Fira Sans Extra Condensed"/>
                          <a:ea typeface="Fira Sans Extra Condensed"/>
                          <a:cs typeface="Fira Sans Extra Condensed"/>
                          <a:sym typeface="Fira Sans Extra Condensed"/>
                        </a:rPr>
                        <a:t>Preprocessing</a:t>
                      </a:r>
                      <a:endParaRPr sz="900">
                        <a:latin typeface="Fira Sans Extra Condensed"/>
                        <a:ea typeface="Fira Sans Extra Condensed"/>
                        <a:cs typeface="Fira Sans Extra Condensed"/>
                        <a:sym typeface="Fira Sans Extra Condensed"/>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76200">
                      <a:solidFill>
                        <a:srgbClr val="351DAB"/>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GB" sz="900">
                          <a:latin typeface="Fira Sans Extra Condensed"/>
                          <a:ea typeface="Fira Sans Extra Condensed"/>
                          <a:cs typeface="Fira Sans Extra Condensed"/>
                          <a:sym typeface="Fira Sans Extra Condensed"/>
                        </a:rPr>
                        <a:t>Exploratory Data Analysis</a:t>
                      </a:r>
                      <a:endParaRPr sz="900">
                        <a:latin typeface="Fira Sans Extra Condensed"/>
                        <a:ea typeface="Fira Sans Extra Condensed"/>
                        <a:cs typeface="Fira Sans Extra Condensed"/>
                        <a:sym typeface="Fira Sans Extra Condensed"/>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351DAB"/>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GB" sz="900">
                          <a:latin typeface="Fira Sans Extra Condensed"/>
                          <a:ea typeface="Fira Sans Extra Condensed"/>
                          <a:cs typeface="Fira Sans Extra Condensed"/>
                          <a:sym typeface="Fira Sans Extra Condensed"/>
                        </a:rPr>
                        <a:t>Machine Learning</a:t>
                      </a:r>
                      <a:endParaRPr sz="900">
                        <a:latin typeface="Fira Sans Extra Condensed"/>
                        <a:ea typeface="Fira Sans Extra Condensed"/>
                        <a:cs typeface="Fira Sans Extra Condensed"/>
                        <a:sym typeface="Fira Sans Extra Condensed"/>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351DAB"/>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GB" sz="900">
                          <a:latin typeface="Fira Sans Extra Condensed"/>
                          <a:ea typeface="Fira Sans Extra Condensed"/>
                          <a:cs typeface="Fira Sans Extra Condensed"/>
                          <a:sym typeface="Fira Sans Extra Condensed"/>
                        </a:rPr>
                        <a:t>Results &amp; Analysis</a:t>
                      </a:r>
                      <a:endParaRPr sz="900">
                        <a:latin typeface="Fira Sans Extra Condensed"/>
                        <a:ea typeface="Fira Sans Extra Condensed"/>
                        <a:cs typeface="Fira Sans Extra Condensed"/>
                        <a:sym typeface="Fira Sans Extra Condensed"/>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351DAB"/>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GB" sz="900">
                          <a:latin typeface="Fira Sans Extra Condensed"/>
                          <a:ea typeface="Fira Sans Extra Condensed"/>
                          <a:cs typeface="Fira Sans Extra Condensed"/>
                          <a:sym typeface="Fira Sans Extra Condensed"/>
                        </a:rPr>
                        <a:t>Conclusion</a:t>
                      </a:r>
                      <a:endParaRPr sz="900">
                        <a:latin typeface="Fira Sans Extra Condensed"/>
                        <a:ea typeface="Fira Sans Extra Condensed"/>
                        <a:cs typeface="Fira Sans Extra Condensed"/>
                        <a:sym typeface="Fira Sans Extra Condensed"/>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351DAB"/>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
        <p:nvSpPr>
          <p:cNvPr id="29" name="Google Shape;29;p6"/>
          <p:cNvSpPr txBox="1"/>
          <p:nvPr/>
        </p:nvSpPr>
        <p:spPr>
          <a:xfrm>
            <a:off x="8460475" y="4620275"/>
            <a:ext cx="411600" cy="457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sz="1300">
                <a:latin typeface="Fira Sans Extra Condensed"/>
                <a:ea typeface="Fira Sans Extra Condensed"/>
                <a:cs typeface="Fira Sans Extra Condensed"/>
                <a:sym typeface="Fira Sans Extra Condensed"/>
              </a:rPr>
              <a:t>‹#›</a:t>
            </a:fld>
            <a:endParaRPr sz="1300">
              <a:latin typeface="Fira Sans Extra Condensed"/>
              <a:ea typeface="Fira Sans Extra Condensed"/>
              <a:cs typeface="Fira Sans Extra Condensed"/>
              <a:sym typeface="Fira Sans Extra Condense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xploratory Data Analysis">
  <p:cSld name="TITLE_AND_BODY_1_1_1">
    <p:spTree>
      <p:nvGrpSpPr>
        <p:cNvPr id="30" name="Shape 30"/>
        <p:cNvGrpSpPr/>
        <p:nvPr/>
      </p:nvGrpSpPr>
      <p:grpSpPr>
        <a:xfrm>
          <a:off x="0" y="0"/>
          <a:ext cx="0" cy="0"/>
          <a:chOff x="0" y="0"/>
          <a:chExt cx="0" cy="0"/>
        </a:xfrm>
      </p:grpSpPr>
      <p:sp>
        <p:nvSpPr>
          <p:cNvPr id="31" name="Google Shape;31;p7"/>
          <p:cNvSpPr txBox="1"/>
          <p:nvPr>
            <p:ph type="title"/>
          </p:nvPr>
        </p:nvSpPr>
        <p:spPr>
          <a:xfrm>
            <a:off x="514775" y="292625"/>
            <a:ext cx="81144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5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sp>
        <p:nvSpPr>
          <p:cNvPr id="32" name="Google Shape;32;p7"/>
          <p:cNvSpPr txBox="1"/>
          <p:nvPr>
            <p:ph idx="1" type="body"/>
          </p:nvPr>
        </p:nvSpPr>
        <p:spPr>
          <a:xfrm>
            <a:off x="514775" y="1152475"/>
            <a:ext cx="8114400" cy="3416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graphicFrame>
        <p:nvGraphicFramePr>
          <p:cNvPr id="33" name="Google Shape;33;p7"/>
          <p:cNvGraphicFramePr/>
          <p:nvPr/>
        </p:nvGraphicFramePr>
        <p:xfrm>
          <a:off x="937075" y="4686325"/>
          <a:ext cx="3000000" cy="3000000"/>
        </p:xfrm>
        <a:graphic>
          <a:graphicData uri="http://schemas.openxmlformats.org/drawingml/2006/table">
            <a:tbl>
              <a:tblPr>
                <a:noFill/>
                <a:tableStyleId>{8D13BBC8-4609-4F5C-925D-4098DB069BDE}</a:tableStyleId>
              </a:tblPr>
              <a:tblGrid>
                <a:gridCol w="1080975"/>
                <a:gridCol w="1062000"/>
                <a:gridCol w="1497775"/>
                <a:gridCol w="1384075"/>
                <a:gridCol w="1194625"/>
                <a:gridCol w="1118850"/>
              </a:tblGrid>
              <a:tr h="457175">
                <a:tc>
                  <a:txBody>
                    <a:bodyPr/>
                    <a:lstStyle/>
                    <a:p>
                      <a:pPr indent="0" lvl="0" marL="0" rtl="0" algn="ctr">
                        <a:spcBef>
                          <a:spcPts val="0"/>
                        </a:spcBef>
                        <a:spcAft>
                          <a:spcPts val="0"/>
                        </a:spcAft>
                        <a:buNone/>
                      </a:pPr>
                      <a:r>
                        <a:rPr lang="en-GB" sz="900">
                          <a:latin typeface="Fira Sans Extra Condensed"/>
                          <a:ea typeface="Fira Sans Extra Condensed"/>
                          <a:cs typeface="Fira Sans Extra Condensed"/>
                          <a:sym typeface="Fira Sans Extra Condensed"/>
                        </a:rPr>
                        <a:t>Motivation</a:t>
                      </a:r>
                      <a:endParaRPr sz="900">
                        <a:latin typeface="Fira Sans Extra Condensed"/>
                        <a:ea typeface="Fira Sans Extra Condensed"/>
                        <a:cs typeface="Fira Sans Extra Condensed"/>
                        <a:sym typeface="Fira Sans Extra Condensed"/>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351DAB"/>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GB" sz="900">
                          <a:latin typeface="Fira Sans Extra Condensed"/>
                          <a:ea typeface="Fira Sans Extra Condensed"/>
                          <a:cs typeface="Fira Sans Extra Condensed"/>
                          <a:sym typeface="Fira Sans Extra Condensed"/>
                        </a:rPr>
                        <a:t>Preprocessing</a:t>
                      </a:r>
                      <a:endParaRPr sz="900">
                        <a:latin typeface="Fira Sans Extra Condensed"/>
                        <a:ea typeface="Fira Sans Extra Condensed"/>
                        <a:cs typeface="Fira Sans Extra Condensed"/>
                        <a:sym typeface="Fira Sans Extra Condensed"/>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351DAB"/>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GB" sz="900">
                          <a:latin typeface="Fira Sans Extra Condensed"/>
                          <a:ea typeface="Fira Sans Extra Condensed"/>
                          <a:cs typeface="Fira Sans Extra Condensed"/>
                          <a:sym typeface="Fira Sans Extra Condensed"/>
                        </a:rPr>
                        <a:t>Exploratory Data Analysis</a:t>
                      </a:r>
                      <a:endParaRPr sz="900">
                        <a:latin typeface="Fira Sans Extra Condensed"/>
                        <a:ea typeface="Fira Sans Extra Condensed"/>
                        <a:cs typeface="Fira Sans Extra Condensed"/>
                        <a:sym typeface="Fira Sans Extra Condensed"/>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76200">
                      <a:solidFill>
                        <a:srgbClr val="351DAB"/>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GB" sz="900">
                          <a:latin typeface="Fira Sans Extra Condensed"/>
                          <a:ea typeface="Fira Sans Extra Condensed"/>
                          <a:cs typeface="Fira Sans Extra Condensed"/>
                          <a:sym typeface="Fira Sans Extra Condensed"/>
                        </a:rPr>
                        <a:t>Machine Learning</a:t>
                      </a:r>
                      <a:endParaRPr sz="900">
                        <a:latin typeface="Fira Sans Extra Condensed"/>
                        <a:ea typeface="Fira Sans Extra Condensed"/>
                        <a:cs typeface="Fira Sans Extra Condensed"/>
                        <a:sym typeface="Fira Sans Extra Condensed"/>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351DAB"/>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GB" sz="900">
                          <a:latin typeface="Fira Sans Extra Condensed"/>
                          <a:ea typeface="Fira Sans Extra Condensed"/>
                          <a:cs typeface="Fira Sans Extra Condensed"/>
                          <a:sym typeface="Fira Sans Extra Condensed"/>
                        </a:rPr>
                        <a:t>Results &amp; Analysis</a:t>
                      </a:r>
                      <a:endParaRPr sz="900">
                        <a:latin typeface="Fira Sans Extra Condensed"/>
                        <a:ea typeface="Fira Sans Extra Condensed"/>
                        <a:cs typeface="Fira Sans Extra Condensed"/>
                        <a:sym typeface="Fira Sans Extra Condensed"/>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351DAB"/>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GB" sz="900">
                          <a:latin typeface="Fira Sans Extra Condensed"/>
                          <a:ea typeface="Fira Sans Extra Condensed"/>
                          <a:cs typeface="Fira Sans Extra Condensed"/>
                          <a:sym typeface="Fira Sans Extra Condensed"/>
                        </a:rPr>
                        <a:t>Conclusion</a:t>
                      </a:r>
                      <a:endParaRPr sz="900">
                        <a:latin typeface="Fira Sans Extra Condensed"/>
                        <a:ea typeface="Fira Sans Extra Condensed"/>
                        <a:cs typeface="Fira Sans Extra Condensed"/>
                        <a:sym typeface="Fira Sans Extra Condensed"/>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351DAB"/>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
        <p:nvSpPr>
          <p:cNvPr id="34" name="Google Shape;34;p7"/>
          <p:cNvSpPr txBox="1"/>
          <p:nvPr/>
        </p:nvSpPr>
        <p:spPr>
          <a:xfrm>
            <a:off x="8460475" y="4620275"/>
            <a:ext cx="411600" cy="457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sz="1300">
                <a:latin typeface="Fira Sans Extra Condensed"/>
                <a:ea typeface="Fira Sans Extra Condensed"/>
                <a:cs typeface="Fira Sans Extra Condensed"/>
                <a:sym typeface="Fira Sans Extra Condensed"/>
              </a:rPr>
              <a:t>‹#›</a:t>
            </a:fld>
            <a:endParaRPr sz="1300">
              <a:latin typeface="Fira Sans Extra Condensed"/>
              <a:ea typeface="Fira Sans Extra Condensed"/>
              <a:cs typeface="Fira Sans Extra Condensed"/>
              <a:sym typeface="Fira Sans Extra Condense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chine Learning">
  <p:cSld name="TITLE_AND_BODY_1_1_1_1">
    <p:spTree>
      <p:nvGrpSpPr>
        <p:cNvPr id="35" name="Shape 35"/>
        <p:cNvGrpSpPr/>
        <p:nvPr/>
      </p:nvGrpSpPr>
      <p:grpSpPr>
        <a:xfrm>
          <a:off x="0" y="0"/>
          <a:ext cx="0" cy="0"/>
          <a:chOff x="0" y="0"/>
          <a:chExt cx="0" cy="0"/>
        </a:xfrm>
      </p:grpSpPr>
      <p:sp>
        <p:nvSpPr>
          <p:cNvPr id="36" name="Google Shape;36;p8"/>
          <p:cNvSpPr txBox="1"/>
          <p:nvPr>
            <p:ph type="title"/>
          </p:nvPr>
        </p:nvSpPr>
        <p:spPr>
          <a:xfrm>
            <a:off x="514775" y="292625"/>
            <a:ext cx="81144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5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sp>
        <p:nvSpPr>
          <p:cNvPr id="37" name="Google Shape;37;p8"/>
          <p:cNvSpPr txBox="1"/>
          <p:nvPr>
            <p:ph idx="1" type="body"/>
          </p:nvPr>
        </p:nvSpPr>
        <p:spPr>
          <a:xfrm>
            <a:off x="514775" y="1152475"/>
            <a:ext cx="8114400" cy="3416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graphicFrame>
        <p:nvGraphicFramePr>
          <p:cNvPr id="38" name="Google Shape;38;p8"/>
          <p:cNvGraphicFramePr/>
          <p:nvPr/>
        </p:nvGraphicFramePr>
        <p:xfrm>
          <a:off x="937075" y="4686325"/>
          <a:ext cx="3000000" cy="3000000"/>
        </p:xfrm>
        <a:graphic>
          <a:graphicData uri="http://schemas.openxmlformats.org/drawingml/2006/table">
            <a:tbl>
              <a:tblPr>
                <a:noFill/>
                <a:tableStyleId>{8D13BBC8-4609-4F5C-925D-4098DB069BDE}</a:tableStyleId>
              </a:tblPr>
              <a:tblGrid>
                <a:gridCol w="1080975"/>
                <a:gridCol w="1062000"/>
                <a:gridCol w="1497775"/>
                <a:gridCol w="1384075"/>
                <a:gridCol w="1194625"/>
                <a:gridCol w="1118850"/>
              </a:tblGrid>
              <a:tr h="457175">
                <a:tc>
                  <a:txBody>
                    <a:bodyPr/>
                    <a:lstStyle/>
                    <a:p>
                      <a:pPr indent="0" lvl="0" marL="0" rtl="0" algn="ctr">
                        <a:spcBef>
                          <a:spcPts val="0"/>
                        </a:spcBef>
                        <a:spcAft>
                          <a:spcPts val="0"/>
                        </a:spcAft>
                        <a:buNone/>
                      </a:pPr>
                      <a:r>
                        <a:rPr lang="en-GB" sz="900">
                          <a:latin typeface="Fira Sans Extra Condensed"/>
                          <a:ea typeface="Fira Sans Extra Condensed"/>
                          <a:cs typeface="Fira Sans Extra Condensed"/>
                          <a:sym typeface="Fira Sans Extra Condensed"/>
                        </a:rPr>
                        <a:t>Motivation</a:t>
                      </a:r>
                      <a:endParaRPr sz="900">
                        <a:latin typeface="Fira Sans Extra Condensed"/>
                        <a:ea typeface="Fira Sans Extra Condensed"/>
                        <a:cs typeface="Fira Sans Extra Condensed"/>
                        <a:sym typeface="Fira Sans Extra Condensed"/>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351DAB"/>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GB" sz="900">
                          <a:latin typeface="Fira Sans Extra Condensed"/>
                          <a:ea typeface="Fira Sans Extra Condensed"/>
                          <a:cs typeface="Fira Sans Extra Condensed"/>
                          <a:sym typeface="Fira Sans Extra Condensed"/>
                        </a:rPr>
                        <a:t>Preprocessing</a:t>
                      </a:r>
                      <a:endParaRPr sz="900">
                        <a:latin typeface="Fira Sans Extra Condensed"/>
                        <a:ea typeface="Fira Sans Extra Condensed"/>
                        <a:cs typeface="Fira Sans Extra Condensed"/>
                        <a:sym typeface="Fira Sans Extra Condensed"/>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351DAB"/>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GB" sz="900">
                          <a:latin typeface="Fira Sans Extra Condensed"/>
                          <a:ea typeface="Fira Sans Extra Condensed"/>
                          <a:cs typeface="Fira Sans Extra Condensed"/>
                          <a:sym typeface="Fira Sans Extra Condensed"/>
                        </a:rPr>
                        <a:t>Exploratory Data Analysis</a:t>
                      </a:r>
                      <a:endParaRPr sz="900">
                        <a:latin typeface="Fira Sans Extra Condensed"/>
                        <a:ea typeface="Fira Sans Extra Condensed"/>
                        <a:cs typeface="Fira Sans Extra Condensed"/>
                        <a:sym typeface="Fira Sans Extra Condensed"/>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351DAB"/>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GB" sz="900">
                          <a:latin typeface="Fira Sans Extra Condensed"/>
                          <a:ea typeface="Fira Sans Extra Condensed"/>
                          <a:cs typeface="Fira Sans Extra Condensed"/>
                          <a:sym typeface="Fira Sans Extra Condensed"/>
                        </a:rPr>
                        <a:t>Machine Learning</a:t>
                      </a:r>
                      <a:endParaRPr sz="900">
                        <a:latin typeface="Fira Sans Extra Condensed"/>
                        <a:ea typeface="Fira Sans Extra Condensed"/>
                        <a:cs typeface="Fira Sans Extra Condensed"/>
                        <a:sym typeface="Fira Sans Extra Condensed"/>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76200">
                      <a:solidFill>
                        <a:srgbClr val="351DAB"/>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GB" sz="900">
                          <a:latin typeface="Fira Sans Extra Condensed"/>
                          <a:ea typeface="Fira Sans Extra Condensed"/>
                          <a:cs typeface="Fira Sans Extra Condensed"/>
                          <a:sym typeface="Fira Sans Extra Condensed"/>
                        </a:rPr>
                        <a:t>Results &amp; Analysis</a:t>
                      </a:r>
                      <a:endParaRPr sz="900">
                        <a:latin typeface="Fira Sans Extra Condensed"/>
                        <a:ea typeface="Fira Sans Extra Condensed"/>
                        <a:cs typeface="Fira Sans Extra Condensed"/>
                        <a:sym typeface="Fira Sans Extra Condensed"/>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351DAB"/>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GB" sz="900">
                          <a:latin typeface="Fira Sans Extra Condensed"/>
                          <a:ea typeface="Fira Sans Extra Condensed"/>
                          <a:cs typeface="Fira Sans Extra Condensed"/>
                          <a:sym typeface="Fira Sans Extra Condensed"/>
                        </a:rPr>
                        <a:t>Conclusion</a:t>
                      </a:r>
                      <a:endParaRPr sz="900">
                        <a:latin typeface="Fira Sans Extra Condensed"/>
                        <a:ea typeface="Fira Sans Extra Condensed"/>
                        <a:cs typeface="Fira Sans Extra Condensed"/>
                        <a:sym typeface="Fira Sans Extra Condensed"/>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351DAB"/>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
        <p:nvSpPr>
          <p:cNvPr id="39" name="Google Shape;39;p8"/>
          <p:cNvSpPr txBox="1"/>
          <p:nvPr/>
        </p:nvSpPr>
        <p:spPr>
          <a:xfrm>
            <a:off x="8460475" y="4620275"/>
            <a:ext cx="411600" cy="457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sz="1300">
                <a:latin typeface="Fira Sans Extra Condensed"/>
                <a:ea typeface="Fira Sans Extra Condensed"/>
                <a:cs typeface="Fira Sans Extra Condensed"/>
                <a:sym typeface="Fira Sans Extra Condensed"/>
              </a:rPr>
              <a:t>‹#›</a:t>
            </a:fld>
            <a:endParaRPr sz="1300">
              <a:latin typeface="Fira Sans Extra Condensed"/>
              <a:ea typeface="Fira Sans Extra Condensed"/>
              <a:cs typeface="Fira Sans Extra Condensed"/>
              <a:sym typeface="Fira Sans Extra Condense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sults &amp; Analysis">
  <p:cSld name="TITLE_AND_BODY_1_1_1_1_1">
    <p:spTree>
      <p:nvGrpSpPr>
        <p:cNvPr id="40" name="Shape 40"/>
        <p:cNvGrpSpPr/>
        <p:nvPr/>
      </p:nvGrpSpPr>
      <p:grpSpPr>
        <a:xfrm>
          <a:off x="0" y="0"/>
          <a:ext cx="0" cy="0"/>
          <a:chOff x="0" y="0"/>
          <a:chExt cx="0" cy="0"/>
        </a:xfrm>
      </p:grpSpPr>
      <p:sp>
        <p:nvSpPr>
          <p:cNvPr id="41" name="Google Shape;41;p9"/>
          <p:cNvSpPr txBox="1"/>
          <p:nvPr>
            <p:ph type="title"/>
          </p:nvPr>
        </p:nvSpPr>
        <p:spPr>
          <a:xfrm>
            <a:off x="514775" y="292625"/>
            <a:ext cx="81144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5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sp>
        <p:nvSpPr>
          <p:cNvPr id="42" name="Google Shape;42;p9"/>
          <p:cNvSpPr txBox="1"/>
          <p:nvPr>
            <p:ph idx="1" type="body"/>
          </p:nvPr>
        </p:nvSpPr>
        <p:spPr>
          <a:xfrm>
            <a:off x="514775" y="1152475"/>
            <a:ext cx="8114400" cy="3416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graphicFrame>
        <p:nvGraphicFramePr>
          <p:cNvPr id="43" name="Google Shape;43;p9"/>
          <p:cNvGraphicFramePr/>
          <p:nvPr/>
        </p:nvGraphicFramePr>
        <p:xfrm>
          <a:off x="937075" y="4686325"/>
          <a:ext cx="3000000" cy="3000000"/>
        </p:xfrm>
        <a:graphic>
          <a:graphicData uri="http://schemas.openxmlformats.org/drawingml/2006/table">
            <a:tbl>
              <a:tblPr>
                <a:noFill/>
                <a:tableStyleId>{8D13BBC8-4609-4F5C-925D-4098DB069BDE}</a:tableStyleId>
              </a:tblPr>
              <a:tblGrid>
                <a:gridCol w="1080975"/>
                <a:gridCol w="1062000"/>
                <a:gridCol w="1497775"/>
                <a:gridCol w="1384075"/>
                <a:gridCol w="1194625"/>
                <a:gridCol w="1118850"/>
              </a:tblGrid>
              <a:tr h="457175">
                <a:tc>
                  <a:txBody>
                    <a:bodyPr/>
                    <a:lstStyle/>
                    <a:p>
                      <a:pPr indent="0" lvl="0" marL="0" rtl="0" algn="ctr">
                        <a:spcBef>
                          <a:spcPts val="0"/>
                        </a:spcBef>
                        <a:spcAft>
                          <a:spcPts val="0"/>
                        </a:spcAft>
                        <a:buNone/>
                      </a:pPr>
                      <a:r>
                        <a:rPr lang="en-GB" sz="900">
                          <a:latin typeface="Fira Sans Extra Condensed"/>
                          <a:ea typeface="Fira Sans Extra Condensed"/>
                          <a:cs typeface="Fira Sans Extra Condensed"/>
                          <a:sym typeface="Fira Sans Extra Condensed"/>
                        </a:rPr>
                        <a:t>Motivation</a:t>
                      </a:r>
                      <a:endParaRPr sz="900">
                        <a:latin typeface="Fira Sans Extra Condensed"/>
                        <a:ea typeface="Fira Sans Extra Condensed"/>
                        <a:cs typeface="Fira Sans Extra Condensed"/>
                        <a:sym typeface="Fira Sans Extra Condensed"/>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351DAB"/>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GB" sz="900">
                          <a:latin typeface="Fira Sans Extra Condensed"/>
                          <a:ea typeface="Fira Sans Extra Condensed"/>
                          <a:cs typeface="Fira Sans Extra Condensed"/>
                          <a:sym typeface="Fira Sans Extra Condensed"/>
                        </a:rPr>
                        <a:t>Preprocessing</a:t>
                      </a:r>
                      <a:endParaRPr sz="900">
                        <a:latin typeface="Fira Sans Extra Condensed"/>
                        <a:ea typeface="Fira Sans Extra Condensed"/>
                        <a:cs typeface="Fira Sans Extra Condensed"/>
                        <a:sym typeface="Fira Sans Extra Condensed"/>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351DAB"/>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GB" sz="900">
                          <a:latin typeface="Fira Sans Extra Condensed"/>
                          <a:ea typeface="Fira Sans Extra Condensed"/>
                          <a:cs typeface="Fira Sans Extra Condensed"/>
                          <a:sym typeface="Fira Sans Extra Condensed"/>
                        </a:rPr>
                        <a:t>Exploratory Data Analysis</a:t>
                      </a:r>
                      <a:endParaRPr sz="900">
                        <a:latin typeface="Fira Sans Extra Condensed"/>
                        <a:ea typeface="Fira Sans Extra Condensed"/>
                        <a:cs typeface="Fira Sans Extra Condensed"/>
                        <a:sym typeface="Fira Sans Extra Condensed"/>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351DAB"/>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GB" sz="900">
                          <a:latin typeface="Fira Sans Extra Condensed"/>
                          <a:ea typeface="Fira Sans Extra Condensed"/>
                          <a:cs typeface="Fira Sans Extra Condensed"/>
                          <a:sym typeface="Fira Sans Extra Condensed"/>
                        </a:rPr>
                        <a:t>Machine Learning</a:t>
                      </a:r>
                      <a:endParaRPr sz="900">
                        <a:latin typeface="Fira Sans Extra Condensed"/>
                        <a:ea typeface="Fira Sans Extra Condensed"/>
                        <a:cs typeface="Fira Sans Extra Condensed"/>
                        <a:sym typeface="Fira Sans Extra Condensed"/>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351DAB"/>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GB" sz="900">
                          <a:latin typeface="Fira Sans Extra Condensed"/>
                          <a:ea typeface="Fira Sans Extra Condensed"/>
                          <a:cs typeface="Fira Sans Extra Condensed"/>
                          <a:sym typeface="Fira Sans Extra Condensed"/>
                        </a:rPr>
                        <a:t>Results &amp; Analysis</a:t>
                      </a:r>
                      <a:endParaRPr sz="900">
                        <a:latin typeface="Fira Sans Extra Condensed"/>
                        <a:ea typeface="Fira Sans Extra Condensed"/>
                        <a:cs typeface="Fira Sans Extra Condensed"/>
                        <a:sym typeface="Fira Sans Extra Condensed"/>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76200">
                      <a:solidFill>
                        <a:srgbClr val="351DAB"/>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GB" sz="900">
                          <a:latin typeface="Fira Sans Extra Condensed"/>
                          <a:ea typeface="Fira Sans Extra Condensed"/>
                          <a:cs typeface="Fira Sans Extra Condensed"/>
                          <a:sym typeface="Fira Sans Extra Condensed"/>
                        </a:rPr>
                        <a:t>Conclusion</a:t>
                      </a:r>
                      <a:endParaRPr sz="900">
                        <a:latin typeface="Fira Sans Extra Condensed"/>
                        <a:ea typeface="Fira Sans Extra Condensed"/>
                        <a:cs typeface="Fira Sans Extra Condensed"/>
                        <a:sym typeface="Fira Sans Extra Condensed"/>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351DAB"/>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
        <p:nvSpPr>
          <p:cNvPr id="44" name="Google Shape;44;p9"/>
          <p:cNvSpPr txBox="1"/>
          <p:nvPr/>
        </p:nvSpPr>
        <p:spPr>
          <a:xfrm>
            <a:off x="8460475" y="4620275"/>
            <a:ext cx="411600" cy="457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sz="1300">
                <a:latin typeface="Fira Sans Extra Condensed"/>
                <a:ea typeface="Fira Sans Extra Condensed"/>
                <a:cs typeface="Fira Sans Extra Condensed"/>
                <a:sym typeface="Fira Sans Extra Condensed"/>
              </a:rPr>
              <a:t>‹#›</a:t>
            </a:fld>
            <a:endParaRPr sz="1300">
              <a:latin typeface="Fira Sans Extra Condensed"/>
              <a:ea typeface="Fira Sans Extra Condensed"/>
              <a:cs typeface="Fira Sans Extra Condensed"/>
              <a:sym typeface="Fira Sans Extra Condense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clusion">
  <p:cSld name="TITLE_AND_BODY_1_1_1_1_1_1">
    <p:spTree>
      <p:nvGrpSpPr>
        <p:cNvPr id="45" name="Shape 45"/>
        <p:cNvGrpSpPr/>
        <p:nvPr/>
      </p:nvGrpSpPr>
      <p:grpSpPr>
        <a:xfrm>
          <a:off x="0" y="0"/>
          <a:ext cx="0" cy="0"/>
          <a:chOff x="0" y="0"/>
          <a:chExt cx="0" cy="0"/>
        </a:xfrm>
      </p:grpSpPr>
      <p:sp>
        <p:nvSpPr>
          <p:cNvPr id="46" name="Google Shape;46;p10"/>
          <p:cNvSpPr txBox="1"/>
          <p:nvPr>
            <p:ph type="title"/>
          </p:nvPr>
        </p:nvSpPr>
        <p:spPr>
          <a:xfrm>
            <a:off x="514775" y="292625"/>
            <a:ext cx="81144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5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p:txBody>
      </p:sp>
      <p:sp>
        <p:nvSpPr>
          <p:cNvPr id="47" name="Google Shape;47;p10"/>
          <p:cNvSpPr txBox="1"/>
          <p:nvPr>
            <p:ph idx="1" type="body"/>
          </p:nvPr>
        </p:nvSpPr>
        <p:spPr>
          <a:xfrm>
            <a:off x="514775" y="1152475"/>
            <a:ext cx="8114400" cy="3416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graphicFrame>
        <p:nvGraphicFramePr>
          <p:cNvPr id="48" name="Google Shape;48;p10"/>
          <p:cNvGraphicFramePr/>
          <p:nvPr/>
        </p:nvGraphicFramePr>
        <p:xfrm>
          <a:off x="937075" y="4686325"/>
          <a:ext cx="3000000" cy="3000000"/>
        </p:xfrm>
        <a:graphic>
          <a:graphicData uri="http://schemas.openxmlformats.org/drawingml/2006/table">
            <a:tbl>
              <a:tblPr>
                <a:noFill/>
                <a:tableStyleId>{8D13BBC8-4609-4F5C-925D-4098DB069BDE}</a:tableStyleId>
              </a:tblPr>
              <a:tblGrid>
                <a:gridCol w="1080975"/>
                <a:gridCol w="1062000"/>
                <a:gridCol w="1497775"/>
                <a:gridCol w="1384075"/>
                <a:gridCol w="1194625"/>
                <a:gridCol w="1118850"/>
              </a:tblGrid>
              <a:tr h="457175">
                <a:tc>
                  <a:txBody>
                    <a:bodyPr/>
                    <a:lstStyle/>
                    <a:p>
                      <a:pPr indent="0" lvl="0" marL="0" rtl="0" algn="ctr">
                        <a:spcBef>
                          <a:spcPts val="0"/>
                        </a:spcBef>
                        <a:spcAft>
                          <a:spcPts val="0"/>
                        </a:spcAft>
                        <a:buNone/>
                      </a:pPr>
                      <a:r>
                        <a:rPr lang="en-GB" sz="900">
                          <a:latin typeface="Fira Sans Extra Condensed"/>
                          <a:ea typeface="Fira Sans Extra Condensed"/>
                          <a:cs typeface="Fira Sans Extra Condensed"/>
                          <a:sym typeface="Fira Sans Extra Condensed"/>
                        </a:rPr>
                        <a:t>Motivation</a:t>
                      </a:r>
                      <a:endParaRPr sz="900">
                        <a:latin typeface="Fira Sans Extra Condensed"/>
                        <a:ea typeface="Fira Sans Extra Condensed"/>
                        <a:cs typeface="Fira Sans Extra Condensed"/>
                        <a:sym typeface="Fira Sans Extra Condensed"/>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351DAB"/>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GB" sz="900">
                          <a:latin typeface="Fira Sans Extra Condensed"/>
                          <a:ea typeface="Fira Sans Extra Condensed"/>
                          <a:cs typeface="Fira Sans Extra Condensed"/>
                          <a:sym typeface="Fira Sans Extra Condensed"/>
                        </a:rPr>
                        <a:t>Preprocessing</a:t>
                      </a:r>
                      <a:endParaRPr sz="900">
                        <a:latin typeface="Fira Sans Extra Condensed"/>
                        <a:ea typeface="Fira Sans Extra Condensed"/>
                        <a:cs typeface="Fira Sans Extra Condensed"/>
                        <a:sym typeface="Fira Sans Extra Condensed"/>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351DAB"/>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GB" sz="900">
                          <a:latin typeface="Fira Sans Extra Condensed"/>
                          <a:ea typeface="Fira Sans Extra Condensed"/>
                          <a:cs typeface="Fira Sans Extra Condensed"/>
                          <a:sym typeface="Fira Sans Extra Condensed"/>
                        </a:rPr>
                        <a:t>Exploratory Data Analysis</a:t>
                      </a:r>
                      <a:endParaRPr sz="900">
                        <a:latin typeface="Fira Sans Extra Condensed"/>
                        <a:ea typeface="Fira Sans Extra Condensed"/>
                        <a:cs typeface="Fira Sans Extra Condensed"/>
                        <a:sym typeface="Fira Sans Extra Condensed"/>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351DAB"/>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GB" sz="900">
                          <a:latin typeface="Fira Sans Extra Condensed"/>
                          <a:ea typeface="Fira Sans Extra Condensed"/>
                          <a:cs typeface="Fira Sans Extra Condensed"/>
                          <a:sym typeface="Fira Sans Extra Condensed"/>
                        </a:rPr>
                        <a:t>Machine Learning</a:t>
                      </a:r>
                      <a:endParaRPr sz="900">
                        <a:latin typeface="Fira Sans Extra Condensed"/>
                        <a:ea typeface="Fira Sans Extra Condensed"/>
                        <a:cs typeface="Fira Sans Extra Condensed"/>
                        <a:sym typeface="Fira Sans Extra Condensed"/>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351DAB"/>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GB" sz="900">
                          <a:latin typeface="Fira Sans Extra Condensed"/>
                          <a:ea typeface="Fira Sans Extra Condensed"/>
                          <a:cs typeface="Fira Sans Extra Condensed"/>
                          <a:sym typeface="Fira Sans Extra Condensed"/>
                        </a:rPr>
                        <a:t>Results &amp; Analysis</a:t>
                      </a:r>
                      <a:endParaRPr sz="900">
                        <a:latin typeface="Fira Sans Extra Condensed"/>
                        <a:ea typeface="Fira Sans Extra Condensed"/>
                        <a:cs typeface="Fira Sans Extra Condensed"/>
                        <a:sym typeface="Fira Sans Extra Condensed"/>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351DAB"/>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GB" sz="900">
                          <a:latin typeface="Fira Sans Extra Condensed"/>
                          <a:ea typeface="Fira Sans Extra Condensed"/>
                          <a:cs typeface="Fira Sans Extra Condensed"/>
                          <a:sym typeface="Fira Sans Extra Condensed"/>
                        </a:rPr>
                        <a:t>Conclusion</a:t>
                      </a:r>
                      <a:endParaRPr sz="900">
                        <a:latin typeface="Fira Sans Extra Condensed"/>
                        <a:ea typeface="Fira Sans Extra Condensed"/>
                        <a:cs typeface="Fira Sans Extra Condensed"/>
                        <a:sym typeface="Fira Sans Extra Condensed"/>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76200">
                      <a:solidFill>
                        <a:srgbClr val="351DAB"/>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
        <p:nvSpPr>
          <p:cNvPr id="49" name="Google Shape;49;p10"/>
          <p:cNvSpPr txBox="1"/>
          <p:nvPr/>
        </p:nvSpPr>
        <p:spPr>
          <a:xfrm>
            <a:off x="8460475" y="4620275"/>
            <a:ext cx="411600" cy="457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GB" sz="1300">
                <a:latin typeface="Fira Sans Extra Condensed"/>
                <a:ea typeface="Fira Sans Extra Condensed"/>
                <a:cs typeface="Fira Sans Extra Condensed"/>
                <a:sym typeface="Fira Sans Extra Condensed"/>
              </a:rPr>
              <a:t>‹#›</a:t>
            </a:fld>
            <a:endParaRPr sz="1300">
              <a:latin typeface="Fira Sans Extra Condensed"/>
              <a:ea typeface="Fira Sans Extra Condensed"/>
              <a:cs typeface="Fira Sans Extra Condensed"/>
              <a:sym typeface="Fira Sans Extra Condense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18" Type="http://schemas.openxmlformats.org/officeDocument/2006/relationships/theme" Target="../theme/theme1.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514775" y="292625"/>
            <a:ext cx="8114400" cy="5727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Clr>
                <a:schemeClr val="dk1"/>
              </a:buClr>
              <a:buSzPts val="2500"/>
              <a:buFont typeface="Fira Sans Extra Condensed SemiBold"/>
              <a:buNone/>
              <a:defRPr sz="2500">
                <a:solidFill>
                  <a:schemeClr val="dk1"/>
                </a:solidFill>
                <a:latin typeface="Fira Sans Extra Condensed SemiBold"/>
                <a:ea typeface="Fira Sans Extra Condensed SemiBold"/>
                <a:cs typeface="Fira Sans Extra Condensed SemiBold"/>
                <a:sym typeface="Fira Sans Extra Condensed SemiBold"/>
              </a:defRPr>
            </a:lvl1pPr>
            <a:lvl2pPr lvl="1" rtl="0" algn="ctr">
              <a:spcBef>
                <a:spcPts val="0"/>
              </a:spcBef>
              <a:spcAft>
                <a:spcPts val="0"/>
              </a:spcAft>
              <a:buClr>
                <a:schemeClr val="dk1"/>
              </a:buClr>
              <a:buSzPts val="2500"/>
              <a:buFont typeface="Fira Sans Extra Condensed SemiBold"/>
              <a:buNone/>
              <a:defRPr sz="2500">
                <a:solidFill>
                  <a:schemeClr val="dk1"/>
                </a:solidFill>
                <a:latin typeface="Fira Sans Extra Condensed SemiBold"/>
                <a:ea typeface="Fira Sans Extra Condensed SemiBold"/>
                <a:cs typeface="Fira Sans Extra Condensed SemiBold"/>
                <a:sym typeface="Fira Sans Extra Condensed SemiBold"/>
              </a:defRPr>
            </a:lvl2pPr>
            <a:lvl3pPr lvl="2" rtl="0" algn="ctr">
              <a:spcBef>
                <a:spcPts val="0"/>
              </a:spcBef>
              <a:spcAft>
                <a:spcPts val="0"/>
              </a:spcAft>
              <a:buClr>
                <a:schemeClr val="dk1"/>
              </a:buClr>
              <a:buSzPts val="2500"/>
              <a:buFont typeface="Fira Sans Extra Condensed SemiBold"/>
              <a:buNone/>
              <a:defRPr sz="2500">
                <a:solidFill>
                  <a:schemeClr val="dk1"/>
                </a:solidFill>
                <a:latin typeface="Fira Sans Extra Condensed SemiBold"/>
                <a:ea typeface="Fira Sans Extra Condensed SemiBold"/>
                <a:cs typeface="Fira Sans Extra Condensed SemiBold"/>
                <a:sym typeface="Fira Sans Extra Condensed SemiBold"/>
              </a:defRPr>
            </a:lvl3pPr>
            <a:lvl4pPr lvl="3" rtl="0" algn="ctr">
              <a:spcBef>
                <a:spcPts val="0"/>
              </a:spcBef>
              <a:spcAft>
                <a:spcPts val="0"/>
              </a:spcAft>
              <a:buClr>
                <a:schemeClr val="dk1"/>
              </a:buClr>
              <a:buSzPts val="2500"/>
              <a:buFont typeface="Fira Sans Extra Condensed SemiBold"/>
              <a:buNone/>
              <a:defRPr sz="2500">
                <a:solidFill>
                  <a:schemeClr val="dk1"/>
                </a:solidFill>
                <a:latin typeface="Fira Sans Extra Condensed SemiBold"/>
                <a:ea typeface="Fira Sans Extra Condensed SemiBold"/>
                <a:cs typeface="Fira Sans Extra Condensed SemiBold"/>
                <a:sym typeface="Fira Sans Extra Condensed SemiBold"/>
              </a:defRPr>
            </a:lvl4pPr>
            <a:lvl5pPr lvl="4" rtl="0" algn="ctr">
              <a:spcBef>
                <a:spcPts val="0"/>
              </a:spcBef>
              <a:spcAft>
                <a:spcPts val="0"/>
              </a:spcAft>
              <a:buClr>
                <a:schemeClr val="dk1"/>
              </a:buClr>
              <a:buSzPts val="2500"/>
              <a:buFont typeface="Fira Sans Extra Condensed SemiBold"/>
              <a:buNone/>
              <a:defRPr sz="2500">
                <a:solidFill>
                  <a:schemeClr val="dk1"/>
                </a:solidFill>
                <a:latin typeface="Fira Sans Extra Condensed SemiBold"/>
                <a:ea typeface="Fira Sans Extra Condensed SemiBold"/>
                <a:cs typeface="Fira Sans Extra Condensed SemiBold"/>
                <a:sym typeface="Fira Sans Extra Condensed SemiBold"/>
              </a:defRPr>
            </a:lvl5pPr>
            <a:lvl6pPr lvl="5" rtl="0" algn="ctr">
              <a:spcBef>
                <a:spcPts val="0"/>
              </a:spcBef>
              <a:spcAft>
                <a:spcPts val="0"/>
              </a:spcAft>
              <a:buClr>
                <a:schemeClr val="dk1"/>
              </a:buClr>
              <a:buSzPts val="2500"/>
              <a:buFont typeface="Fira Sans Extra Condensed SemiBold"/>
              <a:buNone/>
              <a:defRPr sz="2500">
                <a:solidFill>
                  <a:schemeClr val="dk1"/>
                </a:solidFill>
                <a:latin typeface="Fira Sans Extra Condensed SemiBold"/>
                <a:ea typeface="Fira Sans Extra Condensed SemiBold"/>
                <a:cs typeface="Fira Sans Extra Condensed SemiBold"/>
                <a:sym typeface="Fira Sans Extra Condensed SemiBold"/>
              </a:defRPr>
            </a:lvl6pPr>
            <a:lvl7pPr lvl="6" rtl="0" algn="ctr">
              <a:spcBef>
                <a:spcPts val="0"/>
              </a:spcBef>
              <a:spcAft>
                <a:spcPts val="0"/>
              </a:spcAft>
              <a:buClr>
                <a:schemeClr val="dk1"/>
              </a:buClr>
              <a:buSzPts val="2500"/>
              <a:buFont typeface="Fira Sans Extra Condensed SemiBold"/>
              <a:buNone/>
              <a:defRPr sz="2500">
                <a:solidFill>
                  <a:schemeClr val="dk1"/>
                </a:solidFill>
                <a:latin typeface="Fira Sans Extra Condensed SemiBold"/>
                <a:ea typeface="Fira Sans Extra Condensed SemiBold"/>
                <a:cs typeface="Fira Sans Extra Condensed SemiBold"/>
                <a:sym typeface="Fira Sans Extra Condensed SemiBold"/>
              </a:defRPr>
            </a:lvl7pPr>
            <a:lvl8pPr lvl="7" rtl="0" algn="ctr">
              <a:spcBef>
                <a:spcPts val="0"/>
              </a:spcBef>
              <a:spcAft>
                <a:spcPts val="0"/>
              </a:spcAft>
              <a:buClr>
                <a:schemeClr val="dk1"/>
              </a:buClr>
              <a:buSzPts val="2500"/>
              <a:buFont typeface="Fira Sans Extra Condensed SemiBold"/>
              <a:buNone/>
              <a:defRPr sz="2500">
                <a:solidFill>
                  <a:schemeClr val="dk1"/>
                </a:solidFill>
                <a:latin typeface="Fira Sans Extra Condensed SemiBold"/>
                <a:ea typeface="Fira Sans Extra Condensed SemiBold"/>
                <a:cs typeface="Fira Sans Extra Condensed SemiBold"/>
                <a:sym typeface="Fira Sans Extra Condensed SemiBold"/>
              </a:defRPr>
            </a:lvl8pPr>
            <a:lvl9pPr lvl="8" rtl="0" algn="ctr">
              <a:spcBef>
                <a:spcPts val="0"/>
              </a:spcBef>
              <a:spcAft>
                <a:spcPts val="0"/>
              </a:spcAft>
              <a:buClr>
                <a:schemeClr val="dk1"/>
              </a:buClr>
              <a:buSzPts val="2500"/>
              <a:buFont typeface="Fira Sans Extra Condensed SemiBold"/>
              <a:buNone/>
              <a:defRPr sz="2500">
                <a:solidFill>
                  <a:schemeClr val="dk1"/>
                </a:solidFill>
                <a:latin typeface="Fira Sans Extra Condensed SemiBold"/>
                <a:ea typeface="Fira Sans Extra Condensed SemiBold"/>
                <a:cs typeface="Fira Sans Extra Condensed SemiBold"/>
                <a:sym typeface="Fira Sans Extra Condensed SemiBold"/>
              </a:defRPr>
            </a:lvl9pPr>
          </a:lstStyle>
          <a:p/>
        </p:txBody>
      </p:sp>
      <p:sp>
        <p:nvSpPr>
          <p:cNvPr id="7" name="Google Shape;7;p1"/>
          <p:cNvSpPr txBox="1"/>
          <p:nvPr>
            <p:ph idx="1" type="body"/>
          </p:nvPr>
        </p:nvSpPr>
        <p:spPr>
          <a:xfrm>
            <a:off x="514775" y="1152475"/>
            <a:ext cx="8114400" cy="3416400"/>
          </a:xfrm>
          <a:prstGeom prst="rect">
            <a:avLst/>
          </a:prstGeom>
          <a:noFill/>
          <a:ln>
            <a:noFill/>
          </a:ln>
        </p:spPr>
        <p:txBody>
          <a:bodyPr anchorCtr="0" anchor="t" bIns="91425" lIns="91425" spcFirstLastPara="1" rIns="91425" wrap="square" tIns="91425">
            <a:noAutofit/>
          </a:bodyPr>
          <a:lstStyle>
            <a:lvl1pPr indent="-304800" lvl="0" marL="457200" rtl="0">
              <a:lnSpc>
                <a:spcPct val="115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1pPr>
            <a:lvl2pPr indent="-304800" lvl="1" marL="914400" rtl="0">
              <a:lnSpc>
                <a:spcPct val="115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2pPr>
            <a:lvl3pPr indent="-304800" lvl="2" marL="1371600" rtl="0">
              <a:lnSpc>
                <a:spcPct val="115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3pPr>
            <a:lvl4pPr indent="-304800" lvl="3" marL="1828800" rtl="0">
              <a:lnSpc>
                <a:spcPct val="115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4pPr>
            <a:lvl5pPr indent="-304800" lvl="4" marL="2286000" rtl="0">
              <a:lnSpc>
                <a:spcPct val="115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5pPr>
            <a:lvl6pPr indent="-304800" lvl="5" marL="2743200" rtl="0">
              <a:lnSpc>
                <a:spcPct val="115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6pPr>
            <a:lvl7pPr indent="-304800" lvl="6" marL="3200400" rtl="0">
              <a:lnSpc>
                <a:spcPct val="115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7pPr>
            <a:lvl8pPr indent="-304800" lvl="7" marL="3657600" rtl="0">
              <a:lnSpc>
                <a:spcPct val="115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8pPr>
            <a:lvl9pPr indent="-304800" lvl="8" marL="4114800" rtl="0">
              <a:lnSpc>
                <a:spcPct val="115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6.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21.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36.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30.pn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24.png"/><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 Id="rId3" Type="http://schemas.openxmlformats.org/officeDocument/2006/relationships/image" Target="../media/image14.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 Id="rId3"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 Id="rId3" Type="http://schemas.openxmlformats.org/officeDocument/2006/relationships/image" Target="../media/image3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 Id="rId3"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 Id="rId3" Type="http://schemas.openxmlformats.org/officeDocument/2006/relationships/image" Target="../media/image2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 Id="rId3" Type="http://schemas.openxmlformats.org/officeDocument/2006/relationships/image" Target="../media/image2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 Id="rId3" Type="http://schemas.openxmlformats.org/officeDocument/2006/relationships/image" Target="../media/image2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 Id="rId3" Type="http://schemas.openxmlformats.org/officeDocument/2006/relationships/image" Target="../media/image3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 Id="rId3" Type="http://schemas.openxmlformats.org/officeDocument/2006/relationships/image" Target="../media/image3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 Id="rId3" Type="http://schemas.openxmlformats.org/officeDocument/2006/relationships/image" Target="../media/image3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 Id="rId3" Type="http://schemas.openxmlformats.org/officeDocument/2006/relationships/image" Target="../media/image2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xml"/><Relationship Id="rId3" Type="http://schemas.openxmlformats.org/officeDocument/2006/relationships/image" Target="../media/image4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5.xml"/><Relationship Id="rId3" Type="http://schemas.openxmlformats.org/officeDocument/2006/relationships/image" Target="../media/image27.png"/><Relationship Id="rId4" Type="http://schemas.openxmlformats.org/officeDocument/2006/relationships/image" Target="../media/image3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6.xml"/><Relationship Id="rId3" Type="http://schemas.openxmlformats.org/officeDocument/2006/relationships/image" Target="../media/image4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7.xml"/><Relationship Id="rId3" Type="http://schemas.openxmlformats.org/officeDocument/2006/relationships/image" Target="../media/image4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8.xml"/><Relationship Id="rId3" Type="http://schemas.openxmlformats.org/officeDocument/2006/relationships/image" Target="../media/image39.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9.xml"/><Relationship Id="rId3" Type="http://schemas.openxmlformats.org/officeDocument/2006/relationships/image" Target="../media/image2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0.xml"/><Relationship Id="rId3" Type="http://schemas.openxmlformats.org/officeDocument/2006/relationships/image" Target="../media/image3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3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1.png"/><Relationship Id="rId4" Type="http://schemas.openxmlformats.org/officeDocument/2006/relationships/image" Target="../media/image8.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8.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9"/>
          <p:cNvSpPr txBox="1"/>
          <p:nvPr>
            <p:ph type="ctrTitle"/>
          </p:nvPr>
        </p:nvSpPr>
        <p:spPr>
          <a:xfrm>
            <a:off x="609600" y="1150825"/>
            <a:ext cx="4252200" cy="239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SC5010 PROJECT PRESENTATION</a:t>
            </a:r>
            <a:endParaRPr/>
          </a:p>
        </p:txBody>
      </p:sp>
      <p:sp>
        <p:nvSpPr>
          <p:cNvPr id="85" name="Google Shape;85;p19"/>
          <p:cNvSpPr txBox="1"/>
          <p:nvPr>
            <p:ph idx="1" type="subTitle"/>
          </p:nvPr>
        </p:nvSpPr>
        <p:spPr>
          <a:xfrm>
            <a:off x="609600" y="3189800"/>
            <a:ext cx="4252200" cy="157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500"/>
              <a:t>Group 4:</a:t>
            </a:r>
            <a:endParaRPr b="1" sz="1500"/>
          </a:p>
          <a:p>
            <a:pPr indent="0" lvl="0" marL="0" rtl="0" algn="l">
              <a:spcBef>
                <a:spcPts val="0"/>
              </a:spcBef>
              <a:spcAft>
                <a:spcPts val="0"/>
              </a:spcAft>
              <a:buNone/>
            </a:pPr>
            <a:r>
              <a:rPr lang="en-GB" sz="1500"/>
              <a:t>Huang Shi Yi (U2010610A)</a:t>
            </a:r>
            <a:endParaRPr sz="1500"/>
          </a:p>
          <a:p>
            <a:pPr indent="0" lvl="0" marL="0" rtl="0" algn="l">
              <a:spcBef>
                <a:spcPts val="0"/>
              </a:spcBef>
              <a:spcAft>
                <a:spcPts val="0"/>
              </a:spcAft>
              <a:buNone/>
            </a:pPr>
            <a:r>
              <a:rPr lang="en-GB" sz="1500"/>
              <a:t>Ho Jee Wen (U2011402E)</a:t>
            </a:r>
            <a:endParaRPr sz="1500"/>
          </a:p>
          <a:p>
            <a:pPr indent="0" lvl="0" marL="0" rtl="0" algn="l">
              <a:spcBef>
                <a:spcPts val="0"/>
              </a:spcBef>
              <a:spcAft>
                <a:spcPts val="0"/>
              </a:spcAft>
              <a:buNone/>
            </a:pPr>
            <a:r>
              <a:rPr lang="en-GB" sz="1500"/>
              <a:t>Sai Bulusu </a:t>
            </a:r>
            <a:r>
              <a:rPr lang="en-GB" sz="1500"/>
              <a:t>(U2123043F)</a:t>
            </a:r>
            <a:endParaRPr sz="1500"/>
          </a:p>
          <a:p>
            <a:pPr indent="0" lvl="0" marL="0" rtl="0" algn="l">
              <a:spcBef>
                <a:spcPts val="0"/>
              </a:spcBef>
              <a:spcAft>
                <a:spcPts val="0"/>
              </a:spcAft>
              <a:buNone/>
            </a:pPr>
            <a:r>
              <a:rPr lang="en-GB" sz="1500"/>
              <a:t>Loy Chai Ee (U2122250L)</a:t>
            </a:r>
            <a:endParaRPr sz="1500"/>
          </a:p>
          <a:p>
            <a:pPr indent="0" lvl="0" marL="0" rtl="0" algn="l">
              <a:spcBef>
                <a:spcPts val="0"/>
              </a:spcBef>
              <a:spcAft>
                <a:spcPts val="0"/>
              </a:spcAft>
              <a:buNone/>
            </a:pPr>
            <a:r>
              <a:rPr lang="en-GB" sz="1500"/>
              <a:t>Zhang Haozhe (U2221212E)</a:t>
            </a:r>
            <a:endParaRPr sz="1500"/>
          </a:p>
        </p:txBody>
      </p:sp>
      <p:grpSp>
        <p:nvGrpSpPr>
          <p:cNvPr id="86" name="Google Shape;86;p19"/>
          <p:cNvGrpSpPr/>
          <p:nvPr/>
        </p:nvGrpSpPr>
        <p:grpSpPr>
          <a:xfrm>
            <a:off x="6400784" y="1414779"/>
            <a:ext cx="1801298" cy="2313940"/>
            <a:chOff x="2616388" y="1504175"/>
            <a:chExt cx="2082425" cy="2675075"/>
          </a:xfrm>
        </p:grpSpPr>
        <p:sp>
          <p:nvSpPr>
            <p:cNvPr id="87" name="Google Shape;87;p19"/>
            <p:cNvSpPr/>
            <p:nvPr/>
          </p:nvSpPr>
          <p:spPr>
            <a:xfrm>
              <a:off x="2616688" y="3345475"/>
              <a:ext cx="1897575" cy="833775"/>
            </a:xfrm>
            <a:custGeom>
              <a:rect b="b" l="l" r="r" t="t"/>
              <a:pathLst>
                <a:path extrusionOk="0" h="33351" w="75903">
                  <a:moveTo>
                    <a:pt x="0" y="1"/>
                  </a:moveTo>
                  <a:lnTo>
                    <a:pt x="0" y="989"/>
                  </a:lnTo>
                  <a:cubicBezTo>
                    <a:pt x="0" y="1108"/>
                    <a:pt x="72" y="1215"/>
                    <a:pt x="191" y="1275"/>
                  </a:cubicBezTo>
                  <a:lnTo>
                    <a:pt x="55472" y="33195"/>
                  </a:lnTo>
                  <a:cubicBezTo>
                    <a:pt x="55829" y="33350"/>
                    <a:pt x="56246" y="33338"/>
                    <a:pt x="56591" y="33148"/>
                  </a:cubicBezTo>
                  <a:lnTo>
                    <a:pt x="75629" y="22158"/>
                  </a:lnTo>
                  <a:cubicBezTo>
                    <a:pt x="75784" y="22087"/>
                    <a:pt x="75879" y="21944"/>
                    <a:pt x="75903" y="21789"/>
                  </a:cubicBezTo>
                  <a:lnTo>
                    <a:pt x="75903" y="20801"/>
                  </a:lnTo>
                  <a:close/>
                </a:path>
              </a:pathLst>
            </a:custGeom>
            <a:gradFill>
              <a:gsLst>
                <a:gs pos="0">
                  <a:schemeClr val="accent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9"/>
            <p:cNvSpPr/>
            <p:nvPr/>
          </p:nvSpPr>
          <p:spPr>
            <a:xfrm>
              <a:off x="2616388" y="3057550"/>
              <a:ext cx="1897875" cy="1095775"/>
            </a:xfrm>
            <a:custGeom>
              <a:rect b="b" l="l" r="r" t="t"/>
              <a:pathLst>
                <a:path extrusionOk="0" h="43831" w="75915">
                  <a:moveTo>
                    <a:pt x="19950" y="0"/>
                  </a:moveTo>
                  <a:cubicBezTo>
                    <a:pt x="19729" y="0"/>
                    <a:pt x="19496" y="55"/>
                    <a:pt x="19312" y="159"/>
                  </a:cubicBezTo>
                  <a:lnTo>
                    <a:pt x="274" y="11149"/>
                  </a:lnTo>
                  <a:cubicBezTo>
                    <a:pt x="120" y="11220"/>
                    <a:pt x="24" y="11351"/>
                    <a:pt x="0" y="11518"/>
                  </a:cubicBezTo>
                  <a:cubicBezTo>
                    <a:pt x="12" y="11637"/>
                    <a:pt x="84" y="11744"/>
                    <a:pt x="191" y="11804"/>
                  </a:cubicBezTo>
                  <a:lnTo>
                    <a:pt x="55484" y="43724"/>
                  </a:lnTo>
                  <a:cubicBezTo>
                    <a:pt x="55647" y="43795"/>
                    <a:pt x="55822" y="43831"/>
                    <a:pt x="55998" y="43831"/>
                  </a:cubicBezTo>
                  <a:cubicBezTo>
                    <a:pt x="56207" y="43831"/>
                    <a:pt x="56415" y="43780"/>
                    <a:pt x="56603" y="43677"/>
                  </a:cubicBezTo>
                  <a:lnTo>
                    <a:pt x="75641" y="32687"/>
                  </a:lnTo>
                  <a:cubicBezTo>
                    <a:pt x="75796" y="32616"/>
                    <a:pt x="75891" y="32485"/>
                    <a:pt x="75915" y="32318"/>
                  </a:cubicBezTo>
                  <a:cubicBezTo>
                    <a:pt x="75903" y="32199"/>
                    <a:pt x="75831" y="32080"/>
                    <a:pt x="75724" y="32032"/>
                  </a:cubicBezTo>
                  <a:lnTo>
                    <a:pt x="20432" y="112"/>
                  </a:lnTo>
                  <a:cubicBezTo>
                    <a:pt x="20303" y="37"/>
                    <a:pt x="20131" y="0"/>
                    <a:pt x="19950" y="0"/>
                  </a:cubicBezTo>
                  <a:close/>
                </a:path>
              </a:pathLst>
            </a:custGeom>
            <a:gradFill>
              <a:gsLst>
                <a:gs pos="0">
                  <a:schemeClr val="accent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9"/>
            <p:cNvSpPr/>
            <p:nvPr/>
          </p:nvSpPr>
          <p:spPr>
            <a:xfrm>
              <a:off x="2643763" y="3070150"/>
              <a:ext cx="1853825" cy="1070400"/>
            </a:xfrm>
            <a:custGeom>
              <a:rect b="b" l="l" r="r" t="t"/>
              <a:pathLst>
                <a:path extrusionOk="0" h="42816" w="74153">
                  <a:moveTo>
                    <a:pt x="54841" y="42732"/>
                  </a:moveTo>
                  <a:lnTo>
                    <a:pt x="156" y="11157"/>
                  </a:lnTo>
                  <a:cubicBezTo>
                    <a:pt x="1" y="11073"/>
                    <a:pt x="25" y="10931"/>
                    <a:pt x="191" y="10823"/>
                  </a:cubicBezTo>
                  <a:lnTo>
                    <a:pt x="18741" y="108"/>
                  </a:lnTo>
                  <a:cubicBezTo>
                    <a:pt x="18920" y="13"/>
                    <a:pt x="19134" y="1"/>
                    <a:pt x="19313" y="84"/>
                  </a:cubicBezTo>
                  <a:lnTo>
                    <a:pt x="74010" y="31671"/>
                  </a:lnTo>
                  <a:cubicBezTo>
                    <a:pt x="74153" y="31755"/>
                    <a:pt x="74129" y="31897"/>
                    <a:pt x="73962" y="31993"/>
                  </a:cubicBezTo>
                  <a:lnTo>
                    <a:pt x="55413" y="42708"/>
                  </a:lnTo>
                  <a:cubicBezTo>
                    <a:pt x="55234" y="42815"/>
                    <a:pt x="55020" y="42815"/>
                    <a:pt x="54841" y="42732"/>
                  </a:cubicBezTo>
                  <a:close/>
                </a:path>
              </a:pathLst>
            </a:custGeom>
            <a:gradFill>
              <a:gsLst>
                <a:gs pos="0">
                  <a:schemeClr val="accent2"/>
                </a:gs>
                <a:gs pos="100000">
                  <a:schemeClr val="accent3"/>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0" name="Google Shape;90;p19"/>
            <p:cNvGrpSpPr/>
            <p:nvPr/>
          </p:nvGrpSpPr>
          <p:grpSpPr>
            <a:xfrm>
              <a:off x="2723238" y="3123575"/>
              <a:ext cx="1675550" cy="965475"/>
              <a:chOff x="2723238" y="3123575"/>
              <a:chExt cx="1675550" cy="965475"/>
            </a:xfrm>
          </p:grpSpPr>
          <p:sp>
            <p:nvSpPr>
              <p:cNvPr id="91" name="Google Shape;91;p19"/>
              <p:cNvSpPr/>
              <p:nvPr/>
            </p:nvSpPr>
            <p:spPr>
              <a:xfrm>
                <a:off x="3065263" y="3123575"/>
                <a:ext cx="141100" cy="79225"/>
              </a:xfrm>
              <a:custGeom>
                <a:rect b="b" l="l" r="r" t="t"/>
                <a:pathLst>
                  <a:path extrusionOk="0" h="3169" w="5644">
                    <a:moveTo>
                      <a:pt x="2190" y="0"/>
                    </a:moveTo>
                    <a:cubicBezTo>
                      <a:pt x="2018" y="0"/>
                      <a:pt x="1846" y="42"/>
                      <a:pt x="1691" y="126"/>
                    </a:cubicBezTo>
                    <a:lnTo>
                      <a:pt x="310" y="924"/>
                    </a:lnTo>
                    <a:cubicBezTo>
                      <a:pt x="36" y="1090"/>
                      <a:pt x="0" y="1328"/>
                      <a:pt x="238" y="1459"/>
                    </a:cubicBezTo>
                    <a:lnTo>
                      <a:pt x="3036" y="3079"/>
                    </a:lnTo>
                    <a:cubicBezTo>
                      <a:pt x="3173" y="3139"/>
                      <a:pt x="3317" y="3169"/>
                      <a:pt x="3460" y="3169"/>
                    </a:cubicBezTo>
                    <a:cubicBezTo>
                      <a:pt x="3629" y="3169"/>
                      <a:pt x="3798" y="3127"/>
                      <a:pt x="3953" y="3043"/>
                    </a:cubicBezTo>
                    <a:lnTo>
                      <a:pt x="5346" y="2233"/>
                    </a:lnTo>
                    <a:cubicBezTo>
                      <a:pt x="5620" y="2067"/>
                      <a:pt x="5644" y="1828"/>
                      <a:pt x="5406" y="1697"/>
                    </a:cubicBezTo>
                    <a:lnTo>
                      <a:pt x="2619" y="90"/>
                    </a:lnTo>
                    <a:cubicBezTo>
                      <a:pt x="2483" y="30"/>
                      <a:pt x="2337" y="0"/>
                      <a:pt x="219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9"/>
              <p:cNvSpPr/>
              <p:nvPr/>
            </p:nvSpPr>
            <p:spPr>
              <a:xfrm>
                <a:off x="3197713" y="3200100"/>
                <a:ext cx="141100" cy="79200"/>
              </a:xfrm>
              <a:custGeom>
                <a:rect b="b" l="l" r="r" t="t"/>
                <a:pathLst>
                  <a:path extrusionOk="0" h="3168" w="5644">
                    <a:moveTo>
                      <a:pt x="2199" y="0"/>
                    </a:moveTo>
                    <a:cubicBezTo>
                      <a:pt x="2023" y="0"/>
                      <a:pt x="1848" y="45"/>
                      <a:pt x="1691" y="137"/>
                    </a:cubicBezTo>
                    <a:lnTo>
                      <a:pt x="310" y="934"/>
                    </a:lnTo>
                    <a:cubicBezTo>
                      <a:pt x="36" y="1089"/>
                      <a:pt x="0" y="1327"/>
                      <a:pt x="239" y="1470"/>
                    </a:cubicBezTo>
                    <a:lnTo>
                      <a:pt x="3036" y="3077"/>
                    </a:lnTo>
                    <a:cubicBezTo>
                      <a:pt x="3173" y="3137"/>
                      <a:pt x="3317" y="3167"/>
                      <a:pt x="3460" y="3167"/>
                    </a:cubicBezTo>
                    <a:cubicBezTo>
                      <a:pt x="3630" y="3167"/>
                      <a:pt x="3798" y="3126"/>
                      <a:pt x="3953" y="3042"/>
                    </a:cubicBezTo>
                    <a:lnTo>
                      <a:pt x="5346" y="2244"/>
                    </a:lnTo>
                    <a:cubicBezTo>
                      <a:pt x="5620" y="2077"/>
                      <a:pt x="5644" y="1839"/>
                      <a:pt x="5406" y="1708"/>
                    </a:cubicBezTo>
                    <a:lnTo>
                      <a:pt x="2620" y="89"/>
                    </a:lnTo>
                    <a:cubicBezTo>
                      <a:pt x="2486" y="30"/>
                      <a:pt x="2342" y="0"/>
                      <a:pt x="219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9"/>
              <p:cNvSpPr/>
              <p:nvPr/>
            </p:nvSpPr>
            <p:spPr>
              <a:xfrm>
                <a:off x="3330463" y="3276550"/>
                <a:ext cx="140825" cy="79075"/>
              </a:xfrm>
              <a:custGeom>
                <a:rect b="b" l="l" r="r" t="t"/>
                <a:pathLst>
                  <a:path extrusionOk="0" h="3163" w="5633">
                    <a:moveTo>
                      <a:pt x="2179" y="1"/>
                    </a:moveTo>
                    <a:cubicBezTo>
                      <a:pt x="2006" y="1"/>
                      <a:pt x="1834" y="43"/>
                      <a:pt x="1679" y="127"/>
                    </a:cubicBezTo>
                    <a:lnTo>
                      <a:pt x="298" y="924"/>
                    </a:lnTo>
                    <a:cubicBezTo>
                      <a:pt x="24" y="1091"/>
                      <a:pt x="1" y="1329"/>
                      <a:pt x="227" y="1460"/>
                    </a:cubicBezTo>
                    <a:lnTo>
                      <a:pt x="3025" y="3067"/>
                    </a:lnTo>
                    <a:cubicBezTo>
                      <a:pt x="3159" y="3132"/>
                      <a:pt x="3300" y="3162"/>
                      <a:pt x="3441" y="3162"/>
                    </a:cubicBezTo>
                    <a:cubicBezTo>
                      <a:pt x="3613" y="3162"/>
                      <a:pt x="3784" y="3117"/>
                      <a:pt x="3942" y="3032"/>
                    </a:cubicBezTo>
                    <a:lnTo>
                      <a:pt x="5335" y="2234"/>
                    </a:lnTo>
                    <a:cubicBezTo>
                      <a:pt x="5608" y="2079"/>
                      <a:pt x="5632" y="1841"/>
                      <a:pt x="5394" y="1698"/>
                    </a:cubicBezTo>
                    <a:lnTo>
                      <a:pt x="2608" y="91"/>
                    </a:lnTo>
                    <a:cubicBezTo>
                      <a:pt x="2472" y="31"/>
                      <a:pt x="2325" y="1"/>
                      <a:pt x="217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9"/>
              <p:cNvSpPr/>
              <p:nvPr/>
            </p:nvSpPr>
            <p:spPr>
              <a:xfrm>
                <a:off x="3462613" y="3353050"/>
                <a:ext cx="141125" cy="79075"/>
              </a:xfrm>
              <a:custGeom>
                <a:rect b="b" l="l" r="r" t="t"/>
                <a:pathLst>
                  <a:path extrusionOk="0" h="3163" w="5645">
                    <a:moveTo>
                      <a:pt x="2191" y="1"/>
                    </a:moveTo>
                    <a:cubicBezTo>
                      <a:pt x="2019" y="1"/>
                      <a:pt x="1846" y="43"/>
                      <a:pt x="1692" y="127"/>
                    </a:cubicBezTo>
                    <a:lnTo>
                      <a:pt x="311" y="924"/>
                    </a:lnTo>
                    <a:cubicBezTo>
                      <a:pt x="37" y="1091"/>
                      <a:pt x="1" y="1329"/>
                      <a:pt x="239" y="1460"/>
                    </a:cubicBezTo>
                    <a:lnTo>
                      <a:pt x="3037" y="3067"/>
                    </a:lnTo>
                    <a:cubicBezTo>
                      <a:pt x="3171" y="3132"/>
                      <a:pt x="3315" y="3162"/>
                      <a:pt x="3458" y="3162"/>
                    </a:cubicBezTo>
                    <a:cubicBezTo>
                      <a:pt x="3634" y="3162"/>
                      <a:pt x="3809" y="3117"/>
                      <a:pt x="3966" y="3032"/>
                    </a:cubicBezTo>
                    <a:lnTo>
                      <a:pt x="5347" y="2234"/>
                    </a:lnTo>
                    <a:cubicBezTo>
                      <a:pt x="5609" y="2079"/>
                      <a:pt x="5645" y="1841"/>
                      <a:pt x="5406" y="1698"/>
                    </a:cubicBezTo>
                    <a:lnTo>
                      <a:pt x="2620" y="91"/>
                    </a:lnTo>
                    <a:cubicBezTo>
                      <a:pt x="2484" y="31"/>
                      <a:pt x="2337" y="1"/>
                      <a:pt x="219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9"/>
              <p:cNvSpPr/>
              <p:nvPr/>
            </p:nvSpPr>
            <p:spPr>
              <a:xfrm>
                <a:off x="3595388" y="3429425"/>
                <a:ext cx="140800" cy="79200"/>
              </a:xfrm>
              <a:custGeom>
                <a:rect b="b" l="l" r="r" t="t"/>
                <a:pathLst>
                  <a:path extrusionOk="0" h="3168" w="5632">
                    <a:moveTo>
                      <a:pt x="2187" y="1"/>
                    </a:moveTo>
                    <a:cubicBezTo>
                      <a:pt x="2013" y="1"/>
                      <a:pt x="1841" y="46"/>
                      <a:pt x="1691" y="131"/>
                    </a:cubicBezTo>
                    <a:lnTo>
                      <a:pt x="298" y="929"/>
                    </a:lnTo>
                    <a:cubicBezTo>
                      <a:pt x="24" y="1096"/>
                      <a:pt x="0" y="1334"/>
                      <a:pt x="238" y="1465"/>
                    </a:cubicBezTo>
                    <a:lnTo>
                      <a:pt x="3024" y="3072"/>
                    </a:lnTo>
                    <a:cubicBezTo>
                      <a:pt x="3158" y="3137"/>
                      <a:pt x="3302" y="3167"/>
                      <a:pt x="3446" y="3167"/>
                    </a:cubicBezTo>
                    <a:cubicBezTo>
                      <a:pt x="3621" y="3167"/>
                      <a:pt x="3796" y="3122"/>
                      <a:pt x="3953" y="3037"/>
                    </a:cubicBezTo>
                    <a:lnTo>
                      <a:pt x="5334" y="2239"/>
                    </a:lnTo>
                    <a:cubicBezTo>
                      <a:pt x="5608" y="2084"/>
                      <a:pt x="5632" y="1846"/>
                      <a:pt x="5406" y="1703"/>
                    </a:cubicBezTo>
                    <a:lnTo>
                      <a:pt x="2608" y="96"/>
                    </a:lnTo>
                    <a:cubicBezTo>
                      <a:pt x="2474" y="31"/>
                      <a:pt x="2330" y="1"/>
                      <a:pt x="218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9"/>
              <p:cNvSpPr/>
              <p:nvPr/>
            </p:nvSpPr>
            <p:spPr>
              <a:xfrm>
                <a:off x="3727838" y="3505775"/>
                <a:ext cx="141100" cy="79325"/>
              </a:xfrm>
              <a:custGeom>
                <a:rect b="b" l="l" r="r" t="t"/>
                <a:pathLst>
                  <a:path extrusionOk="0" h="3173" w="5644">
                    <a:moveTo>
                      <a:pt x="2188" y="1"/>
                    </a:moveTo>
                    <a:cubicBezTo>
                      <a:pt x="2014" y="1"/>
                      <a:pt x="1842" y="46"/>
                      <a:pt x="1691" y="137"/>
                    </a:cubicBezTo>
                    <a:lnTo>
                      <a:pt x="298" y="935"/>
                    </a:lnTo>
                    <a:cubicBezTo>
                      <a:pt x="24" y="1090"/>
                      <a:pt x="0" y="1328"/>
                      <a:pt x="239" y="1471"/>
                    </a:cubicBezTo>
                    <a:lnTo>
                      <a:pt x="3025" y="3078"/>
                    </a:lnTo>
                    <a:cubicBezTo>
                      <a:pt x="3159" y="3142"/>
                      <a:pt x="3302" y="3173"/>
                      <a:pt x="3446" y="3173"/>
                    </a:cubicBezTo>
                    <a:cubicBezTo>
                      <a:pt x="3621" y="3173"/>
                      <a:pt x="3796" y="3128"/>
                      <a:pt x="3953" y="3042"/>
                    </a:cubicBezTo>
                    <a:lnTo>
                      <a:pt x="5334" y="2245"/>
                    </a:lnTo>
                    <a:cubicBezTo>
                      <a:pt x="5608" y="2090"/>
                      <a:pt x="5644" y="1852"/>
                      <a:pt x="5406" y="1709"/>
                    </a:cubicBezTo>
                    <a:lnTo>
                      <a:pt x="2608" y="90"/>
                    </a:lnTo>
                    <a:cubicBezTo>
                      <a:pt x="2474" y="31"/>
                      <a:pt x="2330" y="1"/>
                      <a:pt x="218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9"/>
              <p:cNvSpPr/>
              <p:nvPr/>
            </p:nvSpPr>
            <p:spPr>
              <a:xfrm>
                <a:off x="3860288" y="3582425"/>
                <a:ext cx="141125" cy="79175"/>
              </a:xfrm>
              <a:custGeom>
                <a:rect b="b" l="l" r="r" t="t"/>
                <a:pathLst>
                  <a:path extrusionOk="0" h="3167" w="5645">
                    <a:moveTo>
                      <a:pt x="2188" y="1"/>
                    </a:moveTo>
                    <a:cubicBezTo>
                      <a:pt x="2014" y="1"/>
                      <a:pt x="1842" y="46"/>
                      <a:pt x="1691" y="131"/>
                    </a:cubicBezTo>
                    <a:lnTo>
                      <a:pt x="298" y="929"/>
                    </a:lnTo>
                    <a:cubicBezTo>
                      <a:pt x="25" y="1084"/>
                      <a:pt x="1" y="1322"/>
                      <a:pt x="239" y="1465"/>
                    </a:cubicBezTo>
                    <a:lnTo>
                      <a:pt x="3025" y="3072"/>
                    </a:lnTo>
                    <a:cubicBezTo>
                      <a:pt x="3159" y="3136"/>
                      <a:pt x="3303" y="3167"/>
                      <a:pt x="3446" y="3167"/>
                    </a:cubicBezTo>
                    <a:cubicBezTo>
                      <a:pt x="3621" y="3167"/>
                      <a:pt x="3796" y="3121"/>
                      <a:pt x="3954" y="3036"/>
                    </a:cubicBezTo>
                    <a:lnTo>
                      <a:pt x="5335" y="2239"/>
                    </a:lnTo>
                    <a:cubicBezTo>
                      <a:pt x="5609" y="2084"/>
                      <a:pt x="5644" y="1846"/>
                      <a:pt x="5406" y="1703"/>
                    </a:cubicBezTo>
                    <a:lnTo>
                      <a:pt x="2608" y="95"/>
                    </a:lnTo>
                    <a:cubicBezTo>
                      <a:pt x="2474" y="31"/>
                      <a:pt x="2330" y="1"/>
                      <a:pt x="218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9"/>
              <p:cNvSpPr/>
              <p:nvPr/>
            </p:nvSpPr>
            <p:spPr>
              <a:xfrm>
                <a:off x="3992738" y="3658925"/>
                <a:ext cx="141125" cy="79175"/>
              </a:xfrm>
              <a:custGeom>
                <a:rect b="b" l="l" r="r" t="t"/>
                <a:pathLst>
                  <a:path extrusionOk="0" h="3167" w="5645">
                    <a:moveTo>
                      <a:pt x="2192" y="1"/>
                    </a:moveTo>
                    <a:cubicBezTo>
                      <a:pt x="2020" y="1"/>
                      <a:pt x="1849" y="46"/>
                      <a:pt x="1692" y="131"/>
                    </a:cubicBezTo>
                    <a:lnTo>
                      <a:pt x="299" y="929"/>
                    </a:lnTo>
                    <a:cubicBezTo>
                      <a:pt x="25" y="1084"/>
                      <a:pt x="1" y="1322"/>
                      <a:pt x="239" y="1465"/>
                    </a:cubicBezTo>
                    <a:lnTo>
                      <a:pt x="3025" y="3072"/>
                    </a:lnTo>
                    <a:cubicBezTo>
                      <a:pt x="3159" y="3136"/>
                      <a:pt x="3303" y="3167"/>
                      <a:pt x="3446" y="3167"/>
                    </a:cubicBezTo>
                    <a:cubicBezTo>
                      <a:pt x="3622" y="3167"/>
                      <a:pt x="3797" y="3121"/>
                      <a:pt x="3954" y="3036"/>
                    </a:cubicBezTo>
                    <a:lnTo>
                      <a:pt x="5335" y="2239"/>
                    </a:lnTo>
                    <a:cubicBezTo>
                      <a:pt x="5609" y="2084"/>
                      <a:pt x="5645" y="1834"/>
                      <a:pt x="5406" y="1703"/>
                    </a:cubicBezTo>
                    <a:lnTo>
                      <a:pt x="2608" y="95"/>
                    </a:lnTo>
                    <a:cubicBezTo>
                      <a:pt x="2474" y="31"/>
                      <a:pt x="2333" y="1"/>
                      <a:pt x="219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9"/>
              <p:cNvSpPr/>
              <p:nvPr/>
            </p:nvSpPr>
            <p:spPr>
              <a:xfrm>
                <a:off x="4125213" y="3735425"/>
                <a:ext cx="141100" cy="79050"/>
              </a:xfrm>
              <a:custGeom>
                <a:rect b="b" l="l" r="r" t="t"/>
                <a:pathLst>
                  <a:path extrusionOk="0" h="3162" w="5644">
                    <a:moveTo>
                      <a:pt x="2192" y="0"/>
                    </a:moveTo>
                    <a:cubicBezTo>
                      <a:pt x="2019" y="0"/>
                      <a:pt x="1848" y="46"/>
                      <a:pt x="1691" y="131"/>
                    </a:cubicBezTo>
                    <a:lnTo>
                      <a:pt x="298" y="929"/>
                    </a:lnTo>
                    <a:cubicBezTo>
                      <a:pt x="36" y="1084"/>
                      <a:pt x="0" y="1322"/>
                      <a:pt x="238" y="1464"/>
                    </a:cubicBezTo>
                    <a:lnTo>
                      <a:pt x="3024" y="3072"/>
                    </a:lnTo>
                    <a:cubicBezTo>
                      <a:pt x="3161" y="3132"/>
                      <a:pt x="3307" y="3162"/>
                      <a:pt x="3453" y="3162"/>
                    </a:cubicBezTo>
                    <a:cubicBezTo>
                      <a:pt x="3626" y="3162"/>
                      <a:pt x="3798" y="3120"/>
                      <a:pt x="3953" y="3036"/>
                    </a:cubicBezTo>
                    <a:lnTo>
                      <a:pt x="5334" y="2238"/>
                    </a:lnTo>
                    <a:cubicBezTo>
                      <a:pt x="5608" y="2084"/>
                      <a:pt x="5644" y="1845"/>
                      <a:pt x="5406" y="1703"/>
                    </a:cubicBezTo>
                    <a:lnTo>
                      <a:pt x="2608" y="95"/>
                    </a:lnTo>
                    <a:cubicBezTo>
                      <a:pt x="2474" y="31"/>
                      <a:pt x="2332" y="0"/>
                      <a:pt x="219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9"/>
              <p:cNvSpPr/>
              <p:nvPr/>
            </p:nvSpPr>
            <p:spPr>
              <a:xfrm>
                <a:off x="4257663" y="3811925"/>
                <a:ext cx="141125" cy="79050"/>
              </a:xfrm>
              <a:custGeom>
                <a:rect b="b" l="l" r="r" t="t"/>
                <a:pathLst>
                  <a:path extrusionOk="0" h="3162" w="5645">
                    <a:moveTo>
                      <a:pt x="2192" y="0"/>
                    </a:moveTo>
                    <a:cubicBezTo>
                      <a:pt x="2020" y="0"/>
                      <a:pt x="1848" y="46"/>
                      <a:pt x="1691" y="131"/>
                    </a:cubicBezTo>
                    <a:lnTo>
                      <a:pt x="310" y="929"/>
                    </a:lnTo>
                    <a:cubicBezTo>
                      <a:pt x="36" y="1083"/>
                      <a:pt x="1" y="1322"/>
                      <a:pt x="239" y="1464"/>
                    </a:cubicBezTo>
                    <a:lnTo>
                      <a:pt x="3037" y="3072"/>
                    </a:lnTo>
                    <a:cubicBezTo>
                      <a:pt x="3168" y="3132"/>
                      <a:pt x="3311" y="3162"/>
                      <a:pt x="3456" y="3162"/>
                    </a:cubicBezTo>
                    <a:cubicBezTo>
                      <a:pt x="3626" y="3162"/>
                      <a:pt x="3799" y="3120"/>
                      <a:pt x="3953" y="3036"/>
                    </a:cubicBezTo>
                    <a:lnTo>
                      <a:pt x="5335" y="2226"/>
                    </a:lnTo>
                    <a:cubicBezTo>
                      <a:pt x="5608" y="2072"/>
                      <a:pt x="5644" y="1833"/>
                      <a:pt x="5406" y="1703"/>
                    </a:cubicBezTo>
                    <a:lnTo>
                      <a:pt x="2608" y="95"/>
                    </a:lnTo>
                    <a:cubicBezTo>
                      <a:pt x="2474" y="31"/>
                      <a:pt x="2333" y="0"/>
                      <a:pt x="219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9"/>
              <p:cNvSpPr/>
              <p:nvPr/>
            </p:nvSpPr>
            <p:spPr>
              <a:xfrm>
                <a:off x="2968213" y="3176425"/>
                <a:ext cx="145575" cy="82925"/>
              </a:xfrm>
              <a:custGeom>
                <a:rect b="b" l="l" r="r" t="t"/>
                <a:pathLst>
                  <a:path extrusionOk="0" h="3317" w="5823">
                    <a:moveTo>
                      <a:pt x="2286" y="1"/>
                    </a:moveTo>
                    <a:cubicBezTo>
                      <a:pt x="2193" y="1"/>
                      <a:pt x="2099" y="25"/>
                      <a:pt x="2013" y="72"/>
                    </a:cubicBezTo>
                    <a:lnTo>
                      <a:pt x="155" y="1143"/>
                    </a:lnTo>
                    <a:cubicBezTo>
                      <a:pt x="13" y="1226"/>
                      <a:pt x="1" y="1346"/>
                      <a:pt x="120" y="1417"/>
                    </a:cubicBezTo>
                    <a:lnTo>
                      <a:pt x="3323" y="3274"/>
                    </a:lnTo>
                    <a:cubicBezTo>
                      <a:pt x="3393" y="3302"/>
                      <a:pt x="3469" y="3316"/>
                      <a:pt x="3546" y="3316"/>
                    </a:cubicBezTo>
                    <a:cubicBezTo>
                      <a:pt x="3636" y="3316"/>
                      <a:pt x="3727" y="3296"/>
                      <a:pt x="3811" y="3251"/>
                    </a:cubicBezTo>
                    <a:lnTo>
                      <a:pt x="5668" y="2179"/>
                    </a:lnTo>
                    <a:cubicBezTo>
                      <a:pt x="5811" y="2096"/>
                      <a:pt x="5823" y="1965"/>
                      <a:pt x="5704" y="1893"/>
                    </a:cubicBezTo>
                    <a:lnTo>
                      <a:pt x="2501" y="48"/>
                    </a:lnTo>
                    <a:cubicBezTo>
                      <a:pt x="2432" y="16"/>
                      <a:pt x="2359" y="1"/>
                      <a:pt x="228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9"/>
              <p:cNvSpPr/>
              <p:nvPr/>
            </p:nvSpPr>
            <p:spPr>
              <a:xfrm>
                <a:off x="2886963" y="3223950"/>
                <a:ext cx="201225" cy="114625"/>
              </a:xfrm>
              <a:custGeom>
                <a:rect b="b" l="l" r="r" t="t"/>
                <a:pathLst>
                  <a:path extrusionOk="0" h="4585" w="8049">
                    <a:moveTo>
                      <a:pt x="2260" y="1"/>
                    </a:moveTo>
                    <a:cubicBezTo>
                      <a:pt x="2155" y="1"/>
                      <a:pt x="2049" y="25"/>
                      <a:pt x="1953" y="76"/>
                    </a:cubicBezTo>
                    <a:lnTo>
                      <a:pt x="191" y="1100"/>
                    </a:lnTo>
                    <a:cubicBezTo>
                      <a:pt x="24" y="1195"/>
                      <a:pt x="0" y="1338"/>
                      <a:pt x="155" y="1433"/>
                    </a:cubicBezTo>
                    <a:lnTo>
                      <a:pt x="5525" y="4529"/>
                    </a:lnTo>
                    <a:cubicBezTo>
                      <a:pt x="5605" y="4566"/>
                      <a:pt x="5693" y="4584"/>
                      <a:pt x="5780" y="4584"/>
                    </a:cubicBezTo>
                    <a:cubicBezTo>
                      <a:pt x="5887" y="4584"/>
                      <a:pt x="5993" y="4557"/>
                      <a:pt x="6084" y="4505"/>
                    </a:cubicBezTo>
                    <a:lnTo>
                      <a:pt x="7858" y="3481"/>
                    </a:lnTo>
                    <a:cubicBezTo>
                      <a:pt x="8025" y="3386"/>
                      <a:pt x="8049" y="3243"/>
                      <a:pt x="7894" y="3159"/>
                    </a:cubicBezTo>
                    <a:lnTo>
                      <a:pt x="2524" y="52"/>
                    </a:lnTo>
                    <a:cubicBezTo>
                      <a:pt x="2441" y="19"/>
                      <a:pt x="2351" y="1"/>
                      <a:pt x="226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9"/>
              <p:cNvSpPr/>
              <p:nvPr/>
            </p:nvSpPr>
            <p:spPr>
              <a:xfrm>
                <a:off x="2805688" y="3271075"/>
                <a:ext cx="217325" cy="124050"/>
              </a:xfrm>
              <a:custGeom>
                <a:rect b="b" l="l" r="r" t="t"/>
                <a:pathLst>
                  <a:path extrusionOk="0" h="4962" w="8693">
                    <a:moveTo>
                      <a:pt x="2248" y="0"/>
                    </a:moveTo>
                    <a:cubicBezTo>
                      <a:pt x="2141" y="0"/>
                      <a:pt x="2036" y="27"/>
                      <a:pt x="1942" y="84"/>
                    </a:cubicBezTo>
                    <a:lnTo>
                      <a:pt x="191" y="1096"/>
                    </a:lnTo>
                    <a:cubicBezTo>
                      <a:pt x="13" y="1191"/>
                      <a:pt x="1" y="1346"/>
                      <a:pt x="144" y="1429"/>
                    </a:cubicBezTo>
                    <a:lnTo>
                      <a:pt x="6168" y="4906"/>
                    </a:lnTo>
                    <a:cubicBezTo>
                      <a:pt x="6254" y="4943"/>
                      <a:pt x="6345" y="4961"/>
                      <a:pt x="6435" y="4961"/>
                    </a:cubicBezTo>
                    <a:cubicBezTo>
                      <a:pt x="6544" y="4961"/>
                      <a:pt x="6653" y="4934"/>
                      <a:pt x="6752" y="4882"/>
                    </a:cubicBezTo>
                    <a:lnTo>
                      <a:pt x="8502" y="3882"/>
                    </a:lnTo>
                    <a:cubicBezTo>
                      <a:pt x="8669" y="3775"/>
                      <a:pt x="8692" y="3620"/>
                      <a:pt x="8538" y="3536"/>
                    </a:cubicBezTo>
                    <a:lnTo>
                      <a:pt x="2525" y="60"/>
                    </a:lnTo>
                    <a:cubicBezTo>
                      <a:pt x="2436" y="21"/>
                      <a:pt x="2341" y="0"/>
                      <a:pt x="224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9"/>
              <p:cNvSpPr/>
              <p:nvPr/>
            </p:nvSpPr>
            <p:spPr>
              <a:xfrm>
                <a:off x="4160638" y="3864775"/>
                <a:ext cx="145575" cy="82900"/>
              </a:xfrm>
              <a:custGeom>
                <a:rect b="b" l="l" r="r" t="t"/>
                <a:pathLst>
                  <a:path extrusionOk="0" h="3316" w="5823">
                    <a:moveTo>
                      <a:pt x="2255" y="1"/>
                    </a:moveTo>
                    <a:cubicBezTo>
                      <a:pt x="2170" y="1"/>
                      <a:pt x="2086" y="21"/>
                      <a:pt x="2012" y="65"/>
                    </a:cubicBezTo>
                    <a:lnTo>
                      <a:pt x="155" y="1148"/>
                    </a:lnTo>
                    <a:cubicBezTo>
                      <a:pt x="12" y="1220"/>
                      <a:pt x="0" y="1351"/>
                      <a:pt x="119" y="1422"/>
                    </a:cubicBezTo>
                    <a:lnTo>
                      <a:pt x="3322" y="3268"/>
                    </a:lnTo>
                    <a:cubicBezTo>
                      <a:pt x="3393" y="3300"/>
                      <a:pt x="3469" y="3316"/>
                      <a:pt x="3544" y="3316"/>
                    </a:cubicBezTo>
                    <a:cubicBezTo>
                      <a:pt x="3633" y="3316"/>
                      <a:pt x="3721" y="3294"/>
                      <a:pt x="3798" y="3256"/>
                    </a:cubicBezTo>
                    <a:lnTo>
                      <a:pt x="5667" y="2172"/>
                    </a:lnTo>
                    <a:cubicBezTo>
                      <a:pt x="5810" y="2089"/>
                      <a:pt x="5822" y="1970"/>
                      <a:pt x="5691" y="1898"/>
                    </a:cubicBezTo>
                    <a:lnTo>
                      <a:pt x="2489" y="53"/>
                    </a:lnTo>
                    <a:cubicBezTo>
                      <a:pt x="2414" y="19"/>
                      <a:pt x="2334" y="1"/>
                      <a:pt x="22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9"/>
              <p:cNvSpPr/>
              <p:nvPr/>
            </p:nvSpPr>
            <p:spPr>
              <a:xfrm>
                <a:off x="4023113" y="3879875"/>
                <a:ext cx="200950" cy="114525"/>
              </a:xfrm>
              <a:custGeom>
                <a:rect b="b" l="l" r="r" t="t"/>
                <a:pathLst>
                  <a:path extrusionOk="0" h="4581" w="8038">
                    <a:moveTo>
                      <a:pt x="2268" y="0"/>
                    </a:moveTo>
                    <a:cubicBezTo>
                      <a:pt x="2160" y="0"/>
                      <a:pt x="2051" y="28"/>
                      <a:pt x="1953" y="80"/>
                    </a:cubicBezTo>
                    <a:lnTo>
                      <a:pt x="191" y="1092"/>
                    </a:lnTo>
                    <a:cubicBezTo>
                      <a:pt x="24" y="1199"/>
                      <a:pt x="0" y="1342"/>
                      <a:pt x="143" y="1425"/>
                    </a:cubicBezTo>
                    <a:lnTo>
                      <a:pt x="5513" y="4521"/>
                    </a:lnTo>
                    <a:cubicBezTo>
                      <a:pt x="5597" y="4560"/>
                      <a:pt x="5688" y="4581"/>
                      <a:pt x="5780" y="4581"/>
                    </a:cubicBezTo>
                    <a:cubicBezTo>
                      <a:pt x="5885" y="4581"/>
                      <a:pt x="5990" y="4554"/>
                      <a:pt x="6085" y="4497"/>
                    </a:cubicBezTo>
                    <a:lnTo>
                      <a:pt x="7847" y="3485"/>
                    </a:lnTo>
                    <a:cubicBezTo>
                      <a:pt x="8013" y="3390"/>
                      <a:pt x="8037" y="3235"/>
                      <a:pt x="7882" y="3152"/>
                    </a:cubicBezTo>
                    <a:lnTo>
                      <a:pt x="2525" y="56"/>
                    </a:lnTo>
                    <a:cubicBezTo>
                      <a:pt x="2444" y="19"/>
                      <a:pt x="2357" y="0"/>
                      <a:pt x="22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9"/>
              <p:cNvSpPr/>
              <p:nvPr/>
            </p:nvSpPr>
            <p:spPr>
              <a:xfrm>
                <a:off x="3925188" y="3917450"/>
                <a:ext cx="217300" cy="123975"/>
              </a:xfrm>
              <a:custGeom>
                <a:rect b="b" l="l" r="r" t="t"/>
                <a:pathLst>
                  <a:path extrusionOk="0" h="4959" w="8692">
                    <a:moveTo>
                      <a:pt x="2253" y="1"/>
                    </a:moveTo>
                    <a:cubicBezTo>
                      <a:pt x="2143" y="1"/>
                      <a:pt x="2033" y="31"/>
                      <a:pt x="1929" y="89"/>
                    </a:cubicBezTo>
                    <a:lnTo>
                      <a:pt x="191" y="1089"/>
                    </a:lnTo>
                    <a:cubicBezTo>
                      <a:pt x="12" y="1184"/>
                      <a:pt x="0" y="1351"/>
                      <a:pt x="143" y="1422"/>
                    </a:cubicBezTo>
                    <a:lnTo>
                      <a:pt x="6168" y="4899"/>
                    </a:lnTo>
                    <a:cubicBezTo>
                      <a:pt x="6257" y="4938"/>
                      <a:pt x="6351" y="4959"/>
                      <a:pt x="6445" y="4959"/>
                    </a:cubicBezTo>
                    <a:cubicBezTo>
                      <a:pt x="6551" y="4959"/>
                      <a:pt x="6656" y="4932"/>
                      <a:pt x="6751" y="4875"/>
                    </a:cubicBezTo>
                    <a:lnTo>
                      <a:pt x="8501" y="3875"/>
                    </a:lnTo>
                    <a:cubicBezTo>
                      <a:pt x="8668" y="3780"/>
                      <a:pt x="8692" y="3625"/>
                      <a:pt x="8537" y="3542"/>
                    </a:cubicBezTo>
                    <a:lnTo>
                      <a:pt x="2524" y="65"/>
                    </a:lnTo>
                    <a:cubicBezTo>
                      <a:pt x="2438" y="22"/>
                      <a:pt x="2346" y="1"/>
                      <a:pt x="225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9"/>
              <p:cNvSpPr/>
              <p:nvPr/>
            </p:nvSpPr>
            <p:spPr>
              <a:xfrm>
                <a:off x="2723238" y="3317650"/>
                <a:ext cx="145875" cy="82975"/>
              </a:xfrm>
              <a:custGeom>
                <a:rect b="b" l="l" r="r" t="t"/>
                <a:pathLst>
                  <a:path extrusionOk="0" h="3319" w="5835">
                    <a:moveTo>
                      <a:pt x="2284" y="0"/>
                    </a:moveTo>
                    <a:cubicBezTo>
                      <a:pt x="2201" y="0"/>
                      <a:pt x="2120" y="21"/>
                      <a:pt x="2049" y="66"/>
                    </a:cubicBezTo>
                    <a:lnTo>
                      <a:pt x="156" y="1150"/>
                    </a:lnTo>
                    <a:cubicBezTo>
                      <a:pt x="25" y="1233"/>
                      <a:pt x="1" y="1352"/>
                      <a:pt x="120" y="1412"/>
                    </a:cubicBezTo>
                    <a:lnTo>
                      <a:pt x="3346" y="3281"/>
                    </a:lnTo>
                    <a:cubicBezTo>
                      <a:pt x="3408" y="3307"/>
                      <a:pt x="3474" y="3319"/>
                      <a:pt x="3541" y="3319"/>
                    </a:cubicBezTo>
                    <a:cubicBezTo>
                      <a:pt x="3629" y="3319"/>
                      <a:pt x="3718" y="3298"/>
                      <a:pt x="3799" y="3257"/>
                    </a:cubicBezTo>
                    <a:lnTo>
                      <a:pt x="5680" y="2174"/>
                    </a:lnTo>
                    <a:cubicBezTo>
                      <a:pt x="5823" y="2090"/>
                      <a:pt x="5835" y="1971"/>
                      <a:pt x="5716" y="1912"/>
                    </a:cubicBezTo>
                    <a:lnTo>
                      <a:pt x="2489" y="42"/>
                    </a:lnTo>
                    <a:cubicBezTo>
                      <a:pt x="2424" y="15"/>
                      <a:pt x="2353" y="0"/>
                      <a:pt x="22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9"/>
              <p:cNvSpPr/>
              <p:nvPr/>
            </p:nvSpPr>
            <p:spPr>
              <a:xfrm>
                <a:off x="2829513" y="3378950"/>
                <a:ext cx="145875" cy="83100"/>
              </a:xfrm>
              <a:custGeom>
                <a:rect b="b" l="l" r="r" t="t"/>
                <a:pathLst>
                  <a:path extrusionOk="0" h="3324" w="5835">
                    <a:moveTo>
                      <a:pt x="2289" y="1"/>
                    </a:moveTo>
                    <a:cubicBezTo>
                      <a:pt x="2207" y="1"/>
                      <a:pt x="2126" y="22"/>
                      <a:pt x="2048" y="67"/>
                    </a:cubicBezTo>
                    <a:lnTo>
                      <a:pt x="155" y="1150"/>
                    </a:lnTo>
                    <a:cubicBezTo>
                      <a:pt x="24" y="1234"/>
                      <a:pt x="0" y="1353"/>
                      <a:pt x="119" y="1412"/>
                    </a:cubicBezTo>
                    <a:lnTo>
                      <a:pt x="3346" y="3281"/>
                    </a:lnTo>
                    <a:cubicBezTo>
                      <a:pt x="3411" y="3309"/>
                      <a:pt x="3484" y="3324"/>
                      <a:pt x="3557" y="3324"/>
                    </a:cubicBezTo>
                    <a:cubicBezTo>
                      <a:pt x="3642" y="3324"/>
                      <a:pt x="3727" y="3303"/>
                      <a:pt x="3798" y="3258"/>
                    </a:cubicBezTo>
                    <a:lnTo>
                      <a:pt x="5692" y="2174"/>
                    </a:lnTo>
                    <a:cubicBezTo>
                      <a:pt x="5823" y="2091"/>
                      <a:pt x="5834" y="1972"/>
                      <a:pt x="5727" y="1912"/>
                    </a:cubicBezTo>
                    <a:lnTo>
                      <a:pt x="2501" y="43"/>
                    </a:lnTo>
                    <a:cubicBezTo>
                      <a:pt x="2430" y="16"/>
                      <a:pt x="2359" y="1"/>
                      <a:pt x="228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9"/>
              <p:cNvSpPr/>
              <p:nvPr/>
            </p:nvSpPr>
            <p:spPr>
              <a:xfrm>
                <a:off x="2935763" y="3440275"/>
                <a:ext cx="145875" cy="83100"/>
              </a:xfrm>
              <a:custGeom>
                <a:rect b="b" l="l" r="r" t="t"/>
                <a:pathLst>
                  <a:path extrusionOk="0" h="3324" w="5835">
                    <a:moveTo>
                      <a:pt x="2284" y="1"/>
                    </a:moveTo>
                    <a:cubicBezTo>
                      <a:pt x="2201" y="1"/>
                      <a:pt x="2120" y="21"/>
                      <a:pt x="2049" y="66"/>
                    </a:cubicBezTo>
                    <a:lnTo>
                      <a:pt x="156" y="1150"/>
                    </a:lnTo>
                    <a:cubicBezTo>
                      <a:pt x="25" y="1233"/>
                      <a:pt x="1" y="1352"/>
                      <a:pt x="120" y="1412"/>
                    </a:cubicBezTo>
                    <a:lnTo>
                      <a:pt x="3347" y="3281"/>
                    </a:lnTo>
                    <a:cubicBezTo>
                      <a:pt x="3412" y="3308"/>
                      <a:pt x="3482" y="3323"/>
                      <a:pt x="3553" y="3323"/>
                    </a:cubicBezTo>
                    <a:cubicBezTo>
                      <a:pt x="3637" y="3323"/>
                      <a:pt x="3722" y="3303"/>
                      <a:pt x="3799" y="3257"/>
                    </a:cubicBezTo>
                    <a:lnTo>
                      <a:pt x="5692" y="2174"/>
                    </a:lnTo>
                    <a:cubicBezTo>
                      <a:pt x="5823" y="2091"/>
                      <a:pt x="5835" y="1971"/>
                      <a:pt x="5716" y="1912"/>
                    </a:cubicBezTo>
                    <a:lnTo>
                      <a:pt x="2489" y="43"/>
                    </a:lnTo>
                    <a:cubicBezTo>
                      <a:pt x="2424" y="15"/>
                      <a:pt x="2353" y="1"/>
                      <a:pt x="2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9"/>
              <p:cNvSpPr/>
              <p:nvPr/>
            </p:nvSpPr>
            <p:spPr>
              <a:xfrm>
                <a:off x="2990838" y="3378025"/>
                <a:ext cx="121175" cy="68575"/>
              </a:xfrm>
              <a:custGeom>
                <a:rect b="b" l="l" r="r" t="t"/>
                <a:pathLst>
                  <a:path extrusionOk="0" h="2743" w="4847">
                    <a:moveTo>
                      <a:pt x="2257" y="0"/>
                    </a:moveTo>
                    <a:cubicBezTo>
                      <a:pt x="2146" y="0"/>
                      <a:pt x="2034" y="28"/>
                      <a:pt x="1929" y="80"/>
                    </a:cubicBezTo>
                    <a:lnTo>
                      <a:pt x="191" y="1092"/>
                    </a:lnTo>
                    <a:cubicBezTo>
                      <a:pt x="12" y="1199"/>
                      <a:pt x="1" y="1342"/>
                      <a:pt x="143" y="1437"/>
                    </a:cubicBezTo>
                    <a:lnTo>
                      <a:pt x="2310" y="2687"/>
                    </a:lnTo>
                    <a:cubicBezTo>
                      <a:pt x="2394" y="2724"/>
                      <a:pt x="2484" y="2742"/>
                      <a:pt x="2574" y="2742"/>
                    </a:cubicBezTo>
                    <a:cubicBezTo>
                      <a:pt x="2690" y="2742"/>
                      <a:pt x="2805" y="2712"/>
                      <a:pt x="2906" y="2652"/>
                    </a:cubicBezTo>
                    <a:lnTo>
                      <a:pt x="4656" y="1652"/>
                    </a:lnTo>
                    <a:cubicBezTo>
                      <a:pt x="4823" y="1544"/>
                      <a:pt x="4846" y="1402"/>
                      <a:pt x="4692" y="1306"/>
                    </a:cubicBezTo>
                    <a:lnTo>
                      <a:pt x="2525" y="56"/>
                    </a:lnTo>
                    <a:cubicBezTo>
                      <a:pt x="2439" y="19"/>
                      <a:pt x="2348" y="0"/>
                      <a:pt x="22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9"/>
              <p:cNvSpPr/>
              <p:nvPr/>
            </p:nvSpPr>
            <p:spPr>
              <a:xfrm>
                <a:off x="3075663" y="3426925"/>
                <a:ext cx="120875" cy="68500"/>
              </a:xfrm>
              <a:custGeom>
                <a:rect b="b" l="l" r="r" t="t"/>
                <a:pathLst>
                  <a:path extrusionOk="0" h="2740" w="4835">
                    <a:moveTo>
                      <a:pt x="2255" y="0"/>
                    </a:moveTo>
                    <a:cubicBezTo>
                      <a:pt x="2146" y="0"/>
                      <a:pt x="2039" y="30"/>
                      <a:pt x="1942" y="89"/>
                    </a:cubicBezTo>
                    <a:lnTo>
                      <a:pt x="191" y="1089"/>
                    </a:lnTo>
                    <a:cubicBezTo>
                      <a:pt x="13" y="1196"/>
                      <a:pt x="1" y="1339"/>
                      <a:pt x="156" y="1434"/>
                    </a:cubicBezTo>
                    <a:lnTo>
                      <a:pt x="2311" y="2684"/>
                    </a:lnTo>
                    <a:cubicBezTo>
                      <a:pt x="2396" y="2722"/>
                      <a:pt x="2487" y="2740"/>
                      <a:pt x="2578" y="2740"/>
                    </a:cubicBezTo>
                    <a:cubicBezTo>
                      <a:pt x="2689" y="2740"/>
                      <a:pt x="2801" y="2713"/>
                      <a:pt x="2906" y="2660"/>
                    </a:cubicBezTo>
                    <a:lnTo>
                      <a:pt x="4644" y="1648"/>
                    </a:lnTo>
                    <a:cubicBezTo>
                      <a:pt x="4823" y="1553"/>
                      <a:pt x="4835" y="1398"/>
                      <a:pt x="4692" y="1315"/>
                    </a:cubicBezTo>
                    <a:lnTo>
                      <a:pt x="2525" y="65"/>
                    </a:lnTo>
                    <a:cubicBezTo>
                      <a:pt x="2438" y="21"/>
                      <a:pt x="2346" y="0"/>
                      <a:pt x="22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9"/>
              <p:cNvSpPr/>
              <p:nvPr/>
            </p:nvSpPr>
            <p:spPr>
              <a:xfrm>
                <a:off x="3160513" y="3475950"/>
                <a:ext cx="120875" cy="68525"/>
              </a:xfrm>
              <a:custGeom>
                <a:rect b="b" l="l" r="r" t="t"/>
                <a:pathLst>
                  <a:path extrusionOk="0" h="2741" w="4835">
                    <a:moveTo>
                      <a:pt x="2258" y="1"/>
                    </a:moveTo>
                    <a:cubicBezTo>
                      <a:pt x="2148" y="1"/>
                      <a:pt x="2039" y="28"/>
                      <a:pt x="1941" y="80"/>
                    </a:cubicBezTo>
                    <a:lnTo>
                      <a:pt x="191" y="1092"/>
                    </a:lnTo>
                    <a:cubicBezTo>
                      <a:pt x="24" y="1187"/>
                      <a:pt x="0" y="1342"/>
                      <a:pt x="155" y="1426"/>
                    </a:cubicBezTo>
                    <a:lnTo>
                      <a:pt x="2322" y="2676"/>
                    </a:lnTo>
                    <a:cubicBezTo>
                      <a:pt x="2403" y="2719"/>
                      <a:pt x="2495" y="2740"/>
                      <a:pt x="2587" y="2740"/>
                    </a:cubicBezTo>
                    <a:cubicBezTo>
                      <a:pt x="2697" y="2740"/>
                      <a:pt x="2808" y="2710"/>
                      <a:pt x="2905" y="2652"/>
                    </a:cubicBezTo>
                    <a:lnTo>
                      <a:pt x="4644" y="1652"/>
                    </a:lnTo>
                    <a:cubicBezTo>
                      <a:pt x="4822" y="1545"/>
                      <a:pt x="4834" y="1402"/>
                      <a:pt x="4691" y="1306"/>
                    </a:cubicBezTo>
                    <a:lnTo>
                      <a:pt x="2524" y="56"/>
                    </a:lnTo>
                    <a:cubicBezTo>
                      <a:pt x="2438" y="19"/>
                      <a:pt x="2348" y="1"/>
                      <a:pt x="22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9"/>
              <p:cNvSpPr/>
              <p:nvPr/>
            </p:nvSpPr>
            <p:spPr>
              <a:xfrm>
                <a:off x="3245338" y="3524850"/>
                <a:ext cx="121175" cy="68500"/>
              </a:xfrm>
              <a:custGeom>
                <a:rect b="b" l="l" r="r" t="t"/>
                <a:pathLst>
                  <a:path extrusionOk="0" h="2740" w="4847">
                    <a:moveTo>
                      <a:pt x="2257" y="0"/>
                    </a:moveTo>
                    <a:cubicBezTo>
                      <a:pt x="2146" y="0"/>
                      <a:pt x="2038" y="30"/>
                      <a:pt x="1941" y="89"/>
                    </a:cubicBezTo>
                    <a:lnTo>
                      <a:pt x="191" y="1101"/>
                    </a:lnTo>
                    <a:cubicBezTo>
                      <a:pt x="24" y="1196"/>
                      <a:pt x="0" y="1351"/>
                      <a:pt x="155" y="1434"/>
                    </a:cubicBezTo>
                    <a:lnTo>
                      <a:pt x="2322" y="2684"/>
                    </a:lnTo>
                    <a:cubicBezTo>
                      <a:pt x="2408" y="2722"/>
                      <a:pt x="2498" y="2740"/>
                      <a:pt x="2588" y="2740"/>
                    </a:cubicBezTo>
                    <a:cubicBezTo>
                      <a:pt x="2698" y="2740"/>
                      <a:pt x="2807" y="2713"/>
                      <a:pt x="2906" y="2660"/>
                    </a:cubicBezTo>
                    <a:lnTo>
                      <a:pt x="4656" y="1648"/>
                    </a:lnTo>
                    <a:cubicBezTo>
                      <a:pt x="4822" y="1553"/>
                      <a:pt x="4846" y="1398"/>
                      <a:pt x="4691" y="1315"/>
                    </a:cubicBezTo>
                    <a:lnTo>
                      <a:pt x="2536" y="65"/>
                    </a:lnTo>
                    <a:cubicBezTo>
                      <a:pt x="2444" y="21"/>
                      <a:pt x="2349" y="0"/>
                      <a:pt x="22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9"/>
              <p:cNvSpPr/>
              <p:nvPr/>
            </p:nvSpPr>
            <p:spPr>
              <a:xfrm>
                <a:off x="3330463" y="3573950"/>
                <a:ext cx="120875" cy="68525"/>
              </a:xfrm>
              <a:custGeom>
                <a:rect b="b" l="l" r="r" t="t"/>
                <a:pathLst>
                  <a:path extrusionOk="0" h="2741" w="4835">
                    <a:moveTo>
                      <a:pt x="2250" y="1"/>
                    </a:moveTo>
                    <a:cubicBezTo>
                      <a:pt x="2138" y="1"/>
                      <a:pt x="2027" y="31"/>
                      <a:pt x="1929" y="89"/>
                    </a:cubicBezTo>
                    <a:lnTo>
                      <a:pt x="191" y="1089"/>
                    </a:lnTo>
                    <a:cubicBezTo>
                      <a:pt x="12" y="1196"/>
                      <a:pt x="1" y="1339"/>
                      <a:pt x="143" y="1435"/>
                    </a:cubicBezTo>
                    <a:lnTo>
                      <a:pt x="2310" y="2685"/>
                    </a:lnTo>
                    <a:cubicBezTo>
                      <a:pt x="2396" y="2722"/>
                      <a:pt x="2487" y="2740"/>
                      <a:pt x="2577" y="2740"/>
                    </a:cubicBezTo>
                    <a:cubicBezTo>
                      <a:pt x="2687" y="2740"/>
                      <a:pt x="2796" y="2713"/>
                      <a:pt x="2894" y="2661"/>
                    </a:cubicBezTo>
                    <a:lnTo>
                      <a:pt x="4644" y="1649"/>
                    </a:lnTo>
                    <a:cubicBezTo>
                      <a:pt x="4811" y="1554"/>
                      <a:pt x="4835" y="1399"/>
                      <a:pt x="4680" y="1316"/>
                    </a:cubicBezTo>
                    <a:lnTo>
                      <a:pt x="2525" y="65"/>
                    </a:lnTo>
                    <a:cubicBezTo>
                      <a:pt x="2438" y="22"/>
                      <a:pt x="2344" y="1"/>
                      <a:pt x="225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9"/>
              <p:cNvSpPr/>
              <p:nvPr/>
            </p:nvSpPr>
            <p:spPr>
              <a:xfrm>
                <a:off x="3415288" y="3623000"/>
                <a:ext cx="120875" cy="68500"/>
              </a:xfrm>
              <a:custGeom>
                <a:rect b="b" l="l" r="r" t="t"/>
                <a:pathLst>
                  <a:path extrusionOk="0" h="2740" w="4835">
                    <a:moveTo>
                      <a:pt x="2259" y="0"/>
                    </a:moveTo>
                    <a:cubicBezTo>
                      <a:pt x="2149" y="0"/>
                      <a:pt x="2040" y="27"/>
                      <a:pt x="1942" y="80"/>
                    </a:cubicBezTo>
                    <a:lnTo>
                      <a:pt x="191" y="1092"/>
                    </a:lnTo>
                    <a:cubicBezTo>
                      <a:pt x="13" y="1187"/>
                      <a:pt x="1" y="1342"/>
                      <a:pt x="144" y="1425"/>
                    </a:cubicBezTo>
                    <a:lnTo>
                      <a:pt x="2311" y="2675"/>
                    </a:lnTo>
                    <a:cubicBezTo>
                      <a:pt x="2398" y="2719"/>
                      <a:pt x="2489" y="2740"/>
                      <a:pt x="2582" y="2740"/>
                    </a:cubicBezTo>
                    <a:cubicBezTo>
                      <a:pt x="2692" y="2740"/>
                      <a:pt x="2802" y="2710"/>
                      <a:pt x="2906" y="2652"/>
                    </a:cubicBezTo>
                    <a:lnTo>
                      <a:pt x="4644" y="1651"/>
                    </a:lnTo>
                    <a:cubicBezTo>
                      <a:pt x="4823" y="1544"/>
                      <a:pt x="4835" y="1401"/>
                      <a:pt x="4692" y="1306"/>
                    </a:cubicBezTo>
                    <a:lnTo>
                      <a:pt x="2525" y="56"/>
                    </a:lnTo>
                    <a:cubicBezTo>
                      <a:pt x="2439" y="18"/>
                      <a:pt x="2349" y="0"/>
                      <a:pt x="225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9"/>
              <p:cNvSpPr/>
              <p:nvPr/>
            </p:nvSpPr>
            <p:spPr>
              <a:xfrm>
                <a:off x="3500138" y="3672100"/>
                <a:ext cx="120875" cy="68400"/>
              </a:xfrm>
              <a:custGeom>
                <a:rect b="b" l="l" r="r" t="t"/>
                <a:pathLst>
                  <a:path extrusionOk="0" h="2736" w="4835">
                    <a:moveTo>
                      <a:pt x="2257" y="1"/>
                    </a:moveTo>
                    <a:cubicBezTo>
                      <a:pt x="2146" y="1"/>
                      <a:pt x="2034" y="28"/>
                      <a:pt x="1929" y="80"/>
                    </a:cubicBezTo>
                    <a:lnTo>
                      <a:pt x="191" y="1092"/>
                    </a:lnTo>
                    <a:cubicBezTo>
                      <a:pt x="12" y="1188"/>
                      <a:pt x="0" y="1342"/>
                      <a:pt x="143" y="1426"/>
                    </a:cubicBezTo>
                    <a:lnTo>
                      <a:pt x="2310" y="2676"/>
                    </a:lnTo>
                    <a:cubicBezTo>
                      <a:pt x="2399" y="2715"/>
                      <a:pt x="2496" y="2736"/>
                      <a:pt x="2593" y="2736"/>
                    </a:cubicBezTo>
                    <a:cubicBezTo>
                      <a:pt x="2702" y="2736"/>
                      <a:pt x="2810" y="2709"/>
                      <a:pt x="2905" y="2652"/>
                    </a:cubicBezTo>
                    <a:lnTo>
                      <a:pt x="4644" y="1640"/>
                    </a:lnTo>
                    <a:cubicBezTo>
                      <a:pt x="4822" y="1545"/>
                      <a:pt x="4834" y="1390"/>
                      <a:pt x="4691" y="1307"/>
                    </a:cubicBezTo>
                    <a:lnTo>
                      <a:pt x="2524" y="57"/>
                    </a:lnTo>
                    <a:cubicBezTo>
                      <a:pt x="2438" y="19"/>
                      <a:pt x="2348" y="1"/>
                      <a:pt x="225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9"/>
              <p:cNvSpPr/>
              <p:nvPr/>
            </p:nvSpPr>
            <p:spPr>
              <a:xfrm>
                <a:off x="3584963" y="3721000"/>
                <a:ext cx="120875" cy="68525"/>
              </a:xfrm>
              <a:custGeom>
                <a:rect b="b" l="l" r="r" t="t"/>
                <a:pathLst>
                  <a:path extrusionOk="0" h="2741" w="4835">
                    <a:moveTo>
                      <a:pt x="2255" y="0"/>
                    </a:moveTo>
                    <a:cubicBezTo>
                      <a:pt x="2146" y="0"/>
                      <a:pt x="2038" y="31"/>
                      <a:pt x="1941" y="89"/>
                    </a:cubicBezTo>
                    <a:lnTo>
                      <a:pt x="191" y="1089"/>
                    </a:lnTo>
                    <a:cubicBezTo>
                      <a:pt x="24" y="1196"/>
                      <a:pt x="0" y="1351"/>
                      <a:pt x="155" y="1434"/>
                    </a:cubicBezTo>
                    <a:lnTo>
                      <a:pt x="2322" y="2684"/>
                    </a:lnTo>
                    <a:cubicBezTo>
                      <a:pt x="2403" y="2722"/>
                      <a:pt x="2493" y="2740"/>
                      <a:pt x="2584" y="2740"/>
                    </a:cubicBezTo>
                    <a:cubicBezTo>
                      <a:pt x="2695" y="2740"/>
                      <a:pt x="2807" y="2713"/>
                      <a:pt x="2906" y="2661"/>
                    </a:cubicBezTo>
                    <a:lnTo>
                      <a:pt x="4656" y="1661"/>
                    </a:lnTo>
                    <a:cubicBezTo>
                      <a:pt x="4822" y="1553"/>
                      <a:pt x="4834" y="1399"/>
                      <a:pt x="4691" y="1315"/>
                    </a:cubicBezTo>
                    <a:lnTo>
                      <a:pt x="2525" y="65"/>
                    </a:lnTo>
                    <a:cubicBezTo>
                      <a:pt x="2438" y="22"/>
                      <a:pt x="2346" y="0"/>
                      <a:pt x="22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9"/>
              <p:cNvSpPr/>
              <p:nvPr/>
            </p:nvSpPr>
            <p:spPr>
              <a:xfrm>
                <a:off x="3670088" y="3770225"/>
                <a:ext cx="120875" cy="68350"/>
              </a:xfrm>
              <a:custGeom>
                <a:rect b="b" l="l" r="r" t="t"/>
                <a:pathLst>
                  <a:path extrusionOk="0" h="2734" w="4835">
                    <a:moveTo>
                      <a:pt x="2246" y="1"/>
                    </a:moveTo>
                    <a:cubicBezTo>
                      <a:pt x="2139" y="1"/>
                      <a:pt x="2031" y="27"/>
                      <a:pt x="1929" y="84"/>
                    </a:cubicBezTo>
                    <a:lnTo>
                      <a:pt x="191" y="1096"/>
                    </a:lnTo>
                    <a:cubicBezTo>
                      <a:pt x="13" y="1192"/>
                      <a:pt x="1" y="1346"/>
                      <a:pt x="143" y="1430"/>
                    </a:cubicBezTo>
                    <a:lnTo>
                      <a:pt x="2310" y="2668"/>
                    </a:lnTo>
                    <a:cubicBezTo>
                      <a:pt x="2400" y="2713"/>
                      <a:pt x="2494" y="2734"/>
                      <a:pt x="2589" y="2734"/>
                    </a:cubicBezTo>
                    <a:cubicBezTo>
                      <a:pt x="2697" y="2734"/>
                      <a:pt x="2805" y="2707"/>
                      <a:pt x="2906" y="2656"/>
                    </a:cubicBezTo>
                    <a:lnTo>
                      <a:pt x="4644" y="1644"/>
                    </a:lnTo>
                    <a:cubicBezTo>
                      <a:pt x="4823" y="1549"/>
                      <a:pt x="4835" y="1394"/>
                      <a:pt x="4692" y="1311"/>
                    </a:cubicBezTo>
                    <a:lnTo>
                      <a:pt x="2525" y="61"/>
                    </a:lnTo>
                    <a:cubicBezTo>
                      <a:pt x="2435" y="22"/>
                      <a:pt x="2341" y="1"/>
                      <a:pt x="224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9"/>
              <p:cNvSpPr/>
              <p:nvPr/>
            </p:nvSpPr>
            <p:spPr>
              <a:xfrm>
                <a:off x="3754913" y="3819150"/>
                <a:ext cx="121175" cy="68400"/>
              </a:xfrm>
              <a:custGeom>
                <a:rect b="b" l="l" r="r" t="t"/>
                <a:pathLst>
                  <a:path extrusionOk="0" h="2736" w="4847">
                    <a:moveTo>
                      <a:pt x="2264" y="0"/>
                    </a:moveTo>
                    <a:cubicBezTo>
                      <a:pt x="2152" y="0"/>
                      <a:pt x="2040" y="28"/>
                      <a:pt x="1942" y="80"/>
                    </a:cubicBezTo>
                    <a:lnTo>
                      <a:pt x="191" y="1092"/>
                    </a:lnTo>
                    <a:cubicBezTo>
                      <a:pt x="13" y="1187"/>
                      <a:pt x="1" y="1342"/>
                      <a:pt x="144" y="1425"/>
                    </a:cubicBezTo>
                    <a:lnTo>
                      <a:pt x="2311" y="2676"/>
                    </a:lnTo>
                    <a:cubicBezTo>
                      <a:pt x="2400" y="2715"/>
                      <a:pt x="2497" y="2735"/>
                      <a:pt x="2593" y="2735"/>
                    </a:cubicBezTo>
                    <a:cubicBezTo>
                      <a:pt x="2703" y="2735"/>
                      <a:pt x="2811" y="2709"/>
                      <a:pt x="2906" y="2652"/>
                    </a:cubicBezTo>
                    <a:lnTo>
                      <a:pt x="4656" y="1640"/>
                    </a:lnTo>
                    <a:cubicBezTo>
                      <a:pt x="4823" y="1544"/>
                      <a:pt x="4847" y="1390"/>
                      <a:pt x="4692" y="1306"/>
                    </a:cubicBezTo>
                    <a:lnTo>
                      <a:pt x="2525" y="56"/>
                    </a:lnTo>
                    <a:cubicBezTo>
                      <a:pt x="2445" y="19"/>
                      <a:pt x="2355" y="0"/>
                      <a:pt x="226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9"/>
              <p:cNvSpPr/>
              <p:nvPr/>
            </p:nvSpPr>
            <p:spPr>
              <a:xfrm>
                <a:off x="3839763" y="3868050"/>
                <a:ext cx="120875" cy="68500"/>
              </a:xfrm>
              <a:custGeom>
                <a:rect b="b" l="l" r="r" t="t"/>
                <a:pathLst>
                  <a:path extrusionOk="0" h="2740" w="4835">
                    <a:moveTo>
                      <a:pt x="2254" y="0"/>
                    </a:moveTo>
                    <a:cubicBezTo>
                      <a:pt x="2146" y="0"/>
                      <a:pt x="2038" y="30"/>
                      <a:pt x="1941" y="89"/>
                    </a:cubicBezTo>
                    <a:lnTo>
                      <a:pt x="191" y="1089"/>
                    </a:lnTo>
                    <a:cubicBezTo>
                      <a:pt x="12" y="1196"/>
                      <a:pt x="0" y="1351"/>
                      <a:pt x="155" y="1434"/>
                    </a:cubicBezTo>
                    <a:lnTo>
                      <a:pt x="2310" y="2684"/>
                    </a:lnTo>
                    <a:cubicBezTo>
                      <a:pt x="2396" y="2722"/>
                      <a:pt x="2486" y="2740"/>
                      <a:pt x="2577" y="2740"/>
                    </a:cubicBezTo>
                    <a:cubicBezTo>
                      <a:pt x="2689" y="2740"/>
                      <a:pt x="2801" y="2713"/>
                      <a:pt x="2905" y="2660"/>
                    </a:cubicBezTo>
                    <a:lnTo>
                      <a:pt x="4644" y="1648"/>
                    </a:lnTo>
                    <a:cubicBezTo>
                      <a:pt x="4822" y="1553"/>
                      <a:pt x="4834" y="1398"/>
                      <a:pt x="4691" y="1315"/>
                    </a:cubicBezTo>
                    <a:lnTo>
                      <a:pt x="2524" y="65"/>
                    </a:lnTo>
                    <a:cubicBezTo>
                      <a:pt x="2437" y="21"/>
                      <a:pt x="2346" y="0"/>
                      <a:pt x="22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9"/>
              <p:cNvSpPr/>
              <p:nvPr/>
            </p:nvSpPr>
            <p:spPr>
              <a:xfrm>
                <a:off x="3057813" y="3322350"/>
                <a:ext cx="123550" cy="69900"/>
              </a:xfrm>
              <a:custGeom>
                <a:rect b="b" l="l" r="r" t="t"/>
                <a:pathLst>
                  <a:path extrusionOk="0" h="2796" w="4942">
                    <a:moveTo>
                      <a:pt x="2263" y="1"/>
                    </a:moveTo>
                    <a:cubicBezTo>
                      <a:pt x="2157" y="1"/>
                      <a:pt x="2051" y="28"/>
                      <a:pt x="1953" y="81"/>
                    </a:cubicBezTo>
                    <a:lnTo>
                      <a:pt x="191" y="1104"/>
                    </a:lnTo>
                    <a:cubicBezTo>
                      <a:pt x="24" y="1200"/>
                      <a:pt x="0" y="1355"/>
                      <a:pt x="143" y="1438"/>
                    </a:cubicBezTo>
                    <a:lnTo>
                      <a:pt x="2417" y="2736"/>
                    </a:lnTo>
                    <a:cubicBezTo>
                      <a:pt x="2501" y="2775"/>
                      <a:pt x="2593" y="2795"/>
                      <a:pt x="2683" y="2795"/>
                    </a:cubicBezTo>
                    <a:cubicBezTo>
                      <a:pt x="2786" y="2795"/>
                      <a:pt x="2888" y="2769"/>
                      <a:pt x="2977" y="2712"/>
                    </a:cubicBezTo>
                    <a:lnTo>
                      <a:pt x="4751" y="1700"/>
                    </a:lnTo>
                    <a:cubicBezTo>
                      <a:pt x="4918" y="1605"/>
                      <a:pt x="4942" y="1450"/>
                      <a:pt x="4787" y="1366"/>
                    </a:cubicBezTo>
                    <a:lnTo>
                      <a:pt x="2525" y="57"/>
                    </a:lnTo>
                    <a:cubicBezTo>
                      <a:pt x="2439" y="19"/>
                      <a:pt x="2351" y="1"/>
                      <a:pt x="226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9"/>
              <p:cNvSpPr/>
              <p:nvPr/>
            </p:nvSpPr>
            <p:spPr>
              <a:xfrm>
                <a:off x="3145313" y="3372975"/>
                <a:ext cx="123550" cy="69775"/>
              </a:xfrm>
              <a:custGeom>
                <a:rect b="b" l="l" r="r" t="t"/>
                <a:pathLst>
                  <a:path extrusionOk="0" h="2791" w="4942">
                    <a:moveTo>
                      <a:pt x="2269" y="0"/>
                    </a:moveTo>
                    <a:cubicBezTo>
                      <a:pt x="2161" y="0"/>
                      <a:pt x="2052" y="27"/>
                      <a:pt x="1954" y="80"/>
                    </a:cubicBezTo>
                    <a:lnTo>
                      <a:pt x="191" y="1104"/>
                    </a:lnTo>
                    <a:cubicBezTo>
                      <a:pt x="25" y="1199"/>
                      <a:pt x="1" y="1342"/>
                      <a:pt x="144" y="1425"/>
                    </a:cubicBezTo>
                    <a:lnTo>
                      <a:pt x="2418" y="2735"/>
                    </a:lnTo>
                    <a:cubicBezTo>
                      <a:pt x="2498" y="2772"/>
                      <a:pt x="2586" y="2790"/>
                      <a:pt x="2674" y="2790"/>
                    </a:cubicBezTo>
                    <a:cubicBezTo>
                      <a:pt x="2782" y="2790"/>
                      <a:pt x="2891" y="2763"/>
                      <a:pt x="2989" y="2711"/>
                    </a:cubicBezTo>
                    <a:lnTo>
                      <a:pt x="4751" y="1699"/>
                    </a:lnTo>
                    <a:cubicBezTo>
                      <a:pt x="4918" y="1592"/>
                      <a:pt x="4942" y="1449"/>
                      <a:pt x="4787" y="1365"/>
                    </a:cubicBezTo>
                    <a:lnTo>
                      <a:pt x="2525" y="56"/>
                    </a:lnTo>
                    <a:cubicBezTo>
                      <a:pt x="2445" y="18"/>
                      <a:pt x="2357" y="0"/>
                      <a:pt x="226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9"/>
              <p:cNvSpPr/>
              <p:nvPr/>
            </p:nvSpPr>
            <p:spPr>
              <a:xfrm>
                <a:off x="3232838" y="3423575"/>
                <a:ext cx="123550" cy="69775"/>
              </a:xfrm>
              <a:custGeom>
                <a:rect b="b" l="l" r="r" t="t"/>
                <a:pathLst>
                  <a:path extrusionOk="0" h="2791" w="4942">
                    <a:moveTo>
                      <a:pt x="2268" y="0"/>
                    </a:moveTo>
                    <a:cubicBezTo>
                      <a:pt x="2160" y="0"/>
                      <a:pt x="2051" y="27"/>
                      <a:pt x="1953" y="80"/>
                    </a:cubicBezTo>
                    <a:lnTo>
                      <a:pt x="191" y="1104"/>
                    </a:lnTo>
                    <a:cubicBezTo>
                      <a:pt x="24" y="1199"/>
                      <a:pt x="0" y="1342"/>
                      <a:pt x="155" y="1425"/>
                    </a:cubicBezTo>
                    <a:lnTo>
                      <a:pt x="2417" y="2735"/>
                    </a:lnTo>
                    <a:cubicBezTo>
                      <a:pt x="2498" y="2772"/>
                      <a:pt x="2585" y="2790"/>
                      <a:pt x="2674" y="2790"/>
                    </a:cubicBezTo>
                    <a:cubicBezTo>
                      <a:pt x="2782" y="2790"/>
                      <a:pt x="2891" y="2763"/>
                      <a:pt x="2989" y="2711"/>
                    </a:cubicBezTo>
                    <a:lnTo>
                      <a:pt x="4751" y="1699"/>
                    </a:lnTo>
                    <a:cubicBezTo>
                      <a:pt x="4918" y="1592"/>
                      <a:pt x="4941" y="1449"/>
                      <a:pt x="4787" y="1366"/>
                    </a:cubicBezTo>
                    <a:lnTo>
                      <a:pt x="2524" y="56"/>
                    </a:lnTo>
                    <a:cubicBezTo>
                      <a:pt x="2444" y="18"/>
                      <a:pt x="2356" y="0"/>
                      <a:pt x="22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9"/>
              <p:cNvSpPr/>
              <p:nvPr/>
            </p:nvSpPr>
            <p:spPr>
              <a:xfrm>
                <a:off x="3320338" y="3474175"/>
                <a:ext cx="123550" cy="69775"/>
              </a:xfrm>
              <a:custGeom>
                <a:rect b="b" l="l" r="r" t="t"/>
                <a:pathLst>
                  <a:path extrusionOk="0" h="2791" w="4942">
                    <a:moveTo>
                      <a:pt x="2268" y="0"/>
                    </a:moveTo>
                    <a:cubicBezTo>
                      <a:pt x="2161" y="0"/>
                      <a:pt x="2052" y="27"/>
                      <a:pt x="1953" y="80"/>
                    </a:cubicBezTo>
                    <a:lnTo>
                      <a:pt x="191" y="1104"/>
                    </a:lnTo>
                    <a:cubicBezTo>
                      <a:pt x="25" y="1199"/>
                      <a:pt x="1" y="1342"/>
                      <a:pt x="156" y="1425"/>
                    </a:cubicBezTo>
                    <a:lnTo>
                      <a:pt x="2418" y="2735"/>
                    </a:lnTo>
                    <a:cubicBezTo>
                      <a:pt x="2503" y="2772"/>
                      <a:pt x="2592" y="2791"/>
                      <a:pt x="2679" y="2791"/>
                    </a:cubicBezTo>
                    <a:cubicBezTo>
                      <a:pt x="2786" y="2791"/>
                      <a:pt x="2891" y="2763"/>
                      <a:pt x="2989" y="2711"/>
                    </a:cubicBezTo>
                    <a:lnTo>
                      <a:pt x="4751" y="1699"/>
                    </a:lnTo>
                    <a:cubicBezTo>
                      <a:pt x="4918" y="1604"/>
                      <a:pt x="4942" y="1449"/>
                      <a:pt x="4799" y="1366"/>
                    </a:cubicBezTo>
                    <a:lnTo>
                      <a:pt x="2525" y="56"/>
                    </a:lnTo>
                    <a:cubicBezTo>
                      <a:pt x="2444" y="18"/>
                      <a:pt x="2357" y="0"/>
                      <a:pt x="22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9"/>
              <p:cNvSpPr/>
              <p:nvPr/>
            </p:nvSpPr>
            <p:spPr>
              <a:xfrm>
                <a:off x="3407863" y="3524775"/>
                <a:ext cx="123550" cy="69775"/>
              </a:xfrm>
              <a:custGeom>
                <a:rect b="b" l="l" r="r" t="t"/>
                <a:pathLst>
                  <a:path extrusionOk="0" h="2791" w="4942">
                    <a:moveTo>
                      <a:pt x="2269" y="0"/>
                    </a:moveTo>
                    <a:cubicBezTo>
                      <a:pt x="2162" y="0"/>
                      <a:pt x="2056" y="27"/>
                      <a:pt x="1965" y="80"/>
                    </a:cubicBezTo>
                    <a:lnTo>
                      <a:pt x="191" y="1092"/>
                    </a:lnTo>
                    <a:cubicBezTo>
                      <a:pt x="24" y="1199"/>
                      <a:pt x="0" y="1342"/>
                      <a:pt x="155" y="1425"/>
                    </a:cubicBezTo>
                    <a:lnTo>
                      <a:pt x="2417" y="2735"/>
                    </a:lnTo>
                    <a:cubicBezTo>
                      <a:pt x="2503" y="2772"/>
                      <a:pt x="2591" y="2791"/>
                      <a:pt x="2678" y="2791"/>
                    </a:cubicBezTo>
                    <a:cubicBezTo>
                      <a:pt x="2785" y="2791"/>
                      <a:pt x="2890" y="2763"/>
                      <a:pt x="2989" y="2711"/>
                    </a:cubicBezTo>
                    <a:lnTo>
                      <a:pt x="4751" y="1687"/>
                    </a:lnTo>
                    <a:cubicBezTo>
                      <a:pt x="4929" y="1592"/>
                      <a:pt x="4941" y="1449"/>
                      <a:pt x="4798" y="1366"/>
                    </a:cubicBezTo>
                    <a:lnTo>
                      <a:pt x="2524" y="56"/>
                    </a:lnTo>
                    <a:cubicBezTo>
                      <a:pt x="2444" y="18"/>
                      <a:pt x="2356" y="0"/>
                      <a:pt x="226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9"/>
              <p:cNvSpPr/>
              <p:nvPr/>
            </p:nvSpPr>
            <p:spPr>
              <a:xfrm>
                <a:off x="3495663" y="3575275"/>
                <a:ext cx="123250" cy="69875"/>
              </a:xfrm>
              <a:custGeom>
                <a:rect b="b" l="l" r="r" t="t"/>
                <a:pathLst>
                  <a:path extrusionOk="0" h="2795" w="4930">
                    <a:moveTo>
                      <a:pt x="2253" y="0"/>
                    </a:moveTo>
                    <a:cubicBezTo>
                      <a:pt x="2150" y="0"/>
                      <a:pt x="2048" y="27"/>
                      <a:pt x="1953" y="84"/>
                    </a:cubicBezTo>
                    <a:lnTo>
                      <a:pt x="191" y="1096"/>
                    </a:lnTo>
                    <a:cubicBezTo>
                      <a:pt x="12" y="1191"/>
                      <a:pt x="1" y="1346"/>
                      <a:pt x="143" y="1429"/>
                    </a:cubicBezTo>
                    <a:lnTo>
                      <a:pt x="2406" y="2739"/>
                    </a:lnTo>
                    <a:cubicBezTo>
                      <a:pt x="2491" y="2776"/>
                      <a:pt x="2582" y="2795"/>
                      <a:pt x="2671" y="2795"/>
                    </a:cubicBezTo>
                    <a:cubicBezTo>
                      <a:pt x="2779" y="2795"/>
                      <a:pt x="2885" y="2767"/>
                      <a:pt x="2977" y="2715"/>
                    </a:cubicBezTo>
                    <a:lnTo>
                      <a:pt x="4751" y="1691"/>
                    </a:lnTo>
                    <a:cubicBezTo>
                      <a:pt x="4918" y="1596"/>
                      <a:pt x="4930" y="1441"/>
                      <a:pt x="4787" y="1370"/>
                    </a:cubicBezTo>
                    <a:lnTo>
                      <a:pt x="2525" y="60"/>
                    </a:lnTo>
                    <a:cubicBezTo>
                      <a:pt x="2435" y="21"/>
                      <a:pt x="2343" y="0"/>
                      <a:pt x="22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9"/>
              <p:cNvSpPr/>
              <p:nvPr/>
            </p:nvSpPr>
            <p:spPr>
              <a:xfrm>
                <a:off x="3583163" y="3625975"/>
                <a:ext cx="123575" cy="69775"/>
              </a:xfrm>
              <a:custGeom>
                <a:rect b="b" l="l" r="r" t="t"/>
                <a:pathLst>
                  <a:path extrusionOk="0" h="2791" w="4943">
                    <a:moveTo>
                      <a:pt x="2264" y="0"/>
                    </a:moveTo>
                    <a:cubicBezTo>
                      <a:pt x="2157" y="0"/>
                      <a:pt x="2052" y="28"/>
                      <a:pt x="1954" y="80"/>
                    </a:cubicBezTo>
                    <a:lnTo>
                      <a:pt x="191" y="1104"/>
                    </a:lnTo>
                    <a:cubicBezTo>
                      <a:pt x="13" y="1199"/>
                      <a:pt x="1" y="1342"/>
                      <a:pt x="144" y="1425"/>
                    </a:cubicBezTo>
                    <a:lnTo>
                      <a:pt x="2418" y="2735"/>
                    </a:lnTo>
                    <a:cubicBezTo>
                      <a:pt x="2498" y="2772"/>
                      <a:pt x="2586" y="2791"/>
                      <a:pt x="2674" y="2791"/>
                    </a:cubicBezTo>
                    <a:cubicBezTo>
                      <a:pt x="2782" y="2791"/>
                      <a:pt x="2891" y="2764"/>
                      <a:pt x="2989" y="2711"/>
                    </a:cubicBezTo>
                    <a:lnTo>
                      <a:pt x="4752" y="1687"/>
                    </a:lnTo>
                    <a:cubicBezTo>
                      <a:pt x="4918" y="1592"/>
                      <a:pt x="4942" y="1437"/>
                      <a:pt x="4799" y="1354"/>
                    </a:cubicBezTo>
                    <a:lnTo>
                      <a:pt x="2525" y="56"/>
                    </a:lnTo>
                    <a:cubicBezTo>
                      <a:pt x="2439" y="19"/>
                      <a:pt x="2351" y="0"/>
                      <a:pt x="226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9"/>
              <p:cNvSpPr/>
              <p:nvPr/>
            </p:nvSpPr>
            <p:spPr>
              <a:xfrm>
                <a:off x="3670688" y="3676275"/>
                <a:ext cx="123550" cy="69875"/>
              </a:xfrm>
              <a:custGeom>
                <a:rect b="b" l="l" r="r" t="t"/>
                <a:pathLst>
                  <a:path extrusionOk="0" h="2795" w="4942">
                    <a:moveTo>
                      <a:pt x="2268" y="0"/>
                    </a:moveTo>
                    <a:cubicBezTo>
                      <a:pt x="2160" y="0"/>
                      <a:pt x="2051" y="28"/>
                      <a:pt x="1953" y="80"/>
                    </a:cubicBezTo>
                    <a:lnTo>
                      <a:pt x="191" y="1104"/>
                    </a:lnTo>
                    <a:cubicBezTo>
                      <a:pt x="24" y="1199"/>
                      <a:pt x="0" y="1342"/>
                      <a:pt x="143" y="1425"/>
                    </a:cubicBezTo>
                    <a:lnTo>
                      <a:pt x="2417" y="2735"/>
                    </a:lnTo>
                    <a:cubicBezTo>
                      <a:pt x="2501" y="2774"/>
                      <a:pt x="2593" y="2795"/>
                      <a:pt x="2685" y="2795"/>
                    </a:cubicBezTo>
                    <a:cubicBezTo>
                      <a:pt x="2789" y="2795"/>
                      <a:pt x="2894" y="2768"/>
                      <a:pt x="2989" y="2711"/>
                    </a:cubicBezTo>
                    <a:lnTo>
                      <a:pt x="4751" y="1699"/>
                    </a:lnTo>
                    <a:cubicBezTo>
                      <a:pt x="4918" y="1604"/>
                      <a:pt x="4942" y="1449"/>
                      <a:pt x="4787" y="1366"/>
                    </a:cubicBezTo>
                    <a:lnTo>
                      <a:pt x="2525" y="56"/>
                    </a:lnTo>
                    <a:cubicBezTo>
                      <a:pt x="2444" y="19"/>
                      <a:pt x="2357" y="0"/>
                      <a:pt x="22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9"/>
              <p:cNvSpPr/>
              <p:nvPr/>
            </p:nvSpPr>
            <p:spPr>
              <a:xfrm>
                <a:off x="3758188" y="3726875"/>
                <a:ext cx="123550" cy="69925"/>
              </a:xfrm>
              <a:custGeom>
                <a:rect b="b" l="l" r="r" t="t"/>
                <a:pathLst>
                  <a:path extrusionOk="0" h="2797" w="4942">
                    <a:moveTo>
                      <a:pt x="2270" y="1"/>
                    </a:moveTo>
                    <a:cubicBezTo>
                      <a:pt x="2163" y="1"/>
                      <a:pt x="2057" y="28"/>
                      <a:pt x="1965" y="80"/>
                    </a:cubicBezTo>
                    <a:lnTo>
                      <a:pt x="191" y="1104"/>
                    </a:lnTo>
                    <a:cubicBezTo>
                      <a:pt x="25" y="1199"/>
                      <a:pt x="1" y="1342"/>
                      <a:pt x="156" y="1426"/>
                    </a:cubicBezTo>
                    <a:lnTo>
                      <a:pt x="2418" y="2735"/>
                    </a:lnTo>
                    <a:cubicBezTo>
                      <a:pt x="2504" y="2775"/>
                      <a:pt x="2599" y="2796"/>
                      <a:pt x="2694" y="2796"/>
                    </a:cubicBezTo>
                    <a:cubicBezTo>
                      <a:pt x="2795" y="2796"/>
                      <a:pt x="2897" y="2772"/>
                      <a:pt x="2989" y="2723"/>
                    </a:cubicBezTo>
                    <a:lnTo>
                      <a:pt x="4751" y="1699"/>
                    </a:lnTo>
                    <a:cubicBezTo>
                      <a:pt x="4918" y="1592"/>
                      <a:pt x="4942" y="1449"/>
                      <a:pt x="4787" y="1366"/>
                    </a:cubicBezTo>
                    <a:lnTo>
                      <a:pt x="2525" y="56"/>
                    </a:lnTo>
                    <a:cubicBezTo>
                      <a:pt x="2445" y="19"/>
                      <a:pt x="2357" y="1"/>
                      <a:pt x="227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9"/>
              <p:cNvSpPr/>
              <p:nvPr/>
            </p:nvSpPr>
            <p:spPr>
              <a:xfrm>
                <a:off x="3845713" y="3777475"/>
                <a:ext cx="123550" cy="69775"/>
              </a:xfrm>
              <a:custGeom>
                <a:rect b="b" l="l" r="r" t="t"/>
                <a:pathLst>
                  <a:path extrusionOk="0" h="2791" w="4942">
                    <a:moveTo>
                      <a:pt x="2268" y="1"/>
                    </a:moveTo>
                    <a:cubicBezTo>
                      <a:pt x="2160" y="1"/>
                      <a:pt x="2051" y="28"/>
                      <a:pt x="1953" y="80"/>
                    </a:cubicBezTo>
                    <a:lnTo>
                      <a:pt x="191" y="1104"/>
                    </a:lnTo>
                    <a:cubicBezTo>
                      <a:pt x="24" y="1199"/>
                      <a:pt x="0" y="1342"/>
                      <a:pt x="155" y="1426"/>
                    </a:cubicBezTo>
                    <a:lnTo>
                      <a:pt x="2417" y="2735"/>
                    </a:lnTo>
                    <a:cubicBezTo>
                      <a:pt x="2498" y="2773"/>
                      <a:pt x="2585" y="2791"/>
                      <a:pt x="2674" y="2791"/>
                    </a:cubicBezTo>
                    <a:cubicBezTo>
                      <a:pt x="2782" y="2791"/>
                      <a:pt x="2891" y="2764"/>
                      <a:pt x="2989" y="2711"/>
                    </a:cubicBezTo>
                    <a:lnTo>
                      <a:pt x="4751" y="1687"/>
                    </a:lnTo>
                    <a:cubicBezTo>
                      <a:pt x="4918" y="1592"/>
                      <a:pt x="4941" y="1449"/>
                      <a:pt x="4799" y="1366"/>
                    </a:cubicBezTo>
                    <a:lnTo>
                      <a:pt x="2524" y="56"/>
                    </a:lnTo>
                    <a:cubicBezTo>
                      <a:pt x="2444" y="19"/>
                      <a:pt x="2356" y="1"/>
                      <a:pt x="226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9"/>
              <p:cNvSpPr/>
              <p:nvPr/>
            </p:nvSpPr>
            <p:spPr>
              <a:xfrm>
                <a:off x="3933513" y="3828075"/>
                <a:ext cx="123250" cy="69800"/>
              </a:xfrm>
              <a:custGeom>
                <a:rect b="b" l="l" r="r" t="t"/>
                <a:pathLst>
                  <a:path extrusionOk="0" h="2792" w="4930">
                    <a:moveTo>
                      <a:pt x="2258" y="1"/>
                    </a:moveTo>
                    <a:cubicBezTo>
                      <a:pt x="2151" y="1"/>
                      <a:pt x="2045" y="28"/>
                      <a:pt x="1953" y="80"/>
                    </a:cubicBezTo>
                    <a:lnTo>
                      <a:pt x="179" y="1092"/>
                    </a:lnTo>
                    <a:cubicBezTo>
                      <a:pt x="13" y="1199"/>
                      <a:pt x="1" y="1342"/>
                      <a:pt x="144" y="1426"/>
                    </a:cubicBezTo>
                    <a:lnTo>
                      <a:pt x="2406" y="2735"/>
                    </a:lnTo>
                    <a:cubicBezTo>
                      <a:pt x="2491" y="2773"/>
                      <a:pt x="2582" y="2791"/>
                      <a:pt x="2672" y="2791"/>
                    </a:cubicBezTo>
                    <a:cubicBezTo>
                      <a:pt x="2782" y="2791"/>
                      <a:pt x="2891" y="2764"/>
                      <a:pt x="2989" y="2711"/>
                    </a:cubicBezTo>
                    <a:lnTo>
                      <a:pt x="4739" y="1688"/>
                    </a:lnTo>
                    <a:cubicBezTo>
                      <a:pt x="4918" y="1592"/>
                      <a:pt x="4930" y="1449"/>
                      <a:pt x="4787" y="1366"/>
                    </a:cubicBezTo>
                    <a:lnTo>
                      <a:pt x="2513" y="56"/>
                    </a:lnTo>
                    <a:cubicBezTo>
                      <a:pt x="2432" y="19"/>
                      <a:pt x="2345" y="1"/>
                      <a:pt x="22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9"/>
              <p:cNvSpPr/>
              <p:nvPr/>
            </p:nvSpPr>
            <p:spPr>
              <a:xfrm>
                <a:off x="3080738" y="3241325"/>
                <a:ext cx="132775" cy="75600"/>
              </a:xfrm>
              <a:custGeom>
                <a:rect b="b" l="l" r="r" t="t"/>
                <a:pathLst>
                  <a:path extrusionOk="0" h="3024" w="5311">
                    <a:moveTo>
                      <a:pt x="2285" y="0"/>
                    </a:moveTo>
                    <a:cubicBezTo>
                      <a:pt x="2192" y="0"/>
                      <a:pt x="2099" y="25"/>
                      <a:pt x="2012" y="71"/>
                    </a:cubicBezTo>
                    <a:lnTo>
                      <a:pt x="155" y="1143"/>
                    </a:lnTo>
                    <a:cubicBezTo>
                      <a:pt x="12" y="1226"/>
                      <a:pt x="0" y="1345"/>
                      <a:pt x="119" y="1417"/>
                    </a:cubicBezTo>
                    <a:lnTo>
                      <a:pt x="2810" y="2976"/>
                    </a:lnTo>
                    <a:cubicBezTo>
                      <a:pt x="2879" y="3008"/>
                      <a:pt x="2952" y="3023"/>
                      <a:pt x="3025" y="3023"/>
                    </a:cubicBezTo>
                    <a:cubicBezTo>
                      <a:pt x="3118" y="3023"/>
                      <a:pt x="3212" y="2999"/>
                      <a:pt x="3298" y="2952"/>
                    </a:cubicBezTo>
                    <a:lnTo>
                      <a:pt x="5156" y="1881"/>
                    </a:lnTo>
                    <a:cubicBezTo>
                      <a:pt x="5299" y="1798"/>
                      <a:pt x="5310" y="1678"/>
                      <a:pt x="5191" y="1607"/>
                    </a:cubicBezTo>
                    <a:lnTo>
                      <a:pt x="2501" y="47"/>
                    </a:lnTo>
                    <a:cubicBezTo>
                      <a:pt x="2432" y="16"/>
                      <a:pt x="2359" y="0"/>
                      <a:pt x="228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9"/>
              <p:cNvSpPr/>
              <p:nvPr/>
            </p:nvSpPr>
            <p:spPr>
              <a:xfrm>
                <a:off x="3178963" y="3298175"/>
                <a:ext cx="133075" cy="75600"/>
              </a:xfrm>
              <a:custGeom>
                <a:rect b="b" l="l" r="r" t="t"/>
                <a:pathLst>
                  <a:path extrusionOk="0" h="3024" w="5323">
                    <a:moveTo>
                      <a:pt x="2286" y="1"/>
                    </a:moveTo>
                    <a:cubicBezTo>
                      <a:pt x="2195" y="1"/>
                      <a:pt x="2104" y="25"/>
                      <a:pt x="2024" y="71"/>
                    </a:cubicBezTo>
                    <a:lnTo>
                      <a:pt x="155" y="1143"/>
                    </a:lnTo>
                    <a:cubicBezTo>
                      <a:pt x="12" y="1226"/>
                      <a:pt x="0" y="1345"/>
                      <a:pt x="131" y="1417"/>
                    </a:cubicBezTo>
                    <a:lnTo>
                      <a:pt x="2822" y="2976"/>
                    </a:lnTo>
                    <a:cubicBezTo>
                      <a:pt x="2891" y="3008"/>
                      <a:pt x="2964" y="3023"/>
                      <a:pt x="3036" y="3023"/>
                    </a:cubicBezTo>
                    <a:cubicBezTo>
                      <a:pt x="3128" y="3023"/>
                      <a:pt x="3219" y="2999"/>
                      <a:pt x="3298" y="2953"/>
                    </a:cubicBezTo>
                    <a:lnTo>
                      <a:pt x="5156" y="1881"/>
                    </a:lnTo>
                    <a:cubicBezTo>
                      <a:pt x="5299" y="1798"/>
                      <a:pt x="5322" y="1679"/>
                      <a:pt x="5191" y="1607"/>
                    </a:cubicBezTo>
                    <a:lnTo>
                      <a:pt x="2501" y="47"/>
                    </a:lnTo>
                    <a:cubicBezTo>
                      <a:pt x="2432" y="16"/>
                      <a:pt x="2359" y="1"/>
                      <a:pt x="228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9"/>
              <p:cNvSpPr/>
              <p:nvPr/>
            </p:nvSpPr>
            <p:spPr>
              <a:xfrm>
                <a:off x="3277488" y="3354900"/>
                <a:ext cx="132775" cy="75600"/>
              </a:xfrm>
              <a:custGeom>
                <a:rect b="b" l="l" r="r" t="t"/>
                <a:pathLst>
                  <a:path extrusionOk="0" h="3024" w="5311">
                    <a:moveTo>
                      <a:pt x="2256" y="0"/>
                    </a:moveTo>
                    <a:cubicBezTo>
                      <a:pt x="2170" y="0"/>
                      <a:pt x="2087" y="21"/>
                      <a:pt x="2012" y="64"/>
                    </a:cubicBezTo>
                    <a:lnTo>
                      <a:pt x="155" y="1148"/>
                    </a:lnTo>
                    <a:cubicBezTo>
                      <a:pt x="12" y="1231"/>
                      <a:pt x="0" y="1350"/>
                      <a:pt x="119" y="1422"/>
                    </a:cubicBezTo>
                    <a:lnTo>
                      <a:pt x="2810" y="2981"/>
                    </a:lnTo>
                    <a:cubicBezTo>
                      <a:pt x="2881" y="3009"/>
                      <a:pt x="2957" y="3023"/>
                      <a:pt x="3032" y="3023"/>
                    </a:cubicBezTo>
                    <a:cubicBezTo>
                      <a:pt x="3121" y="3023"/>
                      <a:pt x="3209" y="3003"/>
                      <a:pt x="3286" y="2958"/>
                    </a:cubicBezTo>
                    <a:lnTo>
                      <a:pt x="5156" y="1886"/>
                    </a:lnTo>
                    <a:cubicBezTo>
                      <a:pt x="5299" y="1803"/>
                      <a:pt x="5310" y="1672"/>
                      <a:pt x="5191" y="1600"/>
                    </a:cubicBezTo>
                    <a:lnTo>
                      <a:pt x="2489" y="53"/>
                    </a:lnTo>
                    <a:cubicBezTo>
                      <a:pt x="2414" y="18"/>
                      <a:pt x="2334" y="0"/>
                      <a:pt x="225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9"/>
              <p:cNvSpPr/>
              <p:nvPr/>
            </p:nvSpPr>
            <p:spPr>
              <a:xfrm>
                <a:off x="3375713" y="3411575"/>
                <a:ext cx="133075" cy="75600"/>
              </a:xfrm>
              <a:custGeom>
                <a:rect b="b" l="l" r="r" t="t"/>
                <a:pathLst>
                  <a:path extrusionOk="0" h="3024" w="5323">
                    <a:moveTo>
                      <a:pt x="2286" y="1"/>
                    </a:moveTo>
                    <a:cubicBezTo>
                      <a:pt x="2195" y="1"/>
                      <a:pt x="2104" y="25"/>
                      <a:pt x="2024" y="71"/>
                    </a:cubicBezTo>
                    <a:lnTo>
                      <a:pt x="167" y="1143"/>
                    </a:lnTo>
                    <a:cubicBezTo>
                      <a:pt x="24" y="1226"/>
                      <a:pt x="0" y="1345"/>
                      <a:pt x="131" y="1417"/>
                    </a:cubicBezTo>
                    <a:lnTo>
                      <a:pt x="2822" y="2977"/>
                    </a:lnTo>
                    <a:cubicBezTo>
                      <a:pt x="2891" y="3008"/>
                      <a:pt x="2964" y="3024"/>
                      <a:pt x="3036" y="3024"/>
                    </a:cubicBezTo>
                    <a:cubicBezTo>
                      <a:pt x="3128" y="3024"/>
                      <a:pt x="3219" y="2999"/>
                      <a:pt x="3298" y="2953"/>
                    </a:cubicBezTo>
                    <a:lnTo>
                      <a:pt x="5168" y="1881"/>
                    </a:lnTo>
                    <a:cubicBezTo>
                      <a:pt x="5311" y="1798"/>
                      <a:pt x="5322" y="1679"/>
                      <a:pt x="5203" y="1607"/>
                    </a:cubicBezTo>
                    <a:lnTo>
                      <a:pt x="2501" y="48"/>
                    </a:lnTo>
                    <a:cubicBezTo>
                      <a:pt x="2432" y="16"/>
                      <a:pt x="2359" y="1"/>
                      <a:pt x="228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9"/>
              <p:cNvSpPr/>
              <p:nvPr/>
            </p:nvSpPr>
            <p:spPr>
              <a:xfrm>
                <a:off x="3473938" y="3468425"/>
                <a:ext cx="133075" cy="75600"/>
              </a:xfrm>
              <a:custGeom>
                <a:rect b="b" l="l" r="r" t="t"/>
                <a:pathLst>
                  <a:path extrusionOk="0" h="3024" w="5323">
                    <a:moveTo>
                      <a:pt x="2286" y="1"/>
                    </a:moveTo>
                    <a:cubicBezTo>
                      <a:pt x="2195" y="1"/>
                      <a:pt x="2104" y="25"/>
                      <a:pt x="2024" y="72"/>
                    </a:cubicBezTo>
                    <a:lnTo>
                      <a:pt x="167" y="1143"/>
                    </a:lnTo>
                    <a:cubicBezTo>
                      <a:pt x="24" y="1226"/>
                      <a:pt x="0" y="1346"/>
                      <a:pt x="131" y="1417"/>
                    </a:cubicBezTo>
                    <a:lnTo>
                      <a:pt x="2822" y="2977"/>
                    </a:lnTo>
                    <a:cubicBezTo>
                      <a:pt x="2891" y="3008"/>
                      <a:pt x="2964" y="3024"/>
                      <a:pt x="3036" y="3024"/>
                    </a:cubicBezTo>
                    <a:cubicBezTo>
                      <a:pt x="3128" y="3024"/>
                      <a:pt x="3219" y="2999"/>
                      <a:pt x="3298" y="2953"/>
                    </a:cubicBezTo>
                    <a:lnTo>
                      <a:pt x="5168" y="1881"/>
                    </a:lnTo>
                    <a:cubicBezTo>
                      <a:pt x="5311" y="1798"/>
                      <a:pt x="5322" y="1679"/>
                      <a:pt x="5203" y="1607"/>
                    </a:cubicBezTo>
                    <a:lnTo>
                      <a:pt x="2501" y="48"/>
                    </a:lnTo>
                    <a:cubicBezTo>
                      <a:pt x="2432" y="16"/>
                      <a:pt x="2359" y="1"/>
                      <a:pt x="228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9"/>
              <p:cNvSpPr/>
              <p:nvPr/>
            </p:nvSpPr>
            <p:spPr>
              <a:xfrm>
                <a:off x="3572463" y="3525275"/>
                <a:ext cx="132775" cy="75600"/>
              </a:xfrm>
              <a:custGeom>
                <a:rect b="b" l="l" r="r" t="t"/>
                <a:pathLst>
                  <a:path extrusionOk="0" h="3024" w="5311">
                    <a:moveTo>
                      <a:pt x="2285" y="1"/>
                    </a:moveTo>
                    <a:cubicBezTo>
                      <a:pt x="2192" y="1"/>
                      <a:pt x="2099" y="25"/>
                      <a:pt x="2013" y="72"/>
                    </a:cubicBezTo>
                    <a:lnTo>
                      <a:pt x="155" y="1143"/>
                    </a:lnTo>
                    <a:cubicBezTo>
                      <a:pt x="12" y="1227"/>
                      <a:pt x="0" y="1346"/>
                      <a:pt x="119" y="1417"/>
                    </a:cubicBezTo>
                    <a:lnTo>
                      <a:pt x="2810" y="2977"/>
                    </a:lnTo>
                    <a:cubicBezTo>
                      <a:pt x="2879" y="3008"/>
                      <a:pt x="2952" y="3024"/>
                      <a:pt x="3026" y="3024"/>
                    </a:cubicBezTo>
                    <a:cubicBezTo>
                      <a:pt x="3118" y="3024"/>
                      <a:pt x="3212" y="2999"/>
                      <a:pt x="3298" y="2953"/>
                    </a:cubicBezTo>
                    <a:lnTo>
                      <a:pt x="5156" y="1881"/>
                    </a:lnTo>
                    <a:cubicBezTo>
                      <a:pt x="5299" y="1798"/>
                      <a:pt x="5311" y="1679"/>
                      <a:pt x="5191" y="1608"/>
                    </a:cubicBezTo>
                    <a:lnTo>
                      <a:pt x="2501" y="48"/>
                    </a:lnTo>
                    <a:cubicBezTo>
                      <a:pt x="2432" y="16"/>
                      <a:pt x="2359" y="1"/>
                      <a:pt x="228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9"/>
              <p:cNvSpPr/>
              <p:nvPr/>
            </p:nvSpPr>
            <p:spPr>
              <a:xfrm>
                <a:off x="3670688" y="3582000"/>
                <a:ext cx="133075" cy="75600"/>
              </a:xfrm>
              <a:custGeom>
                <a:rect b="b" l="l" r="r" t="t"/>
                <a:pathLst>
                  <a:path extrusionOk="0" h="3024" w="5323">
                    <a:moveTo>
                      <a:pt x="2268" y="1"/>
                    </a:moveTo>
                    <a:cubicBezTo>
                      <a:pt x="2182" y="1"/>
                      <a:pt x="2099" y="22"/>
                      <a:pt x="2024" y="65"/>
                    </a:cubicBezTo>
                    <a:lnTo>
                      <a:pt x="167" y="1148"/>
                    </a:lnTo>
                    <a:cubicBezTo>
                      <a:pt x="12" y="1232"/>
                      <a:pt x="0" y="1351"/>
                      <a:pt x="131" y="1422"/>
                    </a:cubicBezTo>
                    <a:lnTo>
                      <a:pt x="2822" y="2982"/>
                    </a:lnTo>
                    <a:cubicBezTo>
                      <a:pt x="2893" y="3009"/>
                      <a:pt x="2969" y="3024"/>
                      <a:pt x="3044" y="3024"/>
                    </a:cubicBezTo>
                    <a:cubicBezTo>
                      <a:pt x="3133" y="3024"/>
                      <a:pt x="3221" y="3003"/>
                      <a:pt x="3298" y="2958"/>
                    </a:cubicBezTo>
                    <a:lnTo>
                      <a:pt x="5156" y="1887"/>
                    </a:lnTo>
                    <a:cubicBezTo>
                      <a:pt x="5299" y="1803"/>
                      <a:pt x="5323" y="1672"/>
                      <a:pt x="5192" y="1601"/>
                    </a:cubicBezTo>
                    <a:lnTo>
                      <a:pt x="2501" y="53"/>
                    </a:lnTo>
                    <a:cubicBezTo>
                      <a:pt x="2426" y="19"/>
                      <a:pt x="2346" y="1"/>
                      <a:pt x="226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9"/>
              <p:cNvSpPr/>
              <p:nvPr/>
            </p:nvSpPr>
            <p:spPr>
              <a:xfrm>
                <a:off x="3769213" y="3638850"/>
                <a:ext cx="132775" cy="75575"/>
              </a:xfrm>
              <a:custGeom>
                <a:rect b="b" l="l" r="r" t="t"/>
                <a:pathLst>
                  <a:path extrusionOk="0" h="3023" w="5311">
                    <a:moveTo>
                      <a:pt x="2266" y="1"/>
                    </a:moveTo>
                    <a:cubicBezTo>
                      <a:pt x="2180" y="1"/>
                      <a:pt x="2093" y="22"/>
                      <a:pt x="2013" y="65"/>
                    </a:cubicBezTo>
                    <a:lnTo>
                      <a:pt x="155" y="1137"/>
                    </a:lnTo>
                    <a:cubicBezTo>
                      <a:pt x="12" y="1220"/>
                      <a:pt x="0" y="1351"/>
                      <a:pt x="119" y="1422"/>
                    </a:cubicBezTo>
                    <a:lnTo>
                      <a:pt x="2810" y="2970"/>
                    </a:lnTo>
                    <a:cubicBezTo>
                      <a:pt x="2885" y="3004"/>
                      <a:pt x="2965" y="3022"/>
                      <a:pt x="3045" y="3022"/>
                    </a:cubicBezTo>
                    <a:cubicBezTo>
                      <a:pt x="3131" y="3022"/>
                      <a:pt x="3218" y="3001"/>
                      <a:pt x="3298" y="2958"/>
                    </a:cubicBezTo>
                    <a:lnTo>
                      <a:pt x="5156" y="1875"/>
                    </a:lnTo>
                    <a:cubicBezTo>
                      <a:pt x="5299" y="1803"/>
                      <a:pt x="5311" y="1672"/>
                      <a:pt x="5192" y="1601"/>
                    </a:cubicBezTo>
                    <a:lnTo>
                      <a:pt x="2501" y="53"/>
                    </a:lnTo>
                    <a:cubicBezTo>
                      <a:pt x="2426" y="19"/>
                      <a:pt x="2346" y="1"/>
                      <a:pt x="22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9"/>
              <p:cNvSpPr/>
              <p:nvPr/>
            </p:nvSpPr>
            <p:spPr>
              <a:xfrm>
                <a:off x="3867438" y="3695550"/>
                <a:ext cx="132775" cy="75600"/>
              </a:xfrm>
              <a:custGeom>
                <a:rect b="b" l="l" r="r" t="t"/>
                <a:pathLst>
                  <a:path extrusionOk="0" h="3024" w="5311">
                    <a:moveTo>
                      <a:pt x="2285" y="0"/>
                    </a:moveTo>
                    <a:cubicBezTo>
                      <a:pt x="2193" y="0"/>
                      <a:pt x="2099" y="25"/>
                      <a:pt x="2013" y="71"/>
                    </a:cubicBezTo>
                    <a:lnTo>
                      <a:pt x="155" y="1143"/>
                    </a:lnTo>
                    <a:cubicBezTo>
                      <a:pt x="12" y="1226"/>
                      <a:pt x="0" y="1357"/>
                      <a:pt x="120" y="1428"/>
                    </a:cubicBezTo>
                    <a:lnTo>
                      <a:pt x="2822" y="2976"/>
                    </a:lnTo>
                    <a:cubicBezTo>
                      <a:pt x="2891" y="3008"/>
                      <a:pt x="2962" y="3023"/>
                      <a:pt x="3033" y="3023"/>
                    </a:cubicBezTo>
                    <a:cubicBezTo>
                      <a:pt x="3122" y="3023"/>
                      <a:pt x="3212" y="2999"/>
                      <a:pt x="3298" y="2952"/>
                    </a:cubicBezTo>
                    <a:lnTo>
                      <a:pt x="5156" y="1881"/>
                    </a:lnTo>
                    <a:cubicBezTo>
                      <a:pt x="5299" y="1797"/>
                      <a:pt x="5311" y="1678"/>
                      <a:pt x="5192" y="1607"/>
                    </a:cubicBezTo>
                    <a:lnTo>
                      <a:pt x="2501" y="47"/>
                    </a:lnTo>
                    <a:cubicBezTo>
                      <a:pt x="2432" y="16"/>
                      <a:pt x="2359" y="0"/>
                      <a:pt x="228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9"/>
              <p:cNvSpPr/>
              <p:nvPr/>
            </p:nvSpPr>
            <p:spPr>
              <a:xfrm>
                <a:off x="3965963" y="3752400"/>
                <a:ext cx="132775" cy="75600"/>
              </a:xfrm>
              <a:custGeom>
                <a:rect b="b" l="l" r="r" t="t"/>
                <a:pathLst>
                  <a:path extrusionOk="0" h="3024" w="5311">
                    <a:moveTo>
                      <a:pt x="2274" y="0"/>
                    </a:moveTo>
                    <a:cubicBezTo>
                      <a:pt x="2183" y="0"/>
                      <a:pt x="2092" y="25"/>
                      <a:pt x="2013" y="71"/>
                    </a:cubicBezTo>
                    <a:lnTo>
                      <a:pt x="155" y="1143"/>
                    </a:lnTo>
                    <a:cubicBezTo>
                      <a:pt x="12" y="1226"/>
                      <a:pt x="0" y="1345"/>
                      <a:pt x="119" y="1417"/>
                    </a:cubicBezTo>
                    <a:lnTo>
                      <a:pt x="2810" y="2976"/>
                    </a:lnTo>
                    <a:cubicBezTo>
                      <a:pt x="2879" y="3008"/>
                      <a:pt x="2952" y="3023"/>
                      <a:pt x="3025" y="3023"/>
                    </a:cubicBezTo>
                    <a:cubicBezTo>
                      <a:pt x="3116" y="3023"/>
                      <a:pt x="3207" y="2999"/>
                      <a:pt x="3287" y="2952"/>
                    </a:cubicBezTo>
                    <a:lnTo>
                      <a:pt x="5156" y="1881"/>
                    </a:lnTo>
                    <a:cubicBezTo>
                      <a:pt x="5299" y="1798"/>
                      <a:pt x="5311" y="1678"/>
                      <a:pt x="5192" y="1607"/>
                    </a:cubicBezTo>
                    <a:lnTo>
                      <a:pt x="2489" y="47"/>
                    </a:lnTo>
                    <a:cubicBezTo>
                      <a:pt x="2420" y="16"/>
                      <a:pt x="2347" y="0"/>
                      <a:pt x="227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9"/>
              <p:cNvSpPr/>
              <p:nvPr/>
            </p:nvSpPr>
            <p:spPr>
              <a:xfrm>
                <a:off x="4064188" y="3809250"/>
                <a:ext cx="133075" cy="75600"/>
              </a:xfrm>
              <a:custGeom>
                <a:rect b="b" l="l" r="r" t="t"/>
                <a:pathLst>
                  <a:path extrusionOk="0" h="3024" w="5323">
                    <a:moveTo>
                      <a:pt x="2286" y="0"/>
                    </a:moveTo>
                    <a:cubicBezTo>
                      <a:pt x="2195" y="0"/>
                      <a:pt x="2104" y="25"/>
                      <a:pt x="2025" y="71"/>
                    </a:cubicBezTo>
                    <a:lnTo>
                      <a:pt x="155" y="1143"/>
                    </a:lnTo>
                    <a:cubicBezTo>
                      <a:pt x="12" y="1226"/>
                      <a:pt x="0" y="1345"/>
                      <a:pt x="120" y="1417"/>
                    </a:cubicBezTo>
                    <a:lnTo>
                      <a:pt x="2822" y="2976"/>
                    </a:lnTo>
                    <a:cubicBezTo>
                      <a:pt x="2891" y="3008"/>
                      <a:pt x="2964" y="3023"/>
                      <a:pt x="3037" y="3023"/>
                    </a:cubicBezTo>
                    <a:cubicBezTo>
                      <a:pt x="3128" y="3023"/>
                      <a:pt x="3219" y="2999"/>
                      <a:pt x="3299" y="2953"/>
                    </a:cubicBezTo>
                    <a:lnTo>
                      <a:pt x="5168" y="1881"/>
                    </a:lnTo>
                    <a:cubicBezTo>
                      <a:pt x="5311" y="1798"/>
                      <a:pt x="5323" y="1667"/>
                      <a:pt x="5204" y="1607"/>
                    </a:cubicBezTo>
                    <a:lnTo>
                      <a:pt x="2501" y="47"/>
                    </a:lnTo>
                    <a:cubicBezTo>
                      <a:pt x="2432" y="16"/>
                      <a:pt x="2359" y="0"/>
                      <a:pt x="228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9"/>
              <p:cNvSpPr/>
              <p:nvPr/>
            </p:nvSpPr>
            <p:spPr>
              <a:xfrm>
                <a:off x="3915663" y="4005975"/>
                <a:ext cx="145875" cy="83075"/>
              </a:xfrm>
              <a:custGeom>
                <a:rect b="b" l="l" r="r" t="t"/>
                <a:pathLst>
                  <a:path extrusionOk="0" h="3323" w="5835">
                    <a:moveTo>
                      <a:pt x="2283" y="0"/>
                    </a:moveTo>
                    <a:cubicBezTo>
                      <a:pt x="2200" y="0"/>
                      <a:pt x="2119" y="22"/>
                      <a:pt x="2048" y="60"/>
                    </a:cubicBezTo>
                    <a:lnTo>
                      <a:pt x="155" y="1156"/>
                    </a:lnTo>
                    <a:cubicBezTo>
                      <a:pt x="12" y="1227"/>
                      <a:pt x="0" y="1346"/>
                      <a:pt x="119" y="1418"/>
                    </a:cubicBezTo>
                    <a:lnTo>
                      <a:pt x="3346" y="3275"/>
                    </a:lnTo>
                    <a:cubicBezTo>
                      <a:pt x="3411" y="3308"/>
                      <a:pt x="3482" y="3323"/>
                      <a:pt x="3553" y="3323"/>
                    </a:cubicBezTo>
                    <a:cubicBezTo>
                      <a:pt x="3637" y="3323"/>
                      <a:pt x="3721" y="3302"/>
                      <a:pt x="3798" y="3263"/>
                    </a:cubicBezTo>
                    <a:lnTo>
                      <a:pt x="5680" y="2168"/>
                    </a:lnTo>
                    <a:cubicBezTo>
                      <a:pt x="5811" y="2096"/>
                      <a:pt x="5834" y="1977"/>
                      <a:pt x="5715" y="1906"/>
                    </a:cubicBezTo>
                    <a:lnTo>
                      <a:pt x="2489" y="48"/>
                    </a:lnTo>
                    <a:cubicBezTo>
                      <a:pt x="2423" y="16"/>
                      <a:pt x="2353" y="0"/>
                      <a:pt x="22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9"/>
              <p:cNvSpPr/>
              <p:nvPr/>
            </p:nvSpPr>
            <p:spPr>
              <a:xfrm>
                <a:off x="3809388" y="3944650"/>
                <a:ext cx="145875" cy="83100"/>
              </a:xfrm>
              <a:custGeom>
                <a:rect b="b" l="l" r="r" t="t"/>
                <a:pathLst>
                  <a:path extrusionOk="0" h="3324" w="5835">
                    <a:moveTo>
                      <a:pt x="2282" y="1"/>
                    </a:moveTo>
                    <a:cubicBezTo>
                      <a:pt x="2198" y="1"/>
                      <a:pt x="2114" y="22"/>
                      <a:pt x="2037" y="61"/>
                    </a:cubicBezTo>
                    <a:lnTo>
                      <a:pt x="156" y="1156"/>
                    </a:lnTo>
                    <a:cubicBezTo>
                      <a:pt x="13" y="1227"/>
                      <a:pt x="1" y="1347"/>
                      <a:pt x="120" y="1418"/>
                    </a:cubicBezTo>
                    <a:lnTo>
                      <a:pt x="3346" y="3275"/>
                    </a:lnTo>
                    <a:cubicBezTo>
                      <a:pt x="3412" y="3308"/>
                      <a:pt x="3482" y="3323"/>
                      <a:pt x="3552" y="3323"/>
                    </a:cubicBezTo>
                    <a:cubicBezTo>
                      <a:pt x="3635" y="3323"/>
                      <a:pt x="3716" y="3302"/>
                      <a:pt x="3787" y="3263"/>
                    </a:cubicBezTo>
                    <a:lnTo>
                      <a:pt x="5680" y="2168"/>
                    </a:lnTo>
                    <a:cubicBezTo>
                      <a:pt x="5811" y="2097"/>
                      <a:pt x="5835" y="1978"/>
                      <a:pt x="5716" y="1906"/>
                    </a:cubicBezTo>
                    <a:lnTo>
                      <a:pt x="2489" y="49"/>
                    </a:lnTo>
                    <a:cubicBezTo>
                      <a:pt x="2424" y="16"/>
                      <a:pt x="2353" y="1"/>
                      <a:pt x="228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9"/>
              <p:cNvSpPr/>
              <p:nvPr/>
            </p:nvSpPr>
            <p:spPr>
              <a:xfrm>
                <a:off x="3703138" y="3883350"/>
                <a:ext cx="145875" cy="82950"/>
              </a:xfrm>
              <a:custGeom>
                <a:rect b="b" l="l" r="r" t="t"/>
                <a:pathLst>
                  <a:path extrusionOk="0" h="3318" w="5835">
                    <a:moveTo>
                      <a:pt x="2282" y="0"/>
                    </a:moveTo>
                    <a:cubicBezTo>
                      <a:pt x="2198" y="0"/>
                      <a:pt x="2114" y="21"/>
                      <a:pt x="2036" y="60"/>
                    </a:cubicBezTo>
                    <a:lnTo>
                      <a:pt x="143" y="1155"/>
                    </a:lnTo>
                    <a:cubicBezTo>
                      <a:pt x="12" y="1227"/>
                      <a:pt x="0" y="1346"/>
                      <a:pt x="119" y="1417"/>
                    </a:cubicBezTo>
                    <a:lnTo>
                      <a:pt x="3346" y="3275"/>
                    </a:lnTo>
                    <a:cubicBezTo>
                      <a:pt x="3414" y="3303"/>
                      <a:pt x="3488" y="3318"/>
                      <a:pt x="3560" y="3318"/>
                    </a:cubicBezTo>
                    <a:cubicBezTo>
                      <a:pt x="3640" y="3318"/>
                      <a:pt x="3718" y="3300"/>
                      <a:pt x="3786" y="3263"/>
                    </a:cubicBezTo>
                    <a:lnTo>
                      <a:pt x="5679" y="2167"/>
                    </a:lnTo>
                    <a:cubicBezTo>
                      <a:pt x="5810" y="2084"/>
                      <a:pt x="5834" y="1977"/>
                      <a:pt x="5715" y="1905"/>
                    </a:cubicBezTo>
                    <a:lnTo>
                      <a:pt x="2489" y="48"/>
                    </a:lnTo>
                    <a:cubicBezTo>
                      <a:pt x="2423" y="15"/>
                      <a:pt x="2353" y="0"/>
                      <a:pt x="22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9"/>
              <p:cNvSpPr/>
              <p:nvPr/>
            </p:nvSpPr>
            <p:spPr>
              <a:xfrm>
                <a:off x="3042338" y="3501700"/>
                <a:ext cx="700400" cy="403300"/>
              </a:xfrm>
              <a:custGeom>
                <a:rect b="b" l="l" r="r" t="t"/>
                <a:pathLst>
                  <a:path extrusionOk="0" h="16132" w="28016">
                    <a:moveTo>
                      <a:pt x="2294" y="0"/>
                    </a:moveTo>
                    <a:cubicBezTo>
                      <a:pt x="2206" y="0"/>
                      <a:pt x="2117" y="22"/>
                      <a:pt x="2036" y="62"/>
                    </a:cubicBezTo>
                    <a:lnTo>
                      <a:pt x="155" y="1158"/>
                    </a:lnTo>
                    <a:cubicBezTo>
                      <a:pt x="12" y="1229"/>
                      <a:pt x="0" y="1348"/>
                      <a:pt x="119" y="1419"/>
                    </a:cubicBezTo>
                    <a:lnTo>
                      <a:pt x="25539" y="16088"/>
                    </a:lnTo>
                    <a:cubicBezTo>
                      <a:pt x="25607" y="16116"/>
                      <a:pt x="25678" y="16131"/>
                      <a:pt x="25749" y="16131"/>
                    </a:cubicBezTo>
                    <a:cubicBezTo>
                      <a:pt x="25827" y="16131"/>
                      <a:pt x="25905" y="16113"/>
                      <a:pt x="25980" y="16076"/>
                    </a:cubicBezTo>
                    <a:lnTo>
                      <a:pt x="27873" y="14981"/>
                    </a:lnTo>
                    <a:cubicBezTo>
                      <a:pt x="28004" y="14897"/>
                      <a:pt x="28016" y="14790"/>
                      <a:pt x="27909" y="14719"/>
                    </a:cubicBezTo>
                    <a:lnTo>
                      <a:pt x="2489" y="38"/>
                    </a:lnTo>
                    <a:cubicBezTo>
                      <a:pt x="2427" y="13"/>
                      <a:pt x="2361" y="0"/>
                      <a:pt x="22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7" name="Google Shape;147;p19"/>
            <p:cNvSpPr/>
            <p:nvPr/>
          </p:nvSpPr>
          <p:spPr>
            <a:xfrm>
              <a:off x="3548638" y="2988300"/>
              <a:ext cx="838525" cy="489075"/>
            </a:xfrm>
            <a:custGeom>
              <a:rect b="b" l="l" r="r" t="t"/>
              <a:pathLst>
                <a:path extrusionOk="0" h="19563" w="33541">
                  <a:moveTo>
                    <a:pt x="32481" y="13526"/>
                  </a:moveTo>
                  <a:lnTo>
                    <a:pt x="9585" y="298"/>
                  </a:lnTo>
                  <a:cubicBezTo>
                    <a:pt x="9073" y="0"/>
                    <a:pt x="8180" y="48"/>
                    <a:pt x="7585" y="381"/>
                  </a:cubicBezTo>
                  <a:lnTo>
                    <a:pt x="680" y="4370"/>
                  </a:lnTo>
                  <a:lnTo>
                    <a:pt x="1" y="4215"/>
                  </a:lnTo>
                  <a:lnTo>
                    <a:pt x="1" y="5132"/>
                  </a:lnTo>
                  <a:cubicBezTo>
                    <a:pt x="25" y="5346"/>
                    <a:pt x="156" y="5537"/>
                    <a:pt x="346" y="5632"/>
                  </a:cubicBezTo>
                  <a:lnTo>
                    <a:pt x="23968" y="19265"/>
                  </a:lnTo>
                  <a:cubicBezTo>
                    <a:pt x="24480" y="19562"/>
                    <a:pt x="25373" y="19527"/>
                    <a:pt x="25968" y="19181"/>
                  </a:cubicBezTo>
                  <a:lnTo>
                    <a:pt x="33053" y="15098"/>
                  </a:lnTo>
                  <a:cubicBezTo>
                    <a:pt x="33374" y="14907"/>
                    <a:pt x="33541" y="14669"/>
                    <a:pt x="33541" y="14443"/>
                  </a:cubicBezTo>
                  <a:lnTo>
                    <a:pt x="33541" y="13526"/>
                  </a:lnTo>
                  <a:close/>
                </a:path>
              </a:pathLst>
            </a:custGeom>
            <a:gradFill>
              <a:gsLst>
                <a:gs pos="0">
                  <a:schemeClr val="accent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9"/>
            <p:cNvSpPr/>
            <p:nvPr/>
          </p:nvSpPr>
          <p:spPr>
            <a:xfrm>
              <a:off x="3548638" y="2968000"/>
              <a:ext cx="838525" cy="484075"/>
            </a:xfrm>
            <a:custGeom>
              <a:rect b="b" l="l" r="r" t="t"/>
              <a:pathLst>
                <a:path extrusionOk="0" h="19363" w="33541">
                  <a:moveTo>
                    <a:pt x="8720" y="1"/>
                  </a:moveTo>
                  <a:cubicBezTo>
                    <a:pt x="8327" y="1"/>
                    <a:pt x="7911" y="94"/>
                    <a:pt x="7585" y="277"/>
                  </a:cubicBezTo>
                  <a:lnTo>
                    <a:pt x="489" y="4372"/>
                  </a:lnTo>
                  <a:cubicBezTo>
                    <a:pt x="168" y="4563"/>
                    <a:pt x="1" y="4801"/>
                    <a:pt x="1" y="5027"/>
                  </a:cubicBezTo>
                  <a:cubicBezTo>
                    <a:pt x="25" y="5242"/>
                    <a:pt x="156" y="5432"/>
                    <a:pt x="346" y="5527"/>
                  </a:cubicBezTo>
                  <a:lnTo>
                    <a:pt x="23968" y="19160"/>
                  </a:lnTo>
                  <a:cubicBezTo>
                    <a:pt x="24202" y="19296"/>
                    <a:pt x="24517" y="19363"/>
                    <a:pt x="24845" y="19363"/>
                  </a:cubicBezTo>
                  <a:cubicBezTo>
                    <a:pt x="25235" y="19363"/>
                    <a:pt x="25646" y="19269"/>
                    <a:pt x="25968" y="19088"/>
                  </a:cubicBezTo>
                  <a:lnTo>
                    <a:pt x="33053" y="14993"/>
                  </a:lnTo>
                  <a:cubicBezTo>
                    <a:pt x="33374" y="14802"/>
                    <a:pt x="33541" y="14564"/>
                    <a:pt x="33541" y="14338"/>
                  </a:cubicBezTo>
                  <a:cubicBezTo>
                    <a:pt x="33529" y="14112"/>
                    <a:pt x="33398" y="13921"/>
                    <a:pt x="33195" y="13838"/>
                  </a:cubicBezTo>
                  <a:lnTo>
                    <a:pt x="9585" y="193"/>
                  </a:lnTo>
                  <a:cubicBezTo>
                    <a:pt x="9354" y="64"/>
                    <a:pt x="9045" y="1"/>
                    <a:pt x="8720" y="1"/>
                  </a:cubicBezTo>
                  <a:close/>
                </a:path>
              </a:pathLst>
            </a:custGeom>
            <a:gradFill>
              <a:gsLst>
                <a:gs pos="0">
                  <a:schemeClr val="accent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9"/>
            <p:cNvSpPr/>
            <p:nvPr/>
          </p:nvSpPr>
          <p:spPr>
            <a:xfrm>
              <a:off x="3760888" y="2885900"/>
              <a:ext cx="414350" cy="444425"/>
            </a:xfrm>
            <a:custGeom>
              <a:rect b="b" l="l" r="r" t="t"/>
              <a:pathLst>
                <a:path extrusionOk="0" h="17777" w="16574">
                  <a:moveTo>
                    <a:pt x="14323" y="8073"/>
                  </a:moveTo>
                  <a:lnTo>
                    <a:pt x="0" y="1"/>
                  </a:lnTo>
                  <a:lnTo>
                    <a:pt x="0" y="8680"/>
                  </a:lnTo>
                  <a:cubicBezTo>
                    <a:pt x="0" y="8728"/>
                    <a:pt x="24" y="8764"/>
                    <a:pt x="71" y="8787"/>
                  </a:cubicBezTo>
                  <a:lnTo>
                    <a:pt x="15526" y="17705"/>
                  </a:lnTo>
                  <a:cubicBezTo>
                    <a:pt x="15669" y="17777"/>
                    <a:pt x="15835" y="17765"/>
                    <a:pt x="15966" y="17693"/>
                  </a:cubicBezTo>
                  <a:lnTo>
                    <a:pt x="16466" y="17408"/>
                  </a:lnTo>
                  <a:cubicBezTo>
                    <a:pt x="16526" y="17372"/>
                    <a:pt x="16574" y="17324"/>
                    <a:pt x="16574" y="17253"/>
                  </a:cubicBezTo>
                  <a:lnTo>
                    <a:pt x="16574" y="8573"/>
                  </a:lnTo>
                  <a:close/>
                </a:path>
              </a:pathLst>
            </a:custGeom>
            <a:gradFill>
              <a:gsLst>
                <a:gs pos="0">
                  <a:schemeClr val="accent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9"/>
            <p:cNvSpPr/>
            <p:nvPr/>
          </p:nvSpPr>
          <p:spPr>
            <a:xfrm>
              <a:off x="3759688" y="2873400"/>
              <a:ext cx="415550" cy="239350"/>
            </a:xfrm>
            <a:custGeom>
              <a:rect b="b" l="l" r="r" t="t"/>
              <a:pathLst>
                <a:path extrusionOk="0" h="9574" w="16622">
                  <a:moveTo>
                    <a:pt x="878" y="0"/>
                  </a:moveTo>
                  <a:cubicBezTo>
                    <a:pt x="796" y="0"/>
                    <a:pt x="714" y="21"/>
                    <a:pt x="643" y="60"/>
                  </a:cubicBezTo>
                  <a:lnTo>
                    <a:pt x="143" y="346"/>
                  </a:lnTo>
                  <a:cubicBezTo>
                    <a:pt x="12" y="429"/>
                    <a:pt x="0" y="536"/>
                    <a:pt x="119" y="608"/>
                  </a:cubicBezTo>
                  <a:lnTo>
                    <a:pt x="15574" y="9526"/>
                  </a:lnTo>
                  <a:cubicBezTo>
                    <a:pt x="15639" y="9558"/>
                    <a:pt x="15707" y="9574"/>
                    <a:pt x="15776" y="9574"/>
                  </a:cubicBezTo>
                  <a:cubicBezTo>
                    <a:pt x="15856" y="9574"/>
                    <a:pt x="15937" y="9552"/>
                    <a:pt x="16014" y="9514"/>
                  </a:cubicBezTo>
                  <a:lnTo>
                    <a:pt x="16502" y="9228"/>
                  </a:lnTo>
                  <a:cubicBezTo>
                    <a:pt x="16562" y="9204"/>
                    <a:pt x="16610" y="9145"/>
                    <a:pt x="16622" y="9073"/>
                  </a:cubicBezTo>
                  <a:cubicBezTo>
                    <a:pt x="16610" y="9026"/>
                    <a:pt x="16586" y="8990"/>
                    <a:pt x="16538" y="8966"/>
                  </a:cubicBezTo>
                  <a:lnTo>
                    <a:pt x="1084" y="48"/>
                  </a:lnTo>
                  <a:cubicBezTo>
                    <a:pt x="1018" y="15"/>
                    <a:pt x="948" y="0"/>
                    <a:pt x="878" y="0"/>
                  </a:cubicBezTo>
                  <a:close/>
                </a:path>
              </a:pathLst>
            </a:custGeom>
            <a:gradFill>
              <a:gsLst>
                <a:gs pos="0">
                  <a:schemeClr val="accent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9"/>
            <p:cNvSpPr/>
            <p:nvPr/>
          </p:nvSpPr>
          <p:spPr>
            <a:xfrm>
              <a:off x="3248613" y="1504175"/>
              <a:ext cx="1450200" cy="1892225"/>
            </a:xfrm>
            <a:custGeom>
              <a:rect b="b" l="l" r="r" t="t"/>
              <a:pathLst>
                <a:path extrusionOk="0" h="75689" w="58008">
                  <a:moveTo>
                    <a:pt x="56710" y="31219"/>
                  </a:moveTo>
                  <a:lnTo>
                    <a:pt x="2977" y="203"/>
                  </a:lnTo>
                  <a:cubicBezTo>
                    <a:pt x="2655" y="13"/>
                    <a:pt x="2358" y="1"/>
                    <a:pt x="2132" y="132"/>
                  </a:cubicBezTo>
                  <a:lnTo>
                    <a:pt x="0" y="1358"/>
                  </a:lnTo>
                  <a:lnTo>
                    <a:pt x="1679" y="2549"/>
                  </a:lnTo>
                  <a:lnTo>
                    <a:pt x="1679" y="40875"/>
                  </a:lnTo>
                  <a:cubicBezTo>
                    <a:pt x="1679" y="41828"/>
                    <a:pt x="2263" y="42947"/>
                    <a:pt x="2977" y="43363"/>
                  </a:cubicBezTo>
                  <a:lnTo>
                    <a:pt x="55353" y="73605"/>
                  </a:lnTo>
                  <a:lnTo>
                    <a:pt x="55424" y="75689"/>
                  </a:lnTo>
                  <a:lnTo>
                    <a:pt x="57555" y="74451"/>
                  </a:lnTo>
                  <a:cubicBezTo>
                    <a:pt x="57829" y="74296"/>
                    <a:pt x="58008" y="73927"/>
                    <a:pt x="58008" y="73403"/>
                  </a:cubicBezTo>
                  <a:lnTo>
                    <a:pt x="58008" y="33707"/>
                  </a:lnTo>
                  <a:cubicBezTo>
                    <a:pt x="58008" y="32743"/>
                    <a:pt x="57424" y="31636"/>
                    <a:pt x="56710" y="31219"/>
                  </a:cubicBezTo>
                  <a:close/>
                </a:path>
              </a:pathLst>
            </a:custGeom>
            <a:gradFill>
              <a:gsLst>
                <a:gs pos="0">
                  <a:schemeClr val="accent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9"/>
            <p:cNvSpPr/>
            <p:nvPr/>
          </p:nvSpPr>
          <p:spPr>
            <a:xfrm>
              <a:off x="3237288" y="1535150"/>
              <a:ext cx="1408250" cy="1864225"/>
            </a:xfrm>
            <a:custGeom>
              <a:rect b="b" l="l" r="r" t="t"/>
              <a:pathLst>
                <a:path extrusionOk="0" h="74569" w="56330">
                  <a:moveTo>
                    <a:pt x="55032" y="31206"/>
                  </a:moveTo>
                  <a:lnTo>
                    <a:pt x="1299" y="203"/>
                  </a:lnTo>
                  <a:cubicBezTo>
                    <a:pt x="977" y="12"/>
                    <a:pt x="680" y="0"/>
                    <a:pt x="453" y="131"/>
                  </a:cubicBezTo>
                  <a:cubicBezTo>
                    <a:pt x="180" y="286"/>
                    <a:pt x="1" y="655"/>
                    <a:pt x="1" y="1179"/>
                  </a:cubicBezTo>
                  <a:lnTo>
                    <a:pt x="1" y="40862"/>
                  </a:lnTo>
                  <a:cubicBezTo>
                    <a:pt x="1" y="41827"/>
                    <a:pt x="584" y="42934"/>
                    <a:pt x="1299" y="43351"/>
                  </a:cubicBezTo>
                  <a:lnTo>
                    <a:pt x="55032" y="74367"/>
                  </a:lnTo>
                  <a:cubicBezTo>
                    <a:pt x="55353" y="74557"/>
                    <a:pt x="55651" y="74569"/>
                    <a:pt x="55877" y="74438"/>
                  </a:cubicBezTo>
                  <a:cubicBezTo>
                    <a:pt x="56151" y="74283"/>
                    <a:pt x="56329" y="73914"/>
                    <a:pt x="56329" y="73390"/>
                  </a:cubicBezTo>
                  <a:lnTo>
                    <a:pt x="56329" y="33695"/>
                  </a:lnTo>
                  <a:cubicBezTo>
                    <a:pt x="56329" y="32742"/>
                    <a:pt x="55746" y="31623"/>
                    <a:pt x="55032" y="31206"/>
                  </a:cubicBezTo>
                  <a:close/>
                </a:path>
              </a:pathLst>
            </a:custGeom>
            <a:gradFill>
              <a:gsLst>
                <a:gs pos="0">
                  <a:schemeClr val="accent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9"/>
            <p:cNvSpPr/>
            <p:nvPr/>
          </p:nvSpPr>
          <p:spPr>
            <a:xfrm>
              <a:off x="3266763" y="1573550"/>
              <a:ext cx="1349000" cy="1787150"/>
            </a:xfrm>
            <a:custGeom>
              <a:rect b="b" l="l" r="r" t="t"/>
              <a:pathLst>
                <a:path extrusionOk="0" h="71486" w="53960">
                  <a:moveTo>
                    <a:pt x="53174" y="30492"/>
                  </a:moveTo>
                  <a:lnTo>
                    <a:pt x="798" y="250"/>
                  </a:lnTo>
                  <a:cubicBezTo>
                    <a:pt x="358" y="0"/>
                    <a:pt x="1" y="274"/>
                    <a:pt x="1" y="845"/>
                  </a:cubicBezTo>
                  <a:lnTo>
                    <a:pt x="1" y="39481"/>
                  </a:lnTo>
                  <a:cubicBezTo>
                    <a:pt x="1" y="40065"/>
                    <a:pt x="358" y="40743"/>
                    <a:pt x="798" y="40993"/>
                  </a:cubicBezTo>
                  <a:lnTo>
                    <a:pt x="53174" y="71235"/>
                  </a:lnTo>
                  <a:cubicBezTo>
                    <a:pt x="53603" y="71485"/>
                    <a:pt x="53960" y="71223"/>
                    <a:pt x="53960" y="70640"/>
                  </a:cubicBezTo>
                  <a:lnTo>
                    <a:pt x="53960" y="32004"/>
                  </a:lnTo>
                  <a:cubicBezTo>
                    <a:pt x="53960" y="31421"/>
                    <a:pt x="53614" y="30742"/>
                    <a:pt x="53174" y="30492"/>
                  </a:cubicBezTo>
                  <a:close/>
                </a:path>
              </a:pathLst>
            </a:custGeom>
            <a:gradFill>
              <a:gsLst>
                <a:gs pos="0">
                  <a:schemeClr val="accent2"/>
                </a:gs>
                <a:gs pos="100000">
                  <a:schemeClr val="accent3"/>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1" name="Shape 1021"/>
        <p:cNvGrpSpPr/>
        <p:nvPr/>
      </p:nvGrpSpPr>
      <p:grpSpPr>
        <a:xfrm>
          <a:off x="0" y="0"/>
          <a:ext cx="0" cy="0"/>
          <a:chOff x="0" y="0"/>
          <a:chExt cx="0" cy="0"/>
        </a:xfrm>
      </p:grpSpPr>
      <p:sp>
        <p:nvSpPr>
          <p:cNvPr id="1022" name="Google Shape;1022;p28"/>
          <p:cNvSpPr txBox="1"/>
          <p:nvPr>
            <p:ph type="title"/>
          </p:nvPr>
        </p:nvSpPr>
        <p:spPr>
          <a:xfrm>
            <a:off x="514775" y="300700"/>
            <a:ext cx="8114400" cy="513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GB"/>
              <a:t>Principal Component Analysis</a:t>
            </a:r>
            <a:endParaRPr/>
          </a:p>
        </p:txBody>
      </p:sp>
      <p:sp>
        <p:nvSpPr>
          <p:cNvPr id="1023" name="Google Shape;1023;p28"/>
          <p:cNvSpPr txBox="1"/>
          <p:nvPr/>
        </p:nvSpPr>
        <p:spPr>
          <a:xfrm>
            <a:off x="514775" y="1358350"/>
            <a:ext cx="43863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Fira Sans Extra Condensed"/>
              <a:buChar char="●"/>
            </a:pPr>
            <a:r>
              <a:rPr lang="en-GB">
                <a:latin typeface="Fira Sans Extra Condensed"/>
                <a:ea typeface="Fira Sans Extra Condensed"/>
                <a:cs typeface="Fira Sans Extra Condensed"/>
                <a:sym typeface="Fira Sans Extra Condensed"/>
              </a:rPr>
              <a:t>PCA for </a:t>
            </a:r>
            <a:r>
              <a:rPr lang="en-GB">
                <a:latin typeface="Fira Sans Extra Condensed"/>
                <a:ea typeface="Fira Sans Extra Condensed"/>
                <a:cs typeface="Fira Sans Extra Condensed"/>
                <a:sym typeface="Fira Sans Extra Condensed"/>
              </a:rPr>
              <a:t>dimensionality</a:t>
            </a:r>
            <a:r>
              <a:rPr lang="en-GB">
                <a:latin typeface="Fira Sans Extra Condensed"/>
                <a:ea typeface="Fira Sans Extra Condensed"/>
                <a:cs typeface="Fira Sans Extra Condensed"/>
                <a:sym typeface="Fira Sans Extra Condensed"/>
              </a:rPr>
              <a:t> reduction</a:t>
            </a:r>
            <a:endParaRPr>
              <a:latin typeface="Fira Sans Extra Condensed"/>
              <a:ea typeface="Fira Sans Extra Condensed"/>
              <a:cs typeface="Fira Sans Extra Condensed"/>
              <a:sym typeface="Fira Sans Extra Condensed"/>
            </a:endParaRPr>
          </a:p>
        </p:txBody>
      </p:sp>
      <p:pic>
        <p:nvPicPr>
          <p:cNvPr id="1024" name="Google Shape;1024;p28"/>
          <p:cNvPicPr preferRelativeResize="0"/>
          <p:nvPr/>
        </p:nvPicPr>
        <p:blipFill>
          <a:blip r:embed="rId3">
            <a:alphaModFix/>
          </a:blip>
          <a:stretch>
            <a:fillRect/>
          </a:stretch>
        </p:blipFill>
        <p:spPr>
          <a:xfrm>
            <a:off x="514775" y="2110388"/>
            <a:ext cx="4057225" cy="2055513"/>
          </a:xfrm>
          <a:prstGeom prst="rect">
            <a:avLst/>
          </a:prstGeom>
          <a:noFill/>
          <a:ln>
            <a:noFill/>
          </a:ln>
        </p:spPr>
      </p:pic>
      <p:pic>
        <p:nvPicPr>
          <p:cNvPr id="1025" name="Google Shape;1025;p28"/>
          <p:cNvPicPr preferRelativeResize="0"/>
          <p:nvPr/>
        </p:nvPicPr>
        <p:blipFill>
          <a:blip r:embed="rId4">
            <a:alphaModFix/>
          </a:blip>
          <a:stretch>
            <a:fillRect/>
          </a:stretch>
        </p:blipFill>
        <p:spPr>
          <a:xfrm>
            <a:off x="4901075" y="1205575"/>
            <a:ext cx="3728076" cy="2960326"/>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9" name="Shape 1029"/>
        <p:cNvGrpSpPr/>
        <p:nvPr/>
      </p:nvGrpSpPr>
      <p:grpSpPr>
        <a:xfrm>
          <a:off x="0" y="0"/>
          <a:ext cx="0" cy="0"/>
          <a:chOff x="0" y="0"/>
          <a:chExt cx="0" cy="0"/>
        </a:xfrm>
      </p:grpSpPr>
      <p:sp>
        <p:nvSpPr>
          <p:cNvPr id="1030" name="Google Shape;1030;p29"/>
          <p:cNvSpPr txBox="1"/>
          <p:nvPr>
            <p:ph type="ctrTitle"/>
          </p:nvPr>
        </p:nvSpPr>
        <p:spPr>
          <a:xfrm>
            <a:off x="609600" y="1150825"/>
            <a:ext cx="4252200" cy="239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EXPLORATORY</a:t>
            </a:r>
            <a:endParaRPr/>
          </a:p>
          <a:p>
            <a:pPr indent="0" lvl="0" marL="0" rtl="0" algn="l">
              <a:spcBef>
                <a:spcPts val="0"/>
              </a:spcBef>
              <a:spcAft>
                <a:spcPts val="0"/>
              </a:spcAft>
              <a:buNone/>
            </a:pPr>
            <a:r>
              <a:rPr lang="en-GB"/>
              <a:t>DATA ANALYSIS</a:t>
            </a:r>
            <a:endParaRPr/>
          </a:p>
        </p:txBody>
      </p:sp>
      <p:grpSp>
        <p:nvGrpSpPr>
          <p:cNvPr id="1031" name="Google Shape;1031;p29"/>
          <p:cNvGrpSpPr/>
          <p:nvPr/>
        </p:nvGrpSpPr>
        <p:grpSpPr>
          <a:xfrm>
            <a:off x="6400784" y="1414779"/>
            <a:ext cx="1801298" cy="2313940"/>
            <a:chOff x="2616388" y="1504175"/>
            <a:chExt cx="2082425" cy="2675075"/>
          </a:xfrm>
        </p:grpSpPr>
        <p:sp>
          <p:nvSpPr>
            <p:cNvPr id="1032" name="Google Shape;1032;p29"/>
            <p:cNvSpPr/>
            <p:nvPr/>
          </p:nvSpPr>
          <p:spPr>
            <a:xfrm>
              <a:off x="2616688" y="3345475"/>
              <a:ext cx="1897575" cy="833775"/>
            </a:xfrm>
            <a:custGeom>
              <a:rect b="b" l="l" r="r" t="t"/>
              <a:pathLst>
                <a:path extrusionOk="0" h="33351" w="75903">
                  <a:moveTo>
                    <a:pt x="0" y="1"/>
                  </a:moveTo>
                  <a:lnTo>
                    <a:pt x="0" y="989"/>
                  </a:lnTo>
                  <a:cubicBezTo>
                    <a:pt x="0" y="1108"/>
                    <a:pt x="72" y="1215"/>
                    <a:pt x="191" y="1275"/>
                  </a:cubicBezTo>
                  <a:lnTo>
                    <a:pt x="55472" y="33195"/>
                  </a:lnTo>
                  <a:cubicBezTo>
                    <a:pt x="55829" y="33350"/>
                    <a:pt x="56246" y="33338"/>
                    <a:pt x="56591" y="33148"/>
                  </a:cubicBezTo>
                  <a:lnTo>
                    <a:pt x="75629" y="22158"/>
                  </a:lnTo>
                  <a:cubicBezTo>
                    <a:pt x="75784" y="22087"/>
                    <a:pt x="75879" y="21944"/>
                    <a:pt x="75903" y="21789"/>
                  </a:cubicBezTo>
                  <a:lnTo>
                    <a:pt x="75903" y="20801"/>
                  </a:lnTo>
                  <a:close/>
                </a:path>
              </a:pathLst>
            </a:custGeom>
            <a:gradFill>
              <a:gsLst>
                <a:gs pos="0">
                  <a:schemeClr val="accent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29"/>
            <p:cNvSpPr/>
            <p:nvPr/>
          </p:nvSpPr>
          <p:spPr>
            <a:xfrm>
              <a:off x="2616388" y="3057550"/>
              <a:ext cx="1897875" cy="1095775"/>
            </a:xfrm>
            <a:custGeom>
              <a:rect b="b" l="l" r="r" t="t"/>
              <a:pathLst>
                <a:path extrusionOk="0" h="43831" w="75915">
                  <a:moveTo>
                    <a:pt x="19950" y="0"/>
                  </a:moveTo>
                  <a:cubicBezTo>
                    <a:pt x="19729" y="0"/>
                    <a:pt x="19496" y="55"/>
                    <a:pt x="19312" y="159"/>
                  </a:cubicBezTo>
                  <a:lnTo>
                    <a:pt x="274" y="11149"/>
                  </a:lnTo>
                  <a:cubicBezTo>
                    <a:pt x="120" y="11220"/>
                    <a:pt x="24" y="11351"/>
                    <a:pt x="0" y="11518"/>
                  </a:cubicBezTo>
                  <a:cubicBezTo>
                    <a:pt x="12" y="11637"/>
                    <a:pt x="84" y="11744"/>
                    <a:pt x="191" y="11804"/>
                  </a:cubicBezTo>
                  <a:lnTo>
                    <a:pt x="55484" y="43724"/>
                  </a:lnTo>
                  <a:cubicBezTo>
                    <a:pt x="55647" y="43795"/>
                    <a:pt x="55822" y="43831"/>
                    <a:pt x="55998" y="43831"/>
                  </a:cubicBezTo>
                  <a:cubicBezTo>
                    <a:pt x="56207" y="43831"/>
                    <a:pt x="56415" y="43780"/>
                    <a:pt x="56603" y="43677"/>
                  </a:cubicBezTo>
                  <a:lnTo>
                    <a:pt x="75641" y="32687"/>
                  </a:lnTo>
                  <a:cubicBezTo>
                    <a:pt x="75796" y="32616"/>
                    <a:pt x="75891" y="32485"/>
                    <a:pt x="75915" y="32318"/>
                  </a:cubicBezTo>
                  <a:cubicBezTo>
                    <a:pt x="75903" y="32199"/>
                    <a:pt x="75831" y="32080"/>
                    <a:pt x="75724" y="32032"/>
                  </a:cubicBezTo>
                  <a:lnTo>
                    <a:pt x="20432" y="112"/>
                  </a:lnTo>
                  <a:cubicBezTo>
                    <a:pt x="20303" y="37"/>
                    <a:pt x="20131" y="0"/>
                    <a:pt x="19950" y="0"/>
                  </a:cubicBezTo>
                  <a:close/>
                </a:path>
              </a:pathLst>
            </a:custGeom>
            <a:gradFill>
              <a:gsLst>
                <a:gs pos="0">
                  <a:schemeClr val="accent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29"/>
            <p:cNvSpPr/>
            <p:nvPr/>
          </p:nvSpPr>
          <p:spPr>
            <a:xfrm>
              <a:off x="2643763" y="3070150"/>
              <a:ext cx="1853825" cy="1070400"/>
            </a:xfrm>
            <a:custGeom>
              <a:rect b="b" l="l" r="r" t="t"/>
              <a:pathLst>
                <a:path extrusionOk="0" h="42816" w="74153">
                  <a:moveTo>
                    <a:pt x="54841" y="42732"/>
                  </a:moveTo>
                  <a:lnTo>
                    <a:pt x="156" y="11157"/>
                  </a:lnTo>
                  <a:cubicBezTo>
                    <a:pt x="1" y="11073"/>
                    <a:pt x="25" y="10931"/>
                    <a:pt x="191" y="10823"/>
                  </a:cubicBezTo>
                  <a:lnTo>
                    <a:pt x="18741" y="108"/>
                  </a:lnTo>
                  <a:cubicBezTo>
                    <a:pt x="18920" y="13"/>
                    <a:pt x="19134" y="1"/>
                    <a:pt x="19313" y="84"/>
                  </a:cubicBezTo>
                  <a:lnTo>
                    <a:pt x="74010" y="31671"/>
                  </a:lnTo>
                  <a:cubicBezTo>
                    <a:pt x="74153" y="31755"/>
                    <a:pt x="74129" y="31897"/>
                    <a:pt x="73962" y="31993"/>
                  </a:cubicBezTo>
                  <a:lnTo>
                    <a:pt x="55413" y="42708"/>
                  </a:lnTo>
                  <a:cubicBezTo>
                    <a:pt x="55234" y="42815"/>
                    <a:pt x="55020" y="42815"/>
                    <a:pt x="54841" y="42732"/>
                  </a:cubicBezTo>
                  <a:close/>
                </a:path>
              </a:pathLst>
            </a:custGeom>
            <a:gradFill>
              <a:gsLst>
                <a:gs pos="0">
                  <a:schemeClr val="accent2"/>
                </a:gs>
                <a:gs pos="100000">
                  <a:schemeClr val="accent3"/>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35" name="Google Shape;1035;p29"/>
            <p:cNvGrpSpPr/>
            <p:nvPr/>
          </p:nvGrpSpPr>
          <p:grpSpPr>
            <a:xfrm>
              <a:off x="2723238" y="3123575"/>
              <a:ext cx="1675550" cy="965475"/>
              <a:chOff x="2723238" y="3123575"/>
              <a:chExt cx="1675550" cy="965475"/>
            </a:xfrm>
          </p:grpSpPr>
          <p:sp>
            <p:nvSpPr>
              <p:cNvPr id="1036" name="Google Shape;1036;p29"/>
              <p:cNvSpPr/>
              <p:nvPr/>
            </p:nvSpPr>
            <p:spPr>
              <a:xfrm>
                <a:off x="3065263" y="3123575"/>
                <a:ext cx="141100" cy="79225"/>
              </a:xfrm>
              <a:custGeom>
                <a:rect b="b" l="l" r="r" t="t"/>
                <a:pathLst>
                  <a:path extrusionOk="0" h="3169" w="5644">
                    <a:moveTo>
                      <a:pt x="2190" y="0"/>
                    </a:moveTo>
                    <a:cubicBezTo>
                      <a:pt x="2018" y="0"/>
                      <a:pt x="1846" y="42"/>
                      <a:pt x="1691" y="126"/>
                    </a:cubicBezTo>
                    <a:lnTo>
                      <a:pt x="310" y="924"/>
                    </a:lnTo>
                    <a:cubicBezTo>
                      <a:pt x="36" y="1090"/>
                      <a:pt x="0" y="1328"/>
                      <a:pt x="238" y="1459"/>
                    </a:cubicBezTo>
                    <a:lnTo>
                      <a:pt x="3036" y="3079"/>
                    </a:lnTo>
                    <a:cubicBezTo>
                      <a:pt x="3173" y="3139"/>
                      <a:pt x="3317" y="3169"/>
                      <a:pt x="3460" y="3169"/>
                    </a:cubicBezTo>
                    <a:cubicBezTo>
                      <a:pt x="3629" y="3169"/>
                      <a:pt x="3798" y="3127"/>
                      <a:pt x="3953" y="3043"/>
                    </a:cubicBezTo>
                    <a:lnTo>
                      <a:pt x="5346" y="2233"/>
                    </a:lnTo>
                    <a:cubicBezTo>
                      <a:pt x="5620" y="2067"/>
                      <a:pt x="5644" y="1828"/>
                      <a:pt x="5406" y="1697"/>
                    </a:cubicBezTo>
                    <a:lnTo>
                      <a:pt x="2619" y="90"/>
                    </a:lnTo>
                    <a:cubicBezTo>
                      <a:pt x="2483" y="30"/>
                      <a:pt x="2337" y="0"/>
                      <a:pt x="219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29"/>
              <p:cNvSpPr/>
              <p:nvPr/>
            </p:nvSpPr>
            <p:spPr>
              <a:xfrm>
                <a:off x="3197713" y="3200100"/>
                <a:ext cx="141100" cy="79200"/>
              </a:xfrm>
              <a:custGeom>
                <a:rect b="b" l="l" r="r" t="t"/>
                <a:pathLst>
                  <a:path extrusionOk="0" h="3168" w="5644">
                    <a:moveTo>
                      <a:pt x="2199" y="0"/>
                    </a:moveTo>
                    <a:cubicBezTo>
                      <a:pt x="2023" y="0"/>
                      <a:pt x="1848" y="45"/>
                      <a:pt x="1691" y="137"/>
                    </a:cubicBezTo>
                    <a:lnTo>
                      <a:pt x="310" y="934"/>
                    </a:lnTo>
                    <a:cubicBezTo>
                      <a:pt x="36" y="1089"/>
                      <a:pt x="0" y="1327"/>
                      <a:pt x="239" y="1470"/>
                    </a:cubicBezTo>
                    <a:lnTo>
                      <a:pt x="3036" y="3077"/>
                    </a:lnTo>
                    <a:cubicBezTo>
                      <a:pt x="3173" y="3137"/>
                      <a:pt x="3317" y="3167"/>
                      <a:pt x="3460" y="3167"/>
                    </a:cubicBezTo>
                    <a:cubicBezTo>
                      <a:pt x="3630" y="3167"/>
                      <a:pt x="3798" y="3126"/>
                      <a:pt x="3953" y="3042"/>
                    </a:cubicBezTo>
                    <a:lnTo>
                      <a:pt x="5346" y="2244"/>
                    </a:lnTo>
                    <a:cubicBezTo>
                      <a:pt x="5620" y="2077"/>
                      <a:pt x="5644" y="1839"/>
                      <a:pt x="5406" y="1708"/>
                    </a:cubicBezTo>
                    <a:lnTo>
                      <a:pt x="2620" y="89"/>
                    </a:lnTo>
                    <a:cubicBezTo>
                      <a:pt x="2486" y="30"/>
                      <a:pt x="2342" y="0"/>
                      <a:pt x="219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29"/>
              <p:cNvSpPr/>
              <p:nvPr/>
            </p:nvSpPr>
            <p:spPr>
              <a:xfrm>
                <a:off x="3330463" y="3276550"/>
                <a:ext cx="140825" cy="79075"/>
              </a:xfrm>
              <a:custGeom>
                <a:rect b="b" l="l" r="r" t="t"/>
                <a:pathLst>
                  <a:path extrusionOk="0" h="3163" w="5633">
                    <a:moveTo>
                      <a:pt x="2179" y="1"/>
                    </a:moveTo>
                    <a:cubicBezTo>
                      <a:pt x="2006" y="1"/>
                      <a:pt x="1834" y="43"/>
                      <a:pt x="1679" y="127"/>
                    </a:cubicBezTo>
                    <a:lnTo>
                      <a:pt x="298" y="924"/>
                    </a:lnTo>
                    <a:cubicBezTo>
                      <a:pt x="24" y="1091"/>
                      <a:pt x="1" y="1329"/>
                      <a:pt x="227" y="1460"/>
                    </a:cubicBezTo>
                    <a:lnTo>
                      <a:pt x="3025" y="3067"/>
                    </a:lnTo>
                    <a:cubicBezTo>
                      <a:pt x="3159" y="3132"/>
                      <a:pt x="3300" y="3162"/>
                      <a:pt x="3441" y="3162"/>
                    </a:cubicBezTo>
                    <a:cubicBezTo>
                      <a:pt x="3613" y="3162"/>
                      <a:pt x="3784" y="3117"/>
                      <a:pt x="3942" y="3032"/>
                    </a:cubicBezTo>
                    <a:lnTo>
                      <a:pt x="5335" y="2234"/>
                    </a:lnTo>
                    <a:cubicBezTo>
                      <a:pt x="5608" y="2079"/>
                      <a:pt x="5632" y="1841"/>
                      <a:pt x="5394" y="1698"/>
                    </a:cubicBezTo>
                    <a:lnTo>
                      <a:pt x="2608" y="91"/>
                    </a:lnTo>
                    <a:cubicBezTo>
                      <a:pt x="2472" y="31"/>
                      <a:pt x="2325" y="1"/>
                      <a:pt x="217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29"/>
              <p:cNvSpPr/>
              <p:nvPr/>
            </p:nvSpPr>
            <p:spPr>
              <a:xfrm>
                <a:off x="3462613" y="3353050"/>
                <a:ext cx="141125" cy="79075"/>
              </a:xfrm>
              <a:custGeom>
                <a:rect b="b" l="l" r="r" t="t"/>
                <a:pathLst>
                  <a:path extrusionOk="0" h="3163" w="5645">
                    <a:moveTo>
                      <a:pt x="2191" y="1"/>
                    </a:moveTo>
                    <a:cubicBezTo>
                      <a:pt x="2019" y="1"/>
                      <a:pt x="1846" y="43"/>
                      <a:pt x="1692" y="127"/>
                    </a:cubicBezTo>
                    <a:lnTo>
                      <a:pt x="311" y="924"/>
                    </a:lnTo>
                    <a:cubicBezTo>
                      <a:pt x="37" y="1091"/>
                      <a:pt x="1" y="1329"/>
                      <a:pt x="239" y="1460"/>
                    </a:cubicBezTo>
                    <a:lnTo>
                      <a:pt x="3037" y="3067"/>
                    </a:lnTo>
                    <a:cubicBezTo>
                      <a:pt x="3171" y="3132"/>
                      <a:pt x="3315" y="3162"/>
                      <a:pt x="3458" y="3162"/>
                    </a:cubicBezTo>
                    <a:cubicBezTo>
                      <a:pt x="3634" y="3162"/>
                      <a:pt x="3809" y="3117"/>
                      <a:pt x="3966" y="3032"/>
                    </a:cubicBezTo>
                    <a:lnTo>
                      <a:pt x="5347" y="2234"/>
                    </a:lnTo>
                    <a:cubicBezTo>
                      <a:pt x="5609" y="2079"/>
                      <a:pt x="5645" y="1841"/>
                      <a:pt x="5406" y="1698"/>
                    </a:cubicBezTo>
                    <a:lnTo>
                      <a:pt x="2620" y="91"/>
                    </a:lnTo>
                    <a:cubicBezTo>
                      <a:pt x="2484" y="31"/>
                      <a:pt x="2337" y="1"/>
                      <a:pt x="219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29"/>
              <p:cNvSpPr/>
              <p:nvPr/>
            </p:nvSpPr>
            <p:spPr>
              <a:xfrm>
                <a:off x="3595388" y="3429425"/>
                <a:ext cx="140800" cy="79200"/>
              </a:xfrm>
              <a:custGeom>
                <a:rect b="b" l="l" r="r" t="t"/>
                <a:pathLst>
                  <a:path extrusionOk="0" h="3168" w="5632">
                    <a:moveTo>
                      <a:pt x="2187" y="1"/>
                    </a:moveTo>
                    <a:cubicBezTo>
                      <a:pt x="2013" y="1"/>
                      <a:pt x="1841" y="46"/>
                      <a:pt x="1691" y="131"/>
                    </a:cubicBezTo>
                    <a:lnTo>
                      <a:pt x="298" y="929"/>
                    </a:lnTo>
                    <a:cubicBezTo>
                      <a:pt x="24" y="1096"/>
                      <a:pt x="0" y="1334"/>
                      <a:pt x="238" y="1465"/>
                    </a:cubicBezTo>
                    <a:lnTo>
                      <a:pt x="3024" y="3072"/>
                    </a:lnTo>
                    <a:cubicBezTo>
                      <a:pt x="3158" y="3137"/>
                      <a:pt x="3302" y="3167"/>
                      <a:pt x="3446" y="3167"/>
                    </a:cubicBezTo>
                    <a:cubicBezTo>
                      <a:pt x="3621" y="3167"/>
                      <a:pt x="3796" y="3122"/>
                      <a:pt x="3953" y="3037"/>
                    </a:cubicBezTo>
                    <a:lnTo>
                      <a:pt x="5334" y="2239"/>
                    </a:lnTo>
                    <a:cubicBezTo>
                      <a:pt x="5608" y="2084"/>
                      <a:pt x="5632" y="1846"/>
                      <a:pt x="5406" y="1703"/>
                    </a:cubicBezTo>
                    <a:lnTo>
                      <a:pt x="2608" y="96"/>
                    </a:lnTo>
                    <a:cubicBezTo>
                      <a:pt x="2474" y="31"/>
                      <a:pt x="2330" y="1"/>
                      <a:pt x="218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29"/>
              <p:cNvSpPr/>
              <p:nvPr/>
            </p:nvSpPr>
            <p:spPr>
              <a:xfrm>
                <a:off x="3727838" y="3505775"/>
                <a:ext cx="141100" cy="79325"/>
              </a:xfrm>
              <a:custGeom>
                <a:rect b="b" l="l" r="r" t="t"/>
                <a:pathLst>
                  <a:path extrusionOk="0" h="3173" w="5644">
                    <a:moveTo>
                      <a:pt x="2188" y="1"/>
                    </a:moveTo>
                    <a:cubicBezTo>
                      <a:pt x="2014" y="1"/>
                      <a:pt x="1842" y="46"/>
                      <a:pt x="1691" y="137"/>
                    </a:cubicBezTo>
                    <a:lnTo>
                      <a:pt x="298" y="935"/>
                    </a:lnTo>
                    <a:cubicBezTo>
                      <a:pt x="24" y="1090"/>
                      <a:pt x="0" y="1328"/>
                      <a:pt x="239" y="1471"/>
                    </a:cubicBezTo>
                    <a:lnTo>
                      <a:pt x="3025" y="3078"/>
                    </a:lnTo>
                    <a:cubicBezTo>
                      <a:pt x="3159" y="3142"/>
                      <a:pt x="3302" y="3173"/>
                      <a:pt x="3446" y="3173"/>
                    </a:cubicBezTo>
                    <a:cubicBezTo>
                      <a:pt x="3621" y="3173"/>
                      <a:pt x="3796" y="3128"/>
                      <a:pt x="3953" y="3042"/>
                    </a:cubicBezTo>
                    <a:lnTo>
                      <a:pt x="5334" y="2245"/>
                    </a:lnTo>
                    <a:cubicBezTo>
                      <a:pt x="5608" y="2090"/>
                      <a:pt x="5644" y="1852"/>
                      <a:pt x="5406" y="1709"/>
                    </a:cubicBezTo>
                    <a:lnTo>
                      <a:pt x="2608" y="90"/>
                    </a:lnTo>
                    <a:cubicBezTo>
                      <a:pt x="2474" y="31"/>
                      <a:pt x="2330" y="1"/>
                      <a:pt x="218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29"/>
              <p:cNvSpPr/>
              <p:nvPr/>
            </p:nvSpPr>
            <p:spPr>
              <a:xfrm>
                <a:off x="3860288" y="3582425"/>
                <a:ext cx="141125" cy="79175"/>
              </a:xfrm>
              <a:custGeom>
                <a:rect b="b" l="l" r="r" t="t"/>
                <a:pathLst>
                  <a:path extrusionOk="0" h="3167" w="5645">
                    <a:moveTo>
                      <a:pt x="2188" y="1"/>
                    </a:moveTo>
                    <a:cubicBezTo>
                      <a:pt x="2014" y="1"/>
                      <a:pt x="1842" y="46"/>
                      <a:pt x="1691" y="131"/>
                    </a:cubicBezTo>
                    <a:lnTo>
                      <a:pt x="298" y="929"/>
                    </a:lnTo>
                    <a:cubicBezTo>
                      <a:pt x="25" y="1084"/>
                      <a:pt x="1" y="1322"/>
                      <a:pt x="239" y="1465"/>
                    </a:cubicBezTo>
                    <a:lnTo>
                      <a:pt x="3025" y="3072"/>
                    </a:lnTo>
                    <a:cubicBezTo>
                      <a:pt x="3159" y="3136"/>
                      <a:pt x="3303" y="3167"/>
                      <a:pt x="3446" y="3167"/>
                    </a:cubicBezTo>
                    <a:cubicBezTo>
                      <a:pt x="3621" y="3167"/>
                      <a:pt x="3796" y="3121"/>
                      <a:pt x="3954" y="3036"/>
                    </a:cubicBezTo>
                    <a:lnTo>
                      <a:pt x="5335" y="2239"/>
                    </a:lnTo>
                    <a:cubicBezTo>
                      <a:pt x="5609" y="2084"/>
                      <a:pt x="5644" y="1846"/>
                      <a:pt x="5406" y="1703"/>
                    </a:cubicBezTo>
                    <a:lnTo>
                      <a:pt x="2608" y="95"/>
                    </a:lnTo>
                    <a:cubicBezTo>
                      <a:pt x="2474" y="31"/>
                      <a:pt x="2330" y="1"/>
                      <a:pt x="218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29"/>
              <p:cNvSpPr/>
              <p:nvPr/>
            </p:nvSpPr>
            <p:spPr>
              <a:xfrm>
                <a:off x="3992738" y="3658925"/>
                <a:ext cx="141125" cy="79175"/>
              </a:xfrm>
              <a:custGeom>
                <a:rect b="b" l="l" r="r" t="t"/>
                <a:pathLst>
                  <a:path extrusionOk="0" h="3167" w="5645">
                    <a:moveTo>
                      <a:pt x="2192" y="1"/>
                    </a:moveTo>
                    <a:cubicBezTo>
                      <a:pt x="2020" y="1"/>
                      <a:pt x="1849" y="46"/>
                      <a:pt x="1692" y="131"/>
                    </a:cubicBezTo>
                    <a:lnTo>
                      <a:pt x="299" y="929"/>
                    </a:lnTo>
                    <a:cubicBezTo>
                      <a:pt x="25" y="1084"/>
                      <a:pt x="1" y="1322"/>
                      <a:pt x="239" y="1465"/>
                    </a:cubicBezTo>
                    <a:lnTo>
                      <a:pt x="3025" y="3072"/>
                    </a:lnTo>
                    <a:cubicBezTo>
                      <a:pt x="3159" y="3136"/>
                      <a:pt x="3303" y="3167"/>
                      <a:pt x="3446" y="3167"/>
                    </a:cubicBezTo>
                    <a:cubicBezTo>
                      <a:pt x="3622" y="3167"/>
                      <a:pt x="3797" y="3121"/>
                      <a:pt x="3954" y="3036"/>
                    </a:cubicBezTo>
                    <a:lnTo>
                      <a:pt x="5335" y="2239"/>
                    </a:lnTo>
                    <a:cubicBezTo>
                      <a:pt x="5609" y="2084"/>
                      <a:pt x="5645" y="1834"/>
                      <a:pt x="5406" y="1703"/>
                    </a:cubicBezTo>
                    <a:lnTo>
                      <a:pt x="2608" y="95"/>
                    </a:lnTo>
                    <a:cubicBezTo>
                      <a:pt x="2474" y="31"/>
                      <a:pt x="2333" y="1"/>
                      <a:pt x="219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29"/>
              <p:cNvSpPr/>
              <p:nvPr/>
            </p:nvSpPr>
            <p:spPr>
              <a:xfrm>
                <a:off x="4125213" y="3735425"/>
                <a:ext cx="141100" cy="79050"/>
              </a:xfrm>
              <a:custGeom>
                <a:rect b="b" l="l" r="r" t="t"/>
                <a:pathLst>
                  <a:path extrusionOk="0" h="3162" w="5644">
                    <a:moveTo>
                      <a:pt x="2192" y="0"/>
                    </a:moveTo>
                    <a:cubicBezTo>
                      <a:pt x="2019" y="0"/>
                      <a:pt x="1848" y="46"/>
                      <a:pt x="1691" y="131"/>
                    </a:cubicBezTo>
                    <a:lnTo>
                      <a:pt x="298" y="929"/>
                    </a:lnTo>
                    <a:cubicBezTo>
                      <a:pt x="36" y="1084"/>
                      <a:pt x="0" y="1322"/>
                      <a:pt x="238" y="1464"/>
                    </a:cubicBezTo>
                    <a:lnTo>
                      <a:pt x="3024" y="3072"/>
                    </a:lnTo>
                    <a:cubicBezTo>
                      <a:pt x="3161" y="3132"/>
                      <a:pt x="3307" y="3162"/>
                      <a:pt x="3453" y="3162"/>
                    </a:cubicBezTo>
                    <a:cubicBezTo>
                      <a:pt x="3626" y="3162"/>
                      <a:pt x="3798" y="3120"/>
                      <a:pt x="3953" y="3036"/>
                    </a:cubicBezTo>
                    <a:lnTo>
                      <a:pt x="5334" y="2238"/>
                    </a:lnTo>
                    <a:cubicBezTo>
                      <a:pt x="5608" y="2084"/>
                      <a:pt x="5644" y="1845"/>
                      <a:pt x="5406" y="1703"/>
                    </a:cubicBezTo>
                    <a:lnTo>
                      <a:pt x="2608" y="95"/>
                    </a:lnTo>
                    <a:cubicBezTo>
                      <a:pt x="2474" y="31"/>
                      <a:pt x="2332" y="0"/>
                      <a:pt x="219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29"/>
              <p:cNvSpPr/>
              <p:nvPr/>
            </p:nvSpPr>
            <p:spPr>
              <a:xfrm>
                <a:off x="4257663" y="3811925"/>
                <a:ext cx="141125" cy="79050"/>
              </a:xfrm>
              <a:custGeom>
                <a:rect b="b" l="l" r="r" t="t"/>
                <a:pathLst>
                  <a:path extrusionOk="0" h="3162" w="5645">
                    <a:moveTo>
                      <a:pt x="2192" y="0"/>
                    </a:moveTo>
                    <a:cubicBezTo>
                      <a:pt x="2020" y="0"/>
                      <a:pt x="1848" y="46"/>
                      <a:pt x="1691" y="131"/>
                    </a:cubicBezTo>
                    <a:lnTo>
                      <a:pt x="310" y="929"/>
                    </a:lnTo>
                    <a:cubicBezTo>
                      <a:pt x="36" y="1083"/>
                      <a:pt x="1" y="1322"/>
                      <a:pt x="239" y="1464"/>
                    </a:cubicBezTo>
                    <a:lnTo>
                      <a:pt x="3037" y="3072"/>
                    </a:lnTo>
                    <a:cubicBezTo>
                      <a:pt x="3168" y="3132"/>
                      <a:pt x="3311" y="3162"/>
                      <a:pt x="3456" y="3162"/>
                    </a:cubicBezTo>
                    <a:cubicBezTo>
                      <a:pt x="3626" y="3162"/>
                      <a:pt x="3799" y="3120"/>
                      <a:pt x="3953" y="3036"/>
                    </a:cubicBezTo>
                    <a:lnTo>
                      <a:pt x="5335" y="2226"/>
                    </a:lnTo>
                    <a:cubicBezTo>
                      <a:pt x="5608" y="2072"/>
                      <a:pt x="5644" y="1833"/>
                      <a:pt x="5406" y="1703"/>
                    </a:cubicBezTo>
                    <a:lnTo>
                      <a:pt x="2608" y="95"/>
                    </a:lnTo>
                    <a:cubicBezTo>
                      <a:pt x="2474" y="31"/>
                      <a:pt x="2333" y="0"/>
                      <a:pt x="219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29"/>
              <p:cNvSpPr/>
              <p:nvPr/>
            </p:nvSpPr>
            <p:spPr>
              <a:xfrm>
                <a:off x="2968213" y="3176425"/>
                <a:ext cx="145575" cy="82925"/>
              </a:xfrm>
              <a:custGeom>
                <a:rect b="b" l="l" r="r" t="t"/>
                <a:pathLst>
                  <a:path extrusionOk="0" h="3317" w="5823">
                    <a:moveTo>
                      <a:pt x="2286" y="1"/>
                    </a:moveTo>
                    <a:cubicBezTo>
                      <a:pt x="2193" y="1"/>
                      <a:pt x="2099" y="25"/>
                      <a:pt x="2013" y="72"/>
                    </a:cubicBezTo>
                    <a:lnTo>
                      <a:pt x="155" y="1143"/>
                    </a:lnTo>
                    <a:cubicBezTo>
                      <a:pt x="13" y="1226"/>
                      <a:pt x="1" y="1346"/>
                      <a:pt x="120" y="1417"/>
                    </a:cubicBezTo>
                    <a:lnTo>
                      <a:pt x="3323" y="3274"/>
                    </a:lnTo>
                    <a:cubicBezTo>
                      <a:pt x="3393" y="3302"/>
                      <a:pt x="3469" y="3316"/>
                      <a:pt x="3546" y="3316"/>
                    </a:cubicBezTo>
                    <a:cubicBezTo>
                      <a:pt x="3636" y="3316"/>
                      <a:pt x="3727" y="3296"/>
                      <a:pt x="3811" y="3251"/>
                    </a:cubicBezTo>
                    <a:lnTo>
                      <a:pt x="5668" y="2179"/>
                    </a:lnTo>
                    <a:cubicBezTo>
                      <a:pt x="5811" y="2096"/>
                      <a:pt x="5823" y="1965"/>
                      <a:pt x="5704" y="1893"/>
                    </a:cubicBezTo>
                    <a:lnTo>
                      <a:pt x="2501" y="48"/>
                    </a:lnTo>
                    <a:cubicBezTo>
                      <a:pt x="2432" y="16"/>
                      <a:pt x="2359" y="1"/>
                      <a:pt x="228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29"/>
              <p:cNvSpPr/>
              <p:nvPr/>
            </p:nvSpPr>
            <p:spPr>
              <a:xfrm>
                <a:off x="2886963" y="3223950"/>
                <a:ext cx="201225" cy="114625"/>
              </a:xfrm>
              <a:custGeom>
                <a:rect b="b" l="l" r="r" t="t"/>
                <a:pathLst>
                  <a:path extrusionOk="0" h="4585" w="8049">
                    <a:moveTo>
                      <a:pt x="2260" y="1"/>
                    </a:moveTo>
                    <a:cubicBezTo>
                      <a:pt x="2155" y="1"/>
                      <a:pt x="2049" y="25"/>
                      <a:pt x="1953" y="76"/>
                    </a:cubicBezTo>
                    <a:lnTo>
                      <a:pt x="191" y="1100"/>
                    </a:lnTo>
                    <a:cubicBezTo>
                      <a:pt x="24" y="1195"/>
                      <a:pt x="0" y="1338"/>
                      <a:pt x="155" y="1433"/>
                    </a:cubicBezTo>
                    <a:lnTo>
                      <a:pt x="5525" y="4529"/>
                    </a:lnTo>
                    <a:cubicBezTo>
                      <a:pt x="5605" y="4566"/>
                      <a:pt x="5693" y="4584"/>
                      <a:pt x="5780" y="4584"/>
                    </a:cubicBezTo>
                    <a:cubicBezTo>
                      <a:pt x="5887" y="4584"/>
                      <a:pt x="5993" y="4557"/>
                      <a:pt x="6084" y="4505"/>
                    </a:cubicBezTo>
                    <a:lnTo>
                      <a:pt x="7858" y="3481"/>
                    </a:lnTo>
                    <a:cubicBezTo>
                      <a:pt x="8025" y="3386"/>
                      <a:pt x="8049" y="3243"/>
                      <a:pt x="7894" y="3159"/>
                    </a:cubicBezTo>
                    <a:lnTo>
                      <a:pt x="2524" y="52"/>
                    </a:lnTo>
                    <a:cubicBezTo>
                      <a:pt x="2441" y="19"/>
                      <a:pt x="2351" y="1"/>
                      <a:pt x="226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29"/>
              <p:cNvSpPr/>
              <p:nvPr/>
            </p:nvSpPr>
            <p:spPr>
              <a:xfrm>
                <a:off x="2805688" y="3271075"/>
                <a:ext cx="217325" cy="124050"/>
              </a:xfrm>
              <a:custGeom>
                <a:rect b="b" l="l" r="r" t="t"/>
                <a:pathLst>
                  <a:path extrusionOk="0" h="4962" w="8693">
                    <a:moveTo>
                      <a:pt x="2248" y="0"/>
                    </a:moveTo>
                    <a:cubicBezTo>
                      <a:pt x="2141" y="0"/>
                      <a:pt x="2036" y="27"/>
                      <a:pt x="1942" y="84"/>
                    </a:cubicBezTo>
                    <a:lnTo>
                      <a:pt x="191" y="1096"/>
                    </a:lnTo>
                    <a:cubicBezTo>
                      <a:pt x="13" y="1191"/>
                      <a:pt x="1" y="1346"/>
                      <a:pt x="144" y="1429"/>
                    </a:cubicBezTo>
                    <a:lnTo>
                      <a:pt x="6168" y="4906"/>
                    </a:lnTo>
                    <a:cubicBezTo>
                      <a:pt x="6254" y="4943"/>
                      <a:pt x="6345" y="4961"/>
                      <a:pt x="6435" y="4961"/>
                    </a:cubicBezTo>
                    <a:cubicBezTo>
                      <a:pt x="6544" y="4961"/>
                      <a:pt x="6653" y="4934"/>
                      <a:pt x="6752" y="4882"/>
                    </a:cubicBezTo>
                    <a:lnTo>
                      <a:pt x="8502" y="3882"/>
                    </a:lnTo>
                    <a:cubicBezTo>
                      <a:pt x="8669" y="3775"/>
                      <a:pt x="8692" y="3620"/>
                      <a:pt x="8538" y="3536"/>
                    </a:cubicBezTo>
                    <a:lnTo>
                      <a:pt x="2525" y="60"/>
                    </a:lnTo>
                    <a:cubicBezTo>
                      <a:pt x="2436" y="21"/>
                      <a:pt x="2341" y="0"/>
                      <a:pt x="224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29"/>
              <p:cNvSpPr/>
              <p:nvPr/>
            </p:nvSpPr>
            <p:spPr>
              <a:xfrm>
                <a:off x="4160638" y="3864775"/>
                <a:ext cx="145575" cy="82900"/>
              </a:xfrm>
              <a:custGeom>
                <a:rect b="b" l="l" r="r" t="t"/>
                <a:pathLst>
                  <a:path extrusionOk="0" h="3316" w="5823">
                    <a:moveTo>
                      <a:pt x="2255" y="1"/>
                    </a:moveTo>
                    <a:cubicBezTo>
                      <a:pt x="2170" y="1"/>
                      <a:pt x="2086" y="21"/>
                      <a:pt x="2012" y="65"/>
                    </a:cubicBezTo>
                    <a:lnTo>
                      <a:pt x="155" y="1148"/>
                    </a:lnTo>
                    <a:cubicBezTo>
                      <a:pt x="12" y="1220"/>
                      <a:pt x="0" y="1351"/>
                      <a:pt x="119" y="1422"/>
                    </a:cubicBezTo>
                    <a:lnTo>
                      <a:pt x="3322" y="3268"/>
                    </a:lnTo>
                    <a:cubicBezTo>
                      <a:pt x="3393" y="3300"/>
                      <a:pt x="3469" y="3316"/>
                      <a:pt x="3544" y="3316"/>
                    </a:cubicBezTo>
                    <a:cubicBezTo>
                      <a:pt x="3633" y="3316"/>
                      <a:pt x="3721" y="3294"/>
                      <a:pt x="3798" y="3256"/>
                    </a:cubicBezTo>
                    <a:lnTo>
                      <a:pt x="5667" y="2172"/>
                    </a:lnTo>
                    <a:cubicBezTo>
                      <a:pt x="5810" y="2089"/>
                      <a:pt x="5822" y="1970"/>
                      <a:pt x="5691" y="1898"/>
                    </a:cubicBezTo>
                    <a:lnTo>
                      <a:pt x="2489" y="53"/>
                    </a:lnTo>
                    <a:cubicBezTo>
                      <a:pt x="2414" y="19"/>
                      <a:pt x="2334" y="1"/>
                      <a:pt x="22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29"/>
              <p:cNvSpPr/>
              <p:nvPr/>
            </p:nvSpPr>
            <p:spPr>
              <a:xfrm>
                <a:off x="4023113" y="3879875"/>
                <a:ext cx="200950" cy="114525"/>
              </a:xfrm>
              <a:custGeom>
                <a:rect b="b" l="l" r="r" t="t"/>
                <a:pathLst>
                  <a:path extrusionOk="0" h="4581" w="8038">
                    <a:moveTo>
                      <a:pt x="2268" y="0"/>
                    </a:moveTo>
                    <a:cubicBezTo>
                      <a:pt x="2160" y="0"/>
                      <a:pt x="2051" y="28"/>
                      <a:pt x="1953" y="80"/>
                    </a:cubicBezTo>
                    <a:lnTo>
                      <a:pt x="191" y="1092"/>
                    </a:lnTo>
                    <a:cubicBezTo>
                      <a:pt x="24" y="1199"/>
                      <a:pt x="0" y="1342"/>
                      <a:pt x="143" y="1425"/>
                    </a:cubicBezTo>
                    <a:lnTo>
                      <a:pt x="5513" y="4521"/>
                    </a:lnTo>
                    <a:cubicBezTo>
                      <a:pt x="5597" y="4560"/>
                      <a:pt x="5688" y="4581"/>
                      <a:pt x="5780" y="4581"/>
                    </a:cubicBezTo>
                    <a:cubicBezTo>
                      <a:pt x="5885" y="4581"/>
                      <a:pt x="5990" y="4554"/>
                      <a:pt x="6085" y="4497"/>
                    </a:cubicBezTo>
                    <a:lnTo>
                      <a:pt x="7847" y="3485"/>
                    </a:lnTo>
                    <a:cubicBezTo>
                      <a:pt x="8013" y="3390"/>
                      <a:pt x="8037" y="3235"/>
                      <a:pt x="7882" y="3152"/>
                    </a:cubicBezTo>
                    <a:lnTo>
                      <a:pt x="2525" y="56"/>
                    </a:lnTo>
                    <a:cubicBezTo>
                      <a:pt x="2444" y="19"/>
                      <a:pt x="2357" y="0"/>
                      <a:pt x="22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29"/>
              <p:cNvSpPr/>
              <p:nvPr/>
            </p:nvSpPr>
            <p:spPr>
              <a:xfrm>
                <a:off x="3925188" y="3917450"/>
                <a:ext cx="217300" cy="123975"/>
              </a:xfrm>
              <a:custGeom>
                <a:rect b="b" l="l" r="r" t="t"/>
                <a:pathLst>
                  <a:path extrusionOk="0" h="4959" w="8692">
                    <a:moveTo>
                      <a:pt x="2253" y="1"/>
                    </a:moveTo>
                    <a:cubicBezTo>
                      <a:pt x="2143" y="1"/>
                      <a:pt x="2033" y="31"/>
                      <a:pt x="1929" y="89"/>
                    </a:cubicBezTo>
                    <a:lnTo>
                      <a:pt x="191" y="1089"/>
                    </a:lnTo>
                    <a:cubicBezTo>
                      <a:pt x="12" y="1184"/>
                      <a:pt x="0" y="1351"/>
                      <a:pt x="143" y="1422"/>
                    </a:cubicBezTo>
                    <a:lnTo>
                      <a:pt x="6168" y="4899"/>
                    </a:lnTo>
                    <a:cubicBezTo>
                      <a:pt x="6257" y="4938"/>
                      <a:pt x="6351" y="4959"/>
                      <a:pt x="6445" y="4959"/>
                    </a:cubicBezTo>
                    <a:cubicBezTo>
                      <a:pt x="6551" y="4959"/>
                      <a:pt x="6656" y="4932"/>
                      <a:pt x="6751" y="4875"/>
                    </a:cubicBezTo>
                    <a:lnTo>
                      <a:pt x="8501" y="3875"/>
                    </a:lnTo>
                    <a:cubicBezTo>
                      <a:pt x="8668" y="3780"/>
                      <a:pt x="8692" y="3625"/>
                      <a:pt x="8537" y="3542"/>
                    </a:cubicBezTo>
                    <a:lnTo>
                      <a:pt x="2524" y="65"/>
                    </a:lnTo>
                    <a:cubicBezTo>
                      <a:pt x="2438" y="22"/>
                      <a:pt x="2346" y="1"/>
                      <a:pt x="225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29"/>
              <p:cNvSpPr/>
              <p:nvPr/>
            </p:nvSpPr>
            <p:spPr>
              <a:xfrm>
                <a:off x="2723238" y="3317650"/>
                <a:ext cx="145875" cy="82975"/>
              </a:xfrm>
              <a:custGeom>
                <a:rect b="b" l="l" r="r" t="t"/>
                <a:pathLst>
                  <a:path extrusionOk="0" h="3319" w="5835">
                    <a:moveTo>
                      <a:pt x="2284" y="0"/>
                    </a:moveTo>
                    <a:cubicBezTo>
                      <a:pt x="2201" y="0"/>
                      <a:pt x="2120" y="21"/>
                      <a:pt x="2049" y="66"/>
                    </a:cubicBezTo>
                    <a:lnTo>
                      <a:pt x="156" y="1150"/>
                    </a:lnTo>
                    <a:cubicBezTo>
                      <a:pt x="25" y="1233"/>
                      <a:pt x="1" y="1352"/>
                      <a:pt x="120" y="1412"/>
                    </a:cubicBezTo>
                    <a:lnTo>
                      <a:pt x="3346" y="3281"/>
                    </a:lnTo>
                    <a:cubicBezTo>
                      <a:pt x="3408" y="3307"/>
                      <a:pt x="3474" y="3319"/>
                      <a:pt x="3541" y="3319"/>
                    </a:cubicBezTo>
                    <a:cubicBezTo>
                      <a:pt x="3629" y="3319"/>
                      <a:pt x="3718" y="3298"/>
                      <a:pt x="3799" y="3257"/>
                    </a:cubicBezTo>
                    <a:lnTo>
                      <a:pt x="5680" y="2174"/>
                    </a:lnTo>
                    <a:cubicBezTo>
                      <a:pt x="5823" y="2090"/>
                      <a:pt x="5835" y="1971"/>
                      <a:pt x="5716" y="1912"/>
                    </a:cubicBezTo>
                    <a:lnTo>
                      <a:pt x="2489" y="42"/>
                    </a:lnTo>
                    <a:cubicBezTo>
                      <a:pt x="2424" y="15"/>
                      <a:pt x="2353" y="0"/>
                      <a:pt x="22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29"/>
              <p:cNvSpPr/>
              <p:nvPr/>
            </p:nvSpPr>
            <p:spPr>
              <a:xfrm>
                <a:off x="2829513" y="3378950"/>
                <a:ext cx="145875" cy="83100"/>
              </a:xfrm>
              <a:custGeom>
                <a:rect b="b" l="l" r="r" t="t"/>
                <a:pathLst>
                  <a:path extrusionOk="0" h="3324" w="5835">
                    <a:moveTo>
                      <a:pt x="2289" y="1"/>
                    </a:moveTo>
                    <a:cubicBezTo>
                      <a:pt x="2207" y="1"/>
                      <a:pt x="2126" y="22"/>
                      <a:pt x="2048" y="67"/>
                    </a:cubicBezTo>
                    <a:lnTo>
                      <a:pt x="155" y="1150"/>
                    </a:lnTo>
                    <a:cubicBezTo>
                      <a:pt x="24" y="1234"/>
                      <a:pt x="0" y="1353"/>
                      <a:pt x="119" y="1412"/>
                    </a:cubicBezTo>
                    <a:lnTo>
                      <a:pt x="3346" y="3281"/>
                    </a:lnTo>
                    <a:cubicBezTo>
                      <a:pt x="3411" y="3309"/>
                      <a:pt x="3484" y="3324"/>
                      <a:pt x="3557" y="3324"/>
                    </a:cubicBezTo>
                    <a:cubicBezTo>
                      <a:pt x="3642" y="3324"/>
                      <a:pt x="3727" y="3303"/>
                      <a:pt x="3798" y="3258"/>
                    </a:cubicBezTo>
                    <a:lnTo>
                      <a:pt x="5692" y="2174"/>
                    </a:lnTo>
                    <a:cubicBezTo>
                      <a:pt x="5823" y="2091"/>
                      <a:pt x="5834" y="1972"/>
                      <a:pt x="5727" y="1912"/>
                    </a:cubicBezTo>
                    <a:lnTo>
                      <a:pt x="2501" y="43"/>
                    </a:lnTo>
                    <a:cubicBezTo>
                      <a:pt x="2430" y="16"/>
                      <a:pt x="2359" y="1"/>
                      <a:pt x="228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29"/>
              <p:cNvSpPr/>
              <p:nvPr/>
            </p:nvSpPr>
            <p:spPr>
              <a:xfrm>
                <a:off x="2935763" y="3440275"/>
                <a:ext cx="145875" cy="83100"/>
              </a:xfrm>
              <a:custGeom>
                <a:rect b="b" l="l" r="r" t="t"/>
                <a:pathLst>
                  <a:path extrusionOk="0" h="3324" w="5835">
                    <a:moveTo>
                      <a:pt x="2284" y="1"/>
                    </a:moveTo>
                    <a:cubicBezTo>
                      <a:pt x="2201" y="1"/>
                      <a:pt x="2120" y="21"/>
                      <a:pt x="2049" y="66"/>
                    </a:cubicBezTo>
                    <a:lnTo>
                      <a:pt x="156" y="1150"/>
                    </a:lnTo>
                    <a:cubicBezTo>
                      <a:pt x="25" y="1233"/>
                      <a:pt x="1" y="1352"/>
                      <a:pt x="120" y="1412"/>
                    </a:cubicBezTo>
                    <a:lnTo>
                      <a:pt x="3347" y="3281"/>
                    </a:lnTo>
                    <a:cubicBezTo>
                      <a:pt x="3412" y="3308"/>
                      <a:pt x="3482" y="3323"/>
                      <a:pt x="3553" y="3323"/>
                    </a:cubicBezTo>
                    <a:cubicBezTo>
                      <a:pt x="3637" y="3323"/>
                      <a:pt x="3722" y="3303"/>
                      <a:pt x="3799" y="3257"/>
                    </a:cubicBezTo>
                    <a:lnTo>
                      <a:pt x="5692" y="2174"/>
                    </a:lnTo>
                    <a:cubicBezTo>
                      <a:pt x="5823" y="2091"/>
                      <a:pt x="5835" y="1971"/>
                      <a:pt x="5716" y="1912"/>
                    </a:cubicBezTo>
                    <a:lnTo>
                      <a:pt x="2489" y="43"/>
                    </a:lnTo>
                    <a:cubicBezTo>
                      <a:pt x="2424" y="15"/>
                      <a:pt x="2353" y="1"/>
                      <a:pt x="2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29"/>
              <p:cNvSpPr/>
              <p:nvPr/>
            </p:nvSpPr>
            <p:spPr>
              <a:xfrm>
                <a:off x="2990838" y="3378025"/>
                <a:ext cx="121175" cy="68575"/>
              </a:xfrm>
              <a:custGeom>
                <a:rect b="b" l="l" r="r" t="t"/>
                <a:pathLst>
                  <a:path extrusionOk="0" h="2743" w="4847">
                    <a:moveTo>
                      <a:pt x="2257" y="0"/>
                    </a:moveTo>
                    <a:cubicBezTo>
                      <a:pt x="2146" y="0"/>
                      <a:pt x="2034" y="28"/>
                      <a:pt x="1929" y="80"/>
                    </a:cubicBezTo>
                    <a:lnTo>
                      <a:pt x="191" y="1092"/>
                    </a:lnTo>
                    <a:cubicBezTo>
                      <a:pt x="12" y="1199"/>
                      <a:pt x="1" y="1342"/>
                      <a:pt x="143" y="1437"/>
                    </a:cubicBezTo>
                    <a:lnTo>
                      <a:pt x="2310" y="2687"/>
                    </a:lnTo>
                    <a:cubicBezTo>
                      <a:pt x="2394" y="2724"/>
                      <a:pt x="2484" y="2742"/>
                      <a:pt x="2574" y="2742"/>
                    </a:cubicBezTo>
                    <a:cubicBezTo>
                      <a:pt x="2690" y="2742"/>
                      <a:pt x="2805" y="2712"/>
                      <a:pt x="2906" y="2652"/>
                    </a:cubicBezTo>
                    <a:lnTo>
                      <a:pt x="4656" y="1652"/>
                    </a:lnTo>
                    <a:cubicBezTo>
                      <a:pt x="4823" y="1544"/>
                      <a:pt x="4846" y="1402"/>
                      <a:pt x="4692" y="1306"/>
                    </a:cubicBezTo>
                    <a:lnTo>
                      <a:pt x="2525" y="56"/>
                    </a:lnTo>
                    <a:cubicBezTo>
                      <a:pt x="2439" y="19"/>
                      <a:pt x="2348" y="0"/>
                      <a:pt x="22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29"/>
              <p:cNvSpPr/>
              <p:nvPr/>
            </p:nvSpPr>
            <p:spPr>
              <a:xfrm>
                <a:off x="3075663" y="3426925"/>
                <a:ext cx="120875" cy="68500"/>
              </a:xfrm>
              <a:custGeom>
                <a:rect b="b" l="l" r="r" t="t"/>
                <a:pathLst>
                  <a:path extrusionOk="0" h="2740" w="4835">
                    <a:moveTo>
                      <a:pt x="2255" y="0"/>
                    </a:moveTo>
                    <a:cubicBezTo>
                      <a:pt x="2146" y="0"/>
                      <a:pt x="2039" y="30"/>
                      <a:pt x="1942" y="89"/>
                    </a:cubicBezTo>
                    <a:lnTo>
                      <a:pt x="191" y="1089"/>
                    </a:lnTo>
                    <a:cubicBezTo>
                      <a:pt x="13" y="1196"/>
                      <a:pt x="1" y="1339"/>
                      <a:pt x="156" y="1434"/>
                    </a:cubicBezTo>
                    <a:lnTo>
                      <a:pt x="2311" y="2684"/>
                    </a:lnTo>
                    <a:cubicBezTo>
                      <a:pt x="2396" y="2722"/>
                      <a:pt x="2487" y="2740"/>
                      <a:pt x="2578" y="2740"/>
                    </a:cubicBezTo>
                    <a:cubicBezTo>
                      <a:pt x="2689" y="2740"/>
                      <a:pt x="2801" y="2713"/>
                      <a:pt x="2906" y="2660"/>
                    </a:cubicBezTo>
                    <a:lnTo>
                      <a:pt x="4644" y="1648"/>
                    </a:lnTo>
                    <a:cubicBezTo>
                      <a:pt x="4823" y="1553"/>
                      <a:pt x="4835" y="1398"/>
                      <a:pt x="4692" y="1315"/>
                    </a:cubicBezTo>
                    <a:lnTo>
                      <a:pt x="2525" y="65"/>
                    </a:lnTo>
                    <a:cubicBezTo>
                      <a:pt x="2438" y="21"/>
                      <a:pt x="2346" y="0"/>
                      <a:pt x="22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29"/>
              <p:cNvSpPr/>
              <p:nvPr/>
            </p:nvSpPr>
            <p:spPr>
              <a:xfrm>
                <a:off x="3160513" y="3475950"/>
                <a:ext cx="120875" cy="68525"/>
              </a:xfrm>
              <a:custGeom>
                <a:rect b="b" l="l" r="r" t="t"/>
                <a:pathLst>
                  <a:path extrusionOk="0" h="2741" w="4835">
                    <a:moveTo>
                      <a:pt x="2258" y="1"/>
                    </a:moveTo>
                    <a:cubicBezTo>
                      <a:pt x="2148" y="1"/>
                      <a:pt x="2039" y="28"/>
                      <a:pt x="1941" y="80"/>
                    </a:cubicBezTo>
                    <a:lnTo>
                      <a:pt x="191" y="1092"/>
                    </a:lnTo>
                    <a:cubicBezTo>
                      <a:pt x="24" y="1187"/>
                      <a:pt x="0" y="1342"/>
                      <a:pt x="155" y="1426"/>
                    </a:cubicBezTo>
                    <a:lnTo>
                      <a:pt x="2322" y="2676"/>
                    </a:lnTo>
                    <a:cubicBezTo>
                      <a:pt x="2403" y="2719"/>
                      <a:pt x="2495" y="2740"/>
                      <a:pt x="2587" y="2740"/>
                    </a:cubicBezTo>
                    <a:cubicBezTo>
                      <a:pt x="2697" y="2740"/>
                      <a:pt x="2808" y="2710"/>
                      <a:pt x="2905" y="2652"/>
                    </a:cubicBezTo>
                    <a:lnTo>
                      <a:pt x="4644" y="1652"/>
                    </a:lnTo>
                    <a:cubicBezTo>
                      <a:pt x="4822" y="1545"/>
                      <a:pt x="4834" y="1402"/>
                      <a:pt x="4691" y="1306"/>
                    </a:cubicBezTo>
                    <a:lnTo>
                      <a:pt x="2524" y="56"/>
                    </a:lnTo>
                    <a:cubicBezTo>
                      <a:pt x="2438" y="19"/>
                      <a:pt x="2348" y="1"/>
                      <a:pt x="22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29"/>
              <p:cNvSpPr/>
              <p:nvPr/>
            </p:nvSpPr>
            <p:spPr>
              <a:xfrm>
                <a:off x="3245338" y="3524850"/>
                <a:ext cx="121175" cy="68500"/>
              </a:xfrm>
              <a:custGeom>
                <a:rect b="b" l="l" r="r" t="t"/>
                <a:pathLst>
                  <a:path extrusionOk="0" h="2740" w="4847">
                    <a:moveTo>
                      <a:pt x="2257" y="0"/>
                    </a:moveTo>
                    <a:cubicBezTo>
                      <a:pt x="2146" y="0"/>
                      <a:pt x="2038" y="30"/>
                      <a:pt x="1941" y="89"/>
                    </a:cubicBezTo>
                    <a:lnTo>
                      <a:pt x="191" y="1101"/>
                    </a:lnTo>
                    <a:cubicBezTo>
                      <a:pt x="24" y="1196"/>
                      <a:pt x="0" y="1351"/>
                      <a:pt x="155" y="1434"/>
                    </a:cubicBezTo>
                    <a:lnTo>
                      <a:pt x="2322" y="2684"/>
                    </a:lnTo>
                    <a:cubicBezTo>
                      <a:pt x="2408" y="2722"/>
                      <a:pt x="2498" y="2740"/>
                      <a:pt x="2588" y="2740"/>
                    </a:cubicBezTo>
                    <a:cubicBezTo>
                      <a:pt x="2698" y="2740"/>
                      <a:pt x="2807" y="2713"/>
                      <a:pt x="2906" y="2660"/>
                    </a:cubicBezTo>
                    <a:lnTo>
                      <a:pt x="4656" y="1648"/>
                    </a:lnTo>
                    <a:cubicBezTo>
                      <a:pt x="4822" y="1553"/>
                      <a:pt x="4846" y="1398"/>
                      <a:pt x="4691" y="1315"/>
                    </a:cubicBezTo>
                    <a:lnTo>
                      <a:pt x="2536" y="65"/>
                    </a:lnTo>
                    <a:cubicBezTo>
                      <a:pt x="2444" y="21"/>
                      <a:pt x="2349" y="0"/>
                      <a:pt x="22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29"/>
              <p:cNvSpPr/>
              <p:nvPr/>
            </p:nvSpPr>
            <p:spPr>
              <a:xfrm>
                <a:off x="3330463" y="3573950"/>
                <a:ext cx="120875" cy="68525"/>
              </a:xfrm>
              <a:custGeom>
                <a:rect b="b" l="l" r="r" t="t"/>
                <a:pathLst>
                  <a:path extrusionOk="0" h="2741" w="4835">
                    <a:moveTo>
                      <a:pt x="2250" y="1"/>
                    </a:moveTo>
                    <a:cubicBezTo>
                      <a:pt x="2138" y="1"/>
                      <a:pt x="2027" y="31"/>
                      <a:pt x="1929" y="89"/>
                    </a:cubicBezTo>
                    <a:lnTo>
                      <a:pt x="191" y="1089"/>
                    </a:lnTo>
                    <a:cubicBezTo>
                      <a:pt x="12" y="1196"/>
                      <a:pt x="1" y="1339"/>
                      <a:pt x="143" y="1435"/>
                    </a:cubicBezTo>
                    <a:lnTo>
                      <a:pt x="2310" y="2685"/>
                    </a:lnTo>
                    <a:cubicBezTo>
                      <a:pt x="2396" y="2722"/>
                      <a:pt x="2487" y="2740"/>
                      <a:pt x="2577" y="2740"/>
                    </a:cubicBezTo>
                    <a:cubicBezTo>
                      <a:pt x="2687" y="2740"/>
                      <a:pt x="2796" y="2713"/>
                      <a:pt x="2894" y="2661"/>
                    </a:cubicBezTo>
                    <a:lnTo>
                      <a:pt x="4644" y="1649"/>
                    </a:lnTo>
                    <a:cubicBezTo>
                      <a:pt x="4811" y="1554"/>
                      <a:pt x="4835" y="1399"/>
                      <a:pt x="4680" y="1316"/>
                    </a:cubicBezTo>
                    <a:lnTo>
                      <a:pt x="2525" y="65"/>
                    </a:lnTo>
                    <a:cubicBezTo>
                      <a:pt x="2438" y="22"/>
                      <a:pt x="2344" y="1"/>
                      <a:pt x="225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29"/>
              <p:cNvSpPr/>
              <p:nvPr/>
            </p:nvSpPr>
            <p:spPr>
              <a:xfrm>
                <a:off x="3415288" y="3623000"/>
                <a:ext cx="120875" cy="68500"/>
              </a:xfrm>
              <a:custGeom>
                <a:rect b="b" l="l" r="r" t="t"/>
                <a:pathLst>
                  <a:path extrusionOk="0" h="2740" w="4835">
                    <a:moveTo>
                      <a:pt x="2259" y="0"/>
                    </a:moveTo>
                    <a:cubicBezTo>
                      <a:pt x="2149" y="0"/>
                      <a:pt x="2040" y="27"/>
                      <a:pt x="1942" y="80"/>
                    </a:cubicBezTo>
                    <a:lnTo>
                      <a:pt x="191" y="1092"/>
                    </a:lnTo>
                    <a:cubicBezTo>
                      <a:pt x="13" y="1187"/>
                      <a:pt x="1" y="1342"/>
                      <a:pt x="144" y="1425"/>
                    </a:cubicBezTo>
                    <a:lnTo>
                      <a:pt x="2311" y="2675"/>
                    </a:lnTo>
                    <a:cubicBezTo>
                      <a:pt x="2398" y="2719"/>
                      <a:pt x="2489" y="2740"/>
                      <a:pt x="2582" y="2740"/>
                    </a:cubicBezTo>
                    <a:cubicBezTo>
                      <a:pt x="2692" y="2740"/>
                      <a:pt x="2802" y="2710"/>
                      <a:pt x="2906" y="2652"/>
                    </a:cubicBezTo>
                    <a:lnTo>
                      <a:pt x="4644" y="1651"/>
                    </a:lnTo>
                    <a:cubicBezTo>
                      <a:pt x="4823" y="1544"/>
                      <a:pt x="4835" y="1401"/>
                      <a:pt x="4692" y="1306"/>
                    </a:cubicBezTo>
                    <a:lnTo>
                      <a:pt x="2525" y="56"/>
                    </a:lnTo>
                    <a:cubicBezTo>
                      <a:pt x="2439" y="18"/>
                      <a:pt x="2349" y="0"/>
                      <a:pt x="225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29"/>
              <p:cNvSpPr/>
              <p:nvPr/>
            </p:nvSpPr>
            <p:spPr>
              <a:xfrm>
                <a:off x="3500138" y="3672100"/>
                <a:ext cx="120875" cy="68400"/>
              </a:xfrm>
              <a:custGeom>
                <a:rect b="b" l="l" r="r" t="t"/>
                <a:pathLst>
                  <a:path extrusionOk="0" h="2736" w="4835">
                    <a:moveTo>
                      <a:pt x="2257" y="1"/>
                    </a:moveTo>
                    <a:cubicBezTo>
                      <a:pt x="2146" y="1"/>
                      <a:pt x="2034" y="28"/>
                      <a:pt x="1929" y="80"/>
                    </a:cubicBezTo>
                    <a:lnTo>
                      <a:pt x="191" y="1092"/>
                    </a:lnTo>
                    <a:cubicBezTo>
                      <a:pt x="12" y="1188"/>
                      <a:pt x="0" y="1342"/>
                      <a:pt x="143" y="1426"/>
                    </a:cubicBezTo>
                    <a:lnTo>
                      <a:pt x="2310" y="2676"/>
                    </a:lnTo>
                    <a:cubicBezTo>
                      <a:pt x="2399" y="2715"/>
                      <a:pt x="2496" y="2736"/>
                      <a:pt x="2593" y="2736"/>
                    </a:cubicBezTo>
                    <a:cubicBezTo>
                      <a:pt x="2702" y="2736"/>
                      <a:pt x="2810" y="2709"/>
                      <a:pt x="2905" y="2652"/>
                    </a:cubicBezTo>
                    <a:lnTo>
                      <a:pt x="4644" y="1640"/>
                    </a:lnTo>
                    <a:cubicBezTo>
                      <a:pt x="4822" y="1545"/>
                      <a:pt x="4834" y="1390"/>
                      <a:pt x="4691" y="1307"/>
                    </a:cubicBezTo>
                    <a:lnTo>
                      <a:pt x="2524" y="57"/>
                    </a:lnTo>
                    <a:cubicBezTo>
                      <a:pt x="2438" y="19"/>
                      <a:pt x="2348" y="1"/>
                      <a:pt x="225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29"/>
              <p:cNvSpPr/>
              <p:nvPr/>
            </p:nvSpPr>
            <p:spPr>
              <a:xfrm>
                <a:off x="3584963" y="3721000"/>
                <a:ext cx="120875" cy="68525"/>
              </a:xfrm>
              <a:custGeom>
                <a:rect b="b" l="l" r="r" t="t"/>
                <a:pathLst>
                  <a:path extrusionOk="0" h="2741" w="4835">
                    <a:moveTo>
                      <a:pt x="2255" y="0"/>
                    </a:moveTo>
                    <a:cubicBezTo>
                      <a:pt x="2146" y="0"/>
                      <a:pt x="2038" y="31"/>
                      <a:pt x="1941" y="89"/>
                    </a:cubicBezTo>
                    <a:lnTo>
                      <a:pt x="191" y="1089"/>
                    </a:lnTo>
                    <a:cubicBezTo>
                      <a:pt x="24" y="1196"/>
                      <a:pt x="0" y="1351"/>
                      <a:pt x="155" y="1434"/>
                    </a:cubicBezTo>
                    <a:lnTo>
                      <a:pt x="2322" y="2684"/>
                    </a:lnTo>
                    <a:cubicBezTo>
                      <a:pt x="2403" y="2722"/>
                      <a:pt x="2493" y="2740"/>
                      <a:pt x="2584" y="2740"/>
                    </a:cubicBezTo>
                    <a:cubicBezTo>
                      <a:pt x="2695" y="2740"/>
                      <a:pt x="2807" y="2713"/>
                      <a:pt x="2906" y="2661"/>
                    </a:cubicBezTo>
                    <a:lnTo>
                      <a:pt x="4656" y="1661"/>
                    </a:lnTo>
                    <a:cubicBezTo>
                      <a:pt x="4822" y="1553"/>
                      <a:pt x="4834" y="1399"/>
                      <a:pt x="4691" y="1315"/>
                    </a:cubicBezTo>
                    <a:lnTo>
                      <a:pt x="2525" y="65"/>
                    </a:lnTo>
                    <a:cubicBezTo>
                      <a:pt x="2438" y="22"/>
                      <a:pt x="2346" y="0"/>
                      <a:pt x="22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29"/>
              <p:cNvSpPr/>
              <p:nvPr/>
            </p:nvSpPr>
            <p:spPr>
              <a:xfrm>
                <a:off x="3670088" y="3770225"/>
                <a:ext cx="120875" cy="68350"/>
              </a:xfrm>
              <a:custGeom>
                <a:rect b="b" l="l" r="r" t="t"/>
                <a:pathLst>
                  <a:path extrusionOk="0" h="2734" w="4835">
                    <a:moveTo>
                      <a:pt x="2246" y="1"/>
                    </a:moveTo>
                    <a:cubicBezTo>
                      <a:pt x="2139" y="1"/>
                      <a:pt x="2031" y="27"/>
                      <a:pt x="1929" y="84"/>
                    </a:cubicBezTo>
                    <a:lnTo>
                      <a:pt x="191" y="1096"/>
                    </a:lnTo>
                    <a:cubicBezTo>
                      <a:pt x="13" y="1192"/>
                      <a:pt x="1" y="1346"/>
                      <a:pt x="143" y="1430"/>
                    </a:cubicBezTo>
                    <a:lnTo>
                      <a:pt x="2310" y="2668"/>
                    </a:lnTo>
                    <a:cubicBezTo>
                      <a:pt x="2400" y="2713"/>
                      <a:pt x="2494" y="2734"/>
                      <a:pt x="2589" y="2734"/>
                    </a:cubicBezTo>
                    <a:cubicBezTo>
                      <a:pt x="2697" y="2734"/>
                      <a:pt x="2805" y="2707"/>
                      <a:pt x="2906" y="2656"/>
                    </a:cubicBezTo>
                    <a:lnTo>
                      <a:pt x="4644" y="1644"/>
                    </a:lnTo>
                    <a:cubicBezTo>
                      <a:pt x="4823" y="1549"/>
                      <a:pt x="4835" y="1394"/>
                      <a:pt x="4692" y="1311"/>
                    </a:cubicBezTo>
                    <a:lnTo>
                      <a:pt x="2525" y="61"/>
                    </a:lnTo>
                    <a:cubicBezTo>
                      <a:pt x="2435" y="22"/>
                      <a:pt x="2341" y="1"/>
                      <a:pt x="224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29"/>
              <p:cNvSpPr/>
              <p:nvPr/>
            </p:nvSpPr>
            <p:spPr>
              <a:xfrm>
                <a:off x="3754913" y="3819150"/>
                <a:ext cx="121175" cy="68400"/>
              </a:xfrm>
              <a:custGeom>
                <a:rect b="b" l="l" r="r" t="t"/>
                <a:pathLst>
                  <a:path extrusionOk="0" h="2736" w="4847">
                    <a:moveTo>
                      <a:pt x="2264" y="0"/>
                    </a:moveTo>
                    <a:cubicBezTo>
                      <a:pt x="2152" y="0"/>
                      <a:pt x="2040" y="28"/>
                      <a:pt x="1942" y="80"/>
                    </a:cubicBezTo>
                    <a:lnTo>
                      <a:pt x="191" y="1092"/>
                    </a:lnTo>
                    <a:cubicBezTo>
                      <a:pt x="13" y="1187"/>
                      <a:pt x="1" y="1342"/>
                      <a:pt x="144" y="1425"/>
                    </a:cubicBezTo>
                    <a:lnTo>
                      <a:pt x="2311" y="2676"/>
                    </a:lnTo>
                    <a:cubicBezTo>
                      <a:pt x="2400" y="2715"/>
                      <a:pt x="2497" y="2735"/>
                      <a:pt x="2593" y="2735"/>
                    </a:cubicBezTo>
                    <a:cubicBezTo>
                      <a:pt x="2703" y="2735"/>
                      <a:pt x="2811" y="2709"/>
                      <a:pt x="2906" y="2652"/>
                    </a:cubicBezTo>
                    <a:lnTo>
                      <a:pt x="4656" y="1640"/>
                    </a:lnTo>
                    <a:cubicBezTo>
                      <a:pt x="4823" y="1544"/>
                      <a:pt x="4847" y="1390"/>
                      <a:pt x="4692" y="1306"/>
                    </a:cubicBezTo>
                    <a:lnTo>
                      <a:pt x="2525" y="56"/>
                    </a:lnTo>
                    <a:cubicBezTo>
                      <a:pt x="2445" y="19"/>
                      <a:pt x="2355" y="0"/>
                      <a:pt x="226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29"/>
              <p:cNvSpPr/>
              <p:nvPr/>
            </p:nvSpPr>
            <p:spPr>
              <a:xfrm>
                <a:off x="3839763" y="3868050"/>
                <a:ext cx="120875" cy="68500"/>
              </a:xfrm>
              <a:custGeom>
                <a:rect b="b" l="l" r="r" t="t"/>
                <a:pathLst>
                  <a:path extrusionOk="0" h="2740" w="4835">
                    <a:moveTo>
                      <a:pt x="2254" y="0"/>
                    </a:moveTo>
                    <a:cubicBezTo>
                      <a:pt x="2146" y="0"/>
                      <a:pt x="2038" y="30"/>
                      <a:pt x="1941" y="89"/>
                    </a:cubicBezTo>
                    <a:lnTo>
                      <a:pt x="191" y="1089"/>
                    </a:lnTo>
                    <a:cubicBezTo>
                      <a:pt x="12" y="1196"/>
                      <a:pt x="0" y="1351"/>
                      <a:pt x="155" y="1434"/>
                    </a:cubicBezTo>
                    <a:lnTo>
                      <a:pt x="2310" y="2684"/>
                    </a:lnTo>
                    <a:cubicBezTo>
                      <a:pt x="2396" y="2722"/>
                      <a:pt x="2486" y="2740"/>
                      <a:pt x="2577" y="2740"/>
                    </a:cubicBezTo>
                    <a:cubicBezTo>
                      <a:pt x="2689" y="2740"/>
                      <a:pt x="2801" y="2713"/>
                      <a:pt x="2905" y="2660"/>
                    </a:cubicBezTo>
                    <a:lnTo>
                      <a:pt x="4644" y="1648"/>
                    </a:lnTo>
                    <a:cubicBezTo>
                      <a:pt x="4822" y="1553"/>
                      <a:pt x="4834" y="1398"/>
                      <a:pt x="4691" y="1315"/>
                    </a:cubicBezTo>
                    <a:lnTo>
                      <a:pt x="2524" y="65"/>
                    </a:lnTo>
                    <a:cubicBezTo>
                      <a:pt x="2437" y="21"/>
                      <a:pt x="2346" y="0"/>
                      <a:pt x="22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29"/>
              <p:cNvSpPr/>
              <p:nvPr/>
            </p:nvSpPr>
            <p:spPr>
              <a:xfrm>
                <a:off x="3057813" y="3322350"/>
                <a:ext cx="123550" cy="69900"/>
              </a:xfrm>
              <a:custGeom>
                <a:rect b="b" l="l" r="r" t="t"/>
                <a:pathLst>
                  <a:path extrusionOk="0" h="2796" w="4942">
                    <a:moveTo>
                      <a:pt x="2263" y="1"/>
                    </a:moveTo>
                    <a:cubicBezTo>
                      <a:pt x="2157" y="1"/>
                      <a:pt x="2051" y="28"/>
                      <a:pt x="1953" y="81"/>
                    </a:cubicBezTo>
                    <a:lnTo>
                      <a:pt x="191" y="1104"/>
                    </a:lnTo>
                    <a:cubicBezTo>
                      <a:pt x="24" y="1200"/>
                      <a:pt x="0" y="1355"/>
                      <a:pt x="143" y="1438"/>
                    </a:cubicBezTo>
                    <a:lnTo>
                      <a:pt x="2417" y="2736"/>
                    </a:lnTo>
                    <a:cubicBezTo>
                      <a:pt x="2501" y="2775"/>
                      <a:pt x="2593" y="2795"/>
                      <a:pt x="2683" y="2795"/>
                    </a:cubicBezTo>
                    <a:cubicBezTo>
                      <a:pt x="2786" y="2795"/>
                      <a:pt x="2888" y="2769"/>
                      <a:pt x="2977" y="2712"/>
                    </a:cubicBezTo>
                    <a:lnTo>
                      <a:pt x="4751" y="1700"/>
                    </a:lnTo>
                    <a:cubicBezTo>
                      <a:pt x="4918" y="1605"/>
                      <a:pt x="4942" y="1450"/>
                      <a:pt x="4787" y="1366"/>
                    </a:cubicBezTo>
                    <a:lnTo>
                      <a:pt x="2525" y="57"/>
                    </a:lnTo>
                    <a:cubicBezTo>
                      <a:pt x="2439" y="19"/>
                      <a:pt x="2351" y="1"/>
                      <a:pt x="226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29"/>
              <p:cNvSpPr/>
              <p:nvPr/>
            </p:nvSpPr>
            <p:spPr>
              <a:xfrm>
                <a:off x="3145313" y="3372975"/>
                <a:ext cx="123550" cy="69775"/>
              </a:xfrm>
              <a:custGeom>
                <a:rect b="b" l="l" r="r" t="t"/>
                <a:pathLst>
                  <a:path extrusionOk="0" h="2791" w="4942">
                    <a:moveTo>
                      <a:pt x="2269" y="0"/>
                    </a:moveTo>
                    <a:cubicBezTo>
                      <a:pt x="2161" y="0"/>
                      <a:pt x="2052" y="27"/>
                      <a:pt x="1954" y="80"/>
                    </a:cubicBezTo>
                    <a:lnTo>
                      <a:pt x="191" y="1104"/>
                    </a:lnTo>
                    <a:cubicBezTo>
                      <a:pt x="25" y="1199"/>
                      <a:pt x="1" y="1342"/>
                      <a:pt x="144" y="1425"/>
                    </a:cubicBezTo>
                    <a:lnTo>
                      <a:pt x="2418" y="2735"/>
                    </a:lnTo>
                    <a:cubicBezTo>
                      <a:pt x="2498" y="2772"/>
                      <a:pt x="2586" y="2790"/>
                      <a:pt x="2674" y="2790"/>
                    </a:cubicBezTo>
                    <a:cubicBezTo>
                      <a:pt x="2782" y="2790"/>
                      <a:pt x="2891" y="2763"/>
                      <a:pt x="2989" y="2711"/>
                    </a:cubicBezTo>
                    <a:lnTo>
                      <a:pt x="4751" y="1699"/>
                    </a:lnTo>
                    <a:cubicBezTo>
                      <a:pt x="4918" y="1592"/>
                      <a:pt x="4942" y="1449"/>
                      <a:pt x="4787" y="1365"/>
                    </a:cubicBezTo>
                    <a:lnTo>
                      <a:pt x="2525" y="56"/>
                    </a:lnTo>
                    <a:cubicBezTo>
                      <a:pt x="2445" y="18"/>
                      <a:pt x="2357" y="0"/>
                      <a:pt x="226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29"/>
              <p:cNvSpPr/>
              <p:nvPr/>
            </p:nvSpPr>
            <p:spPr>
              <a:xfrm>
                <a:off x="3232838" y="3423575"/>
                <a:ext cx="123550" cy="69775"/>
              </a:xfrm>
              <a:custGeom>
                <a:rect b="b" l="l" r="r" t="t"/>
                <a:pathLst>
                  <a:path extrusionOk="0" h="2791" w="4942">
                    <a:moveTo>
                      <a:pt x="2268" y="0"/>
                    </a:moveTo>
                    <a:cubicBezTo>
                      <a:pt x="2160" y="0"/>
                      <a:pt x="2051" y="27"/>
                      <a:pt x="1953" y="80"/>
                    </a:cubicBezTo>
                    <a:lnTo>
                      <a:pt x="191" y="1104"/>
                    </a:lnTo>
                    <a:cubicBezTo>
                      <a:pt x="24" y="1199"/>
                      <a:pt x="0" y="1342"/>
                      <a:pt x="155" y="1425"/>
                    </a:cubicBezTo>
                    <a:lnTo>
                      <a:pt x="2417" y="2735"/>
                    </a:lnTo>
                    <a:cubicBezTo>
                      <a:pt x="2498" y="2772"/>
                      <a:pt x="2585" y="2790"/>
                      <a:pt x="2674" y="2790"/>
                    </a:cubicBezTo>
                    <a:cubicBezTo>
                      <a:pt x="2782" y="2790"/>
                      <a:pt x="2891" y="2763"/>
                      <a:pt x="2989" y="2711"/>
                    </a:cubicBezTo>
                    <a:lnTo>
                      <a:pt x="4751" y="1699"/>
                    </a:lnTo>
                    <a:cubicBezTo>
                      <a:pt x="4918" y="1592"/>
                      <a:pt x="4941" y="1449"/>
                      <a:pt x="4787" y="1366"/>
                    </a:cubicBezTo>
                    <a:lnTo>
                      <a:pt x="2524" y="56"/>
                    </a:lnTo>
                    <a:cubicBezTo>
                      <a:pt x="2444" y="18"/>
                      <a:pt x="2356" y="0"/>
                      <a:pt x="22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29"/>
              <p:cNvSpPr/>
              <p:nvPr/>
            </p:nvSpPr>
            <p:spPr>
              <a:xfrm>
                <a:off x="3320338" y="3474175"/>
                <a:ext cx="123550" cy="69775"/>
              </a:xfrm>
              <a:custGeom>
                <a:rect b="b" l="l" r="r" t="t"/>
                <a:pathLst>
                  <a:path extrusionOk="0" h="2791" w="4942">
                    <a:moveTo>
                      <a:pt x="2268" y="0"/>
                    </a:moveTo>
                    <a:cubicBezTo>
                      <a:pt x="2161" y="0"/>
                      <a:pt x="2052" y="27"/>
                      <a:pt x="1953" y="80"/>
                    </a:cubicBezTo>
                    <a:lnTo>
                      <a:pt x="191" y="1104"/>
                    </a:lnTo>
                    <a:cubicBezTo>
                      <a:pt x="25" y="1199"/>
                      <a:pt x="1" y="1342"/>
                      <a:pt x="156" y="1425"/>
                    </a:cubicBezTo>
                    <a:lnTo>
                      <a:pt x="2418" y="2735"/>
                    </a:lnTo>
                    <a:cubicBezTo>
                      <a:pt x="2503" y="2772"/>
                      <a:pt x="2592" y="2791"/>
                      <a:pt x="2679" y="2791"/>
                    </a:cubicBezTo>
                    <a:cubicBezTo>
                      <a:pt x="2786" y="2791"/>
                      <a:pt x="2891" y="2763"/>
                      <a:pt x="2989" y="2711"/>
                    </a:cubicBezTo>
                    <a:lnTo>
                      <a:pt x="4751" y="1699"/>
                    </a:lnTo>
                    <a:cubicBezTo>
                      <a:pt x="4918" y="1604"/>
                      <a:pt x="4942" y="1449"/>
                      <a:pt x="4799" y="1366"/>
                    </a:cubicBezTo>
                    <a:lnTo>
                      <a:pt x="2525" y="56"/>
                    </a:lnTo>
                    <a:cubicBezTo>
                      <a:pt x="2444" y="18"/>
                      <a:pt x="2357" y="0"/>
                      <a:pt x="22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29"/>
              <p:cNvSpPr/>
              <p:nvPr/>
            </p:nvSpPr>
            <p:spPr>
              <a:xfrm>
                <a:off x="3407863" y="3524775"/>
                <a:ext cx="123550" cy="69775"/>
              </a:xfrm>
              <a:custGeom>
                <a:rect b="b" l="l" r="r" t="t"/>
                <a:pathLst>
                  <a:path extrusionOk="0" h="2791" w="4942">
                    <a:moveTo>
                      <a:pt x="2269" y="0"/>
                    </a:moveTo>
                    <a:cubicBezTo>
                      <a:pt x="2162" y="0"/>
                      <a:pt x="2056" y="27"/>
                      <a:pt x="1965" y="80"/>
                    </a:cubicBezTo>
                    <a:lnTo>
                      <a:pt x="191" y="1092"/>
                    </a:lnTo>
                    <a:cubicBezTo>
                      <a:pt x="24" y="1199"/>
                      <a:pt x="0" y="1342"/>
                      <a:pt x="155" y="1425"/>
                    </a:cubicBezTo>
                    <a:lnTo>
                      <a:pt x="2417" y="2735"/>
                    </a:lnTo>
                    <a:cubicBezTo>
                      <a:pt x="2503" y="2772"/>
                      <a:pt x="2591" y="2791"/>
                      <a:pt x="2678" y="2791"/>
                    </a:cubicBezTo>
                    <a:cubicBezTo>
                      <a:pt x="2785" y="2791"/>
                      <a:pt x="2890" y="2763"/>
                      <a:pt x="2989" y="2711"/>
                    </a:cubicBezTo>
                    <a:lnTo>
                      <a:pt x="4751" y="1687"/>
                    </a:lnTo>
                    <a:cubicBezTo>
                      <a:pt x="4929" y="1592"/>
                      <a:pt x="4941" y="1449"/>
                      <a:pt x="4798" y="1366"/>
                    </a:cubicBezTo>
                    <a:lnTo>
                      <a:pt x="2524" y="56"/>
                    </a:lnTo>
                    <a:cubicBezTo>
                      <a:pt x="2444" y="18"/>
                      <a:pt x="2356" y="0"/>
                      <a:pt x="226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29"/>
              <p:cNvSpPr/>
              <p:nvPr/>
            </p:nvSpPr>
            <p:spPr>
              <a:xfrm>
                <a:off x="3495663" y="3575275"/>
                <a:ext cx="123250" cy="69875"/>
              </a:xfrm>
              <a:custGeom>
                <a:rect b="b" l="l" r="r" t="t"/>
                <a:pathLst>
                  <a:path extrusionOk="0" h="2795" w="4930">
                    <a:moveTo>
                      <a:pt x="2253" y="0"/>
                    </a:moveTo>
                    <a:cubicBezTo>
                      <a:pt x="2150" y="0"/>
                      <a:pt x="2048" y="27"/>
                      <a:pt x="1953" y="84"/>
                    </a:cubicBezTo>
                    <a:lnTo>
                      <a:pt x="191" y="1096"/>
                    </a:lnTo>
                    <a:cubicBezTo>
                      <a:pt x="12" y="1191"/>
                      <a:pt x="1" y="1346"/>
                      <a:pt x="143" y="1429"/>
                    </a:cubicBezTo>
                    <a:lnTo>
                      <a:pt x="2406" y="2739"/>
                    </a:lnTo>
                    <a:cubicBezTo>
                      <a:pt x="2491" y="2776"/>
                      <a:pt x="2582" y="2795"/>
                      <a:pt x="2671" y="2795"/>
                    </a:cubicBezTo>
                    <a:cubicBezTo>
                      <a:pt x="2779" y="2795"/>
                      <a:pt x="2885" y="2767"/>
                      <a:pt x="2977" y="2715"/>
                    </a:cubicBezTo>
                    <a:lnTo>
                      <a:pt x="4751" y="1691"/>
                    </a:lnTo>
                    <a:cubicBezTo>
                      <a:pt x="4918" y="1596"/>
                      <a:pt x="4930" y="1441"/>
                      <a:pt x="4787" y="1370"/>
                    </a:cubicBezTo>
                    <a:lnTo>
                      <a:pt x="2525" y="60"/>
                    </a:lnTo>
                    <a:cubicBezTo>
                      <a:pt x="2435" y="21"/>
                      <a:pt x="2343" y="0"/>
                      <a:pt x="22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29"/>
              <p:cNvSpPr/>
              <p:nvPr/>
            </p:nvSpPr>
            <p:spPr>
              <a:xfrm>
                <a:off x="3583163" y="3625975"/>
                <a:ext cx="123575" cy="69775"/>
              </a:xfrm>
              <a:custGeom>
                <a:rect b="b" l="l" r="r" t="t"/>
                <a:pathLst>
                  <a:path extrusionOk="0" h="2791" w="4943">
                    <a:moveTo>
                      <a:pt x="2264" y="0"/>
                    </a:moveTo>
                    <a:cubicBezTo>
                      <a:pt x="2157" y="0"/>
                      <a:pt x="2052" y="28"/>
                      <a:pt x="1954" y="80"/>
                    </a:cubicBezTo>
                    <a:lnTo>
                      <a:pt x="191" y="1104"/>
                    </a:lnTo>
                    <a:cubicBezTo>
                      <a:pt x="13" y="1199"/>
                      <a:pt x="1" y="1342"/>
                      <a:pt x="144" y="1425"/>
                    </a:cubicBezTo>
                    <a:lnTo>
                      <a:pt x="2418" y="2735"/>
                    </a:lnTo>
                    <a:cubicBezTo>
                      <a:pt x="2498" y="2772"/>
                      <a:pt x="2586" y="2791"/>
                      <a:pt x="2674" y="2791"/>
                    </a:cubicBezTo>
                    <a:cubicBezTo>
                      <a:pt x="2782" y="2791"/>
                      <a:pt x="2891" y="2764"/>
                      <a:pt x="2989" y="2711"/>
                    </a:cubicBezTo>
                    <a:lnTo>
                      <a:pt x="4752" y="1687"/>
                    </a:lnTo>
                    <a:cubicBezTo>
                      <a:pt x="4918" y="1592"/>
                      <a:pt x="4942" y="1437"/>
                      <a:pt x="4799" y="1354"/>
                    </a:cubicBezTo>
                    <a:lnTo>
                      <a:pt x="2525" y="56"/>
                    </a:lnTo>
                    <a:cubicBezTo>
                      <a:pt x="2439" y="19"/>
                      <a:pt x="2351" y="0"/>
                      <a:pt x="226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29"/>
              <p:cNvSpPr/>
              <p:nvPr/>
            </p:nvSpPr>
            <p:spPr>
              <a:xfrm>
                <a:off x="3670688" y="3676275"/>
                <a:ext cx="123550" cy="69875"/>
              </a:xfrm>
              <a:custGeom>
                <a:rect b="b" l="l" r="r" t="t"/>
                <a:pathLst>
                  <a:path extrusionOk="0" h="2795" w="4942">
                    <a:moveTo>
                      <a:pt x="2268" y="0"/>
                    </a:moveTo>
                    <a:cubicBezTo>
                      <a:pt x="2160" y="0"/>
                      <a:pt x="2051" y="28"/>
                      <a:pt x="1953" y="80"/>
                    </a:cubicBezTo>
                    <a:lnTo>
                      <a:pt x="191" y="1104"/>
                    </a:lnTo>
                    <a:cubicBezTo>
                      <a:pt x="24" y="1199"/>
                      <a:pt x="0" y="1342"/>
                      <a:pt x="143" y="1425"/>
                    </a:cubicBezTo>
                    <a:lnTo>
                      <a:pt x="2417" y="2735"/>
                    </a:lnTo>
                    <a:cubicBezTo>
                      <a:pt x="2501" y="2774"/>
                      <a:pt x="2593" y="2795"/>
                      <a:pt x="2685" y="2795"/>
                    </a:cubicBezTo>
                    <a:cubicBezTo>
                      <a:pt x="2789" y="2795"/>
                      <a:pt x="2894" y="2768"/>
                      <a:pt x="2989" y="2711"/>
                    </a:cubicBezTo>
                    <a:lnTo>
                      <a:pt x="4751" y="1699"/>
                    </a:lnTo>
                    <a:cubicBezTo>
                      <a:pt x="4918" y="1604"/>
                      <a:pt x="4942" y="1449"/>
                      <a:pt x="4787" y="1366"/>
                    </a:cubicBezTo>
                    <a:lnTo>
                      <a:pt x="2525" y="56"/>
                    </a:lnTo>
                    <a:cubicBezTo>
                      <a:pt x="2444" y="19"/>
                      <a:pt x="2357" y="0"/>
                      <a:pt x="22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29"/>
              <p:cNvSpPr/>
              <p:nvPr/>
            </p:nvSpPr>
            <p:spPr>
              <a:xfrm>
                <a:off x="3758188" y="3726875"/>
                <a:ext cx="123550" cy="69925"/>
              </a:xfrm>
              <a:custGeom>
                <a:rect b="b" l="l" r="r" t="t"/>
                <a:pathLst>
                  <a:path extrusionOk="0" h="2797" w="4942">
                    <a:moveTo>
                      <a:pt x="2270" y="1"/>
                    </a:moveTo>
                    <a:cubicBezTo>
                      <a:pt x="2163" y="1"/>
                      <a:pt x="2057" y="28"/>
                      <a:pt x="1965" y="80"/>
                    </a:cubicBezTo>
                    <a:lnTo>
                      <a:pt x="191" y="1104"/>
                    </a:lnTo>
                    <a:cubicBezTo>
                      <a:pt x="25" y="1199"/>
                      <a:pt x="1" y="1342"/>
                      <a:pt x="156" y="1426"/>
                    </a:cubicBezTo>
                    <a:lnTo>
                      <a:pt x="2418" y="2735"/>
                    </a:lnTo>
                    <a:cubicBezTo>
                      <a:pt x="2504" y="2775"/>
                      <a:pt x="2599" y="2796"/>
                      <a:pt x="2694" y="2796"/>
                    </a:cubicBezTo>
                    <a:cubicBezTo>
                      <a:pt x="2795" y="2796"/>
                      <a:pt x="2897" y="2772"/>
                      <a:pt x="2989" y="2723"/>
                    </a:cubicBezTo>
                    <a:lnTo>
                      <a:pt x="4751" y="1699"/>
                    </a:lnTo>
                    <a:cubicBezTo>
                      <a:pt x="4918" y="1592"/>
                      <a:pt x="4942" y="1449"/>
                      <a:pt x="4787" y="1366"/>
                    </a:cubicBezTo>
                    <a:lnTo>
                      <a:pt x="2525" y="56"/>
                    </a:lnTo>
                    <a:cubicBezTo>
                      <a:pt x="2445" y="19"/>
                      <a:pt x="2357" y="1"/>
                      <a:pt x="227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29"/>
              <p:cNvSpPr/>
              <p:nvPr/>
            </p:nvSpPr>
            <p:spPr>
              <a:xfrm>
                <a:off x="3845713" y="3777475"/>
                <a:ext cx="123550" cy="69775"/>
              </a:xfrm>
              <a:custGeom>
                <a:rect b="b" l="l" r="r" t="t"/>
                <a:pathLst>
                  <a:path extrusionOk="0" h="2791" w="4942">
                    <a:moveTo>
                      <a:pt x="2268" y="1"/>
                    </a:moveTo>
                    <a:cubicBezTo>
                      <a:pt x="2160" y="1"/>
                      <a:pt x="2051" y="28"/>
                      <a:pt x="1953" y="80"/>
                    </a:cubicBezTo>
                    <a:lnTo>
                      <a:pt x="191" y="1104"/>
                    </a:lnTo>
                    <a:cubicBezTo>
                      <a:pt x="24" y="1199"/>
                      <a:pt x="0" y="1342"/>
                      <a:pt x="155" y="1426"/>
                    </a:cubicBezTo>
                    <a:lnTo>
                      <a:pt x="2417" y="2735"/>
                    </a:lnTo>
                    <a:cubicBezTo>
                      <a:pt x="2498" y="2773"/>
                      <a:pt x="2585" y="2791"/>
                      <a:pt x="2674" y="2791"/>
                    </a:cubicBezTo>
                    <a:cubicBezTo>
                      <a:pt x="2782" y="2791"/>
                      <a:pt x="2891" y="2764"/>
                      <a:pt x="2989" y="2711"/>
                    </a:cubicBezTo>
                    <a:lnTo>
                      <a:pt x="4751" y="1687"/>
                    </a:lnTo>
                    <a:cubicBezTo>
                      <a:pt x="4918" y="1592"/>
                      <a:pt x="4941" y="1449"/>
                      <a:pt x="4799" y="1366"/>
                    </a:cubicBezTo>
                    <a:lnTo>
                      <a:pt x="2524" y="56"/>
                    </a:lnTo>
                    <a:cubicBezTo>
                      <a:pt x="2444" y="19"/>
                      <a:pt x="2356" y="1"/>
                      <a:pt x="226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29"/>
              <p:cNvSpPr/>
              <p:nvPr/>
            </p:nvSpPr>
            <p:spPr>
              <a:xfrm>
                <a:off x="3933513" y="3828075"/>
                <a:ext cx="123250" cy="69800"/>
              </a:xfrm>
              <a:custGeom>
                <a:rect b="b" l="l" r="r" t="t"/>
                <a:pathLst>
                  <a:path extrusionOk="0" h="2792" w="4930">
                    <a:moveTo>
                      <a:pt x="2258" y="1"/>
                    </a:moveTo>
                    <a:cubicBezTo>
                      <a:pt x="2151" y="1"/>
                      <a:pt x="2045" y="28"/>
                      <a:pt x="1953" y="80"/>
                    </a:cubicBezTo>
                    <a:lnTo>
                      <a:pt x="179" y="1092"/>
                    </a:lnTo>
                    <a:cubicBezTo>
                      <a:pt x="13" y="1199"/>
                      <a:pt x="1" y="1342"/>
                      <a:pt x="144" y="1426"/>
                    </a:cubicBezTo>
                    <a:lnTo>
                      <a:pt x="2406" y="2735"/>
                    </a:lnTo>
                    <a:cubicBezTo>
                      <a:pt x="2491" y="2773"/>
                      <a:pt x="2582" y="2791"/>
                      <a:pt x="2672" y="2791"/>
                    </a:cubicBezTo>
                    <a:cubicBezTo>
                      <a:pt x="2782" y="2791"/>
                      <a:pt x="2891" y="2764"/>
                      <a:pt x="2989" y="2711"/>
                    </a:cubicBezTo>
                    <a:lnTo>
                      <a:pt x="4739" y="1688"/>
                    </a:lnTo>
                    <a:cubicBezTo>
                      <a:pt x="4918" y="1592"/>
                      <a:pt x="4930" y="1449"/>
                      <a:pt x="4787" y="1366"/>
                    </a:cubicBezTo>
                    <a:lnTo>
                      <a:pt x="2513" y="56"/>
                    </a:lnTo>
                    <a:cubicBezTo>
                      <a:pt x="2432" y="19"/>
                      <a:pt x="2345" y="1"/>
                      <a:pt x="22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29"/>
              <p:cNvSpPr/>
              <p:nvPr/>
            </p:nvSpPr>
            <p:spPr>
              <a:xfrm>
                <a:off x="3080738" y="3241325"/>
                <a:ext cx="132775" cy="75600"/>
              </a:xfrm>
              <a:custGeom>
                <a:rect b="b" l="l" r="r" t="t"/>
                <a:pathLst>
                  <a:path extrusionOk="0" h="3024" w="5311">
                    <a:moveTo>
                      <a:pt x="2285" y="0"/>
                    </a:moveTo>
                    <a:cubicBezTo>
                      <a:pt x="2192" y="0"/>
                      <a:pt x="2099" y="25"/>
                      <a:pt x="2012" y="71"/>
                    </a:cubicBezTo>
                    <a:lnTo>
                      <a:pt x="155" y="1143"/>
                    </a:lnTo>
                    <a:cubicBezTo>
                      <a:pt x="12" y="1226"/>
                      <a:pt x="0" y="1345"/>
                      <a:pt x="119" y="1417"/>
                    </a:cubicBezTo>
                    <a:lnTo>
                      <a:pt x="2810" y="2976"/>
                    </a:lnTo>
                    <a:cubicBezTo>
                      <a:pt x="2879" y="3008"/>
                      <a:pt x="2952" y="3023"/>
                      <a:pt x="3025" y="3023"/>
                    </a:cubicBezTo>
                    <a:cubicBezTo>
                      <a:pt x="3118" y="3023"/>
                      <a:pt x="3212" y="2999"/>
                      <a:pt x="3298" y="2952"/>
                    </a:cubicBezTo>
                    <a:lnTo>
                      <a:pt x="5156" y="1881"/>
                    </a:lnTo>
                    <a:cubicBezTo>
                      <a:pt x="5299" y="1798"/>
                      <a:pt x="5310" y="1678"/>
                      <a:pt x="5191" y="1607"/>
                    </a:cubicBezTo>
                    <a:lnTo>
                      <a:pt x="2501" y="47"/>
                    </a:lnTo>
                    <a:cubicBezTo>
                      <a:pt x="2432" y="16"/>
                      <a:pt x="2359" y="0"/>
                      <a:pt x="228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29"/>
              <p:cNvSpPr/>
              <p:nvPr/>
            </p:nvSpPr>
            <p:spPr>
              <a:xfrm>
                <a:off x="3178963" y="3298175"/>
                <a:ext cx="133075" cy="75600"/>
              </a:xfrm>
              <a:custGeom>
                <a:rect b="b" l="l" r="r" t="t"/>
                <a:pathLst>
                  <a:path extrusionOk="0" h="3024" w="5323">
                    <a:moveTo>
                      <a:pt x="2286" y="1"/>
                    </a:moveTo>
                    <a:cubicBezTo>
                      <a:pt x="2195" y="1"/>
                      <a:pt x="2104" y="25"/>
                      <a:pt x="2024" y="71"/>
                    </a:cubicBezTo>
                    <a:lnTo>
                      <a:pt x="155" y="1143"/>
                    </a:lnTo>
                    <a:cubicBezTo>
                      <a:pt x="12" y="1226"/>
                      <a:pt x="0" y="1345"/>
                      <a:pt x="131" y="1417"/>
                    </a:cubicBezTo>
                    <a:lnTo>
                      <a:pt x="2822" y="2976"/>
                    </a:lnTo>
                    <a:cubicBezTo>
                      <a:pt x="2891" y="3008"/>
                      <a:pt x="2964" y="3023"/>
                      <a:pt x="3036" y="3023"/>
                    </a:cubicBezTo>
                    <a:cubicBezTo>
                      <a:pt x="3128" y="3023"/>
                      <a:pt x="3219" y="2999"/>
                      <a:pt x="3298" y="2953"/>
                    </a:cubicBezTo>
                    <a:lnTo>
                      <a:pt x="5156" y="1881"/>
                    </a:lnTo>
                    <a:cubicBezTo>
                      <a:pt x="5299" y="1798"/>
                      <a:pt x="5322" y="1679"/>
                      <a:pt x="5191" y="1607"/>
                    </a:cubicBezTo>
                    <a:lnTo>
                      <a:pt x="2501" y="47"/>
                    </a:lnTo>
                    <a:cubicBezTo>
                      <a:pt x="2432" y="16"/>
                      <a:pt x="2359" y="1"/>
                      <a:pt x="228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29"/>
              <p:cNvSpPr/>
              <p:nvPr/>
            </p:nvSpPr>
            <p:spPr>
              <a:xfrm>
                <a:off x="3277488" y="3354900"/>
                <a:ext cx="132775" cy="75600"/>
              </a:xfrm>
              <a:custGeom>
                <a:rect b="b" l="l" r="r" t="t"/>
                <a:pathLst>
                  <a:path extrusionOk="0" h="3024" w="5311">
                    <a:moveTo>
                      <a:pt x="2256" y="0"/>
                    </a:moveTo>
                    <a:cubicBezTo>
                      <a:pt x="2170" y="0"/>
                      <a:pt x="2087" y="21"/>
                      <a:pt x="2012" y="64"/>
                    </a:cubicBezTo>
                    <a:lnTo>
                      <a:pt x="155" y="1148"/>
                    </a:lnTo>
                    <a:cubicBezTo>
                      <a:pt x="12" y="1231"/>
                      <a:pt x="0" y="1350"/>
                      <a:pt x="119" y="1422"/>
                    </a:cubicBezTo>
                    <a:lnTo>
                      <a:pt x="2810" y="2981"/>
                    </a:lnTo>
                    <a:cubicBezTo>
                      <a:pt x="2881" y="3009"/>
                      <a:pt x="2957" y="3023"/>
                      <a:pt x="3032" y="3023"/>
                    </a:cubicBezTo>
                    <a:cubicBezTo>
                      <a:pt x="3121" y="3023"/>
                      <a:pt x="3209" y="3003"/>
                      <a:pt x="3286" y="2958"/>
                    </a:cubicBezTo>
                    <a:lnTo>
                      <a:pt x="5156" y="1886"/>
                    </a:lnTo>
                    <a:cubicBezTo>
                      <a:pt x="5299" y="1803"/>
                      <a:pt x="5310" y="1672"/>
                      <a:pt x="5191" y="1600"/>
                    </a:cubicBezTo>
                    <a:lnTo>
                      <a:pt x="2489" y="53"/>
                    </a:lnTo>
                    <a:cubicBezTo>
                      <a:pt x="2414" y="18"/>
                      <a:pt x="2334" y="0"/>
                      <a:pt x="225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29"/>
              <p:cNvSpPr/>
              <p:nvPr/>
            </p:nvSpPr>
            <p:spPr>
              <a:xfrm>
                <a:off x="3375713" y="3411575"/>
                <a:ext cx="133075" cy="75600"/>
              </a:xfrm>
              <a:custGeom>
                <a:rect b="b" l="l" r="r" t="t"/>
                <a:pathLst>
                  <a:path extrusionOk="0" h="3024" w="5323">
                    <a:moveTo>
                      <a:pt x="2286" y="1"/>
                    </a:moveTo>
                    <a:cubicBezTo>
                      <a:pt x="2195" y="1"/>
                      <a:pt x="2104" y="25"/>
                      <a:pt x="2024" y="71"/>
                    </a:cubicBezTo>
                    <a:lnTo>
                      <a:pt x="167" y="1143"/>
                    </a:lnTo>
                    <a:cubicBezTo>
                      <a:pt x="24" y="1226"/>
                      <a:pt x="0" y="1345"/>
                      <a:pt x="131" y="1417"/>
                    </a:cubicBezTo>
                    <a:lnTo>
                      <a:pt x="2822" y="2977"/>
                    </a:lnTo>
                    <a:cubicBezTo>
                      <a:pt x="2891" y="3008"/>
                      <a:pt x="2964" y="3024"/>
                      <a:pt x="3036" y="3024"/>
                    </a:cubicBezTo>
                    <a:cubicBezTo>
                      <a:pt x="3128" y="3024"/>
                      <a:pt x="3219" y="2999"/>
                      <a:pt x="3298" y="2953"/>
                    </a:cubicBezTo>
                    <a:lnTo>
                      <a:pt x="5168" y="1881"/>
                    </a:lnTo>
                    <a:cubicBezTo>
                      <a:pt x="5311" y="1798"/>
                      <a:pt x="5322" y="1679"/>
                      <a:pt x="5203" y="1607"/>
                    </a:cubicBezTo>
                    <a:lnTo>
                      <a:pt x="2501" y="48"/>
                    </a:lnTo>
                    <a:cubicBezTo>
                      <a:pt x="2432" y="16"/>
                      <a:pt x="2359" y="1"/>
                      <a:pt x="228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29"/>
              <p:cNvSpPr/>
              <p:nvPr/>
            </p:nvSpPr>
            <p:spPr>
              <a:xfrm>
                <a:off x="3473938" y="3468425"/>
                <a:ext cx="133075" cy="75600"/>
              </a:xfrm>
              <a:custGeom>
                <a:rect b="b" l="l" r="r" t="t"/>
                <a:pathLst>
                  <a:path extrusionOk="0" h="3024" w="5323">
                    <a:moveTo>
                      <a:pt x="2286" y="1"/>
                    </a:moveTo>
                    <a:cubicBezTo>
                      <a:pt x="2195" y="1"/>
                      <a:pt x="2104" y="25"/>
                      <a:pt x="2024" y="72"/>
                    </a:cubicBezTo>
                    <a:lnTo>
                      <a:pt x="167" y="1143"/>
                    </a:lnTo>
                    <a:cubicBezTo>
                      <a:pt x="24" y="1226"/>
                      <a:pt x="0" y="1346"/>
                      <a:pt x="131" y="1417"/>
                    </a:cubicBezTo>
                    <a:lnTo>
                      <a:pt x="2822" y="2977"/>
                    </a:lnTo>
                    <a:cubicBezTo>
                      <a:pt x="2891" y="3008"/>
                      <a:pt x="2964" y="3024"/>
                      <a:pt x="3036" y="3024"/>
                    </a:cubicBezTo>
                    <a:cubicBezTo>
                      <a:pt x="3128" y="3024"/>
                      <a:pt x="3219" y="2999"/>
                      <a:pt x="3298" y="2953"/>
                    </a:cubicBezTo>
                    <a:lnTo>
                      <a:pt x="5168" y="1881"/>
                    </a:lnTo>
                    <a:cubicBezTo>
                      <a:pt x="5311" y="1798"/>
                      <a:pt x="5322" y="1679"/>
                      <a:pt x="5203" y="1607"/>
                    </a:cubicBezTo>
                    <a:lnTo>
                      <a:pt x="2501" y="48"/>
                    </a:lnTo>
                    <a:cubicBezTo>
                      <a:pt x="2432" y="16"/>
                      <a:pt x="2359" y="1"/>
                      <a:pt x="228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29"/>
              <p:cNvSpPr/>
              <p:nvPr/>
            </p:nvSpPr>
            <p:spPr>
              <a:xfrm>
                <a:off x="3572463" y="3525275"/>
                <a:ext cx="132775" cy="75600"/>
              </a:xfrm>
              <a:custGeom>
                <a:rect b="b" l="l" r="r" t="t"/>
                <a:pathLst>
                  <a:path extrusionOk="0" h="3024" w="5311">
                    <a:moveTo>
                      <a:pt x="2285" y="1"/>
                    </a:moveTo>
                    <a:cubicBezTo>
                      <a:pt x="2192" y="1"/>
                      <a:pt x="2099" y="25"/>
                      <a:pt x="2013" y="72"/>
                    </a:cubicBezTo>
                    <a:lnTo>
                      <a:pt x="155" y="1143"/>
                    </a:lnTo>
                    <a:cubicBezTo>
                      <a:pt x="12" y="1227"/>
                      <a:pt x="0" y="1346"/>
                      <a:pt x="119" y="1417"/>
                    </a:cubicBezTo>
                    <a:lnTo>
                      <a:pt x="2810" y="2977"/>
                    </a:lnTo>
                    <a:cubicBezTo>
                      <a:pt x="2879" y="3008"/>
                      <a:pt x="2952" y="3024"/>
                      <a:pt x="3026" y="3024"/>
                    </a:cubicBezTo>
                    <a:cubicBezTo>
                      <a:pt x="3118" y="3024"/>
                      <a:pt x="3212" y="2999"/>
                      <a:pt x="3298" y="2953"/>
                    </a:cubicBezTo>
                    <a:lnTo>
                      <a:pt x="5156" y="1881"/>
                    </a:lnTo>
                    <a:cubicBezTo>
                      <a:pt x="5299" y="1798"/>
                      <a:pt x="5311" y="1679"/>
                      <a:pt x="5191" y="1608"/>
                    </a:cubicBezTo>
                    <a:lnTo>
                      <a:pt x="2501" y="48"/>
                    </a:lnTo>
                    <a:cubicBezTo>
                      <a:pt x="2432" y="16"/>
                      <a:pt x="2359" y="1"/>
                      <a:pt x="228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29"/>
              <p:cNvSpPr/>
              <p:nvPr/>
            </p:nvSpPr>
            <p:spPr>
              <a:xfrm>
                <a:off x="3670688" y="3582000"/>
                <a:ext cx="133075" cy="75600"/>
              </a:xfrm>
              <a:custGeom>
                <a:rect b="b" l="l" r="r" t="t"/>
                <a:pathLst>
                  <a:path extrusionOk="0" h="3024" w="5323">
                    <a:moveTo>
                      <a:pt x="2268" y="1"/>
                    </a:moveTo>
                    <a:cubicBezTo>
                      <a:pt x="2182" y="1"/>
                      <a:pt x="2099" y="22"/>
                      <a:pt x="2024" y="65"/>
                    </a:cubicBezTo>
                    <a:lnTo>
                      <a:pt x="167" y="1148"/>
                    </a:lnTo>
                    <a:cubicBezTo>
                      <a:pt x="12" y="1232"/>
                      <a:pt x="0" y="1351"/>
                      <a:pt x="131" y="1422"/>
                    </a:cubicBezTo>
                    <a:lnTo>
                      <a:pt x="2822" y="2982"/>
                    </a:lnTo>
                    <a:cubicBezTo>
                      <a:pt x="2893" y="3009"/>
                      <a:pt x="2969" y="3024"/>
                      <a:pt x="3044" y="3024"/>
                    </a:cubicBezTo>
                    <a:cubicBezTo>
                      <a:pt x="3133" y="3024"/>
                      <a:pt x="3221" y="3003"/>
                      <a:pt x="3298" y="2958"/>
                    </a:cubicBezTo>
                    <a:lnTo>
                      <a:pt x="5156" y="1887"/>
                    </a:lnTo>
                    <a:cubicBezTo>
                      <a:pt x="5299" y="1803"/>
                      <a:pt x="5323" y="1672"/>
                      <a:pt x="5192" y="1601"/>
                    </a:cubicBezTo>
                    <a:lnTo>
                      <a:pt x="2501" y="53"/>
                    </a:lnTo>
                    <a:cubicBezTo>
                      <a:pt x="2426" y="19"/>
                      <a:pt x="2346" y="1"/>
                      <a:pt x="226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29"/>
              <p:cNvSpPr/>
              <p:nvPr/>
            </p:nvSpPr>
            <p:spPr>
              <a:xfrm>
                <a:off x="3769213" y="3638850"/>
                <a:ext cx="132775" cy="75575"/>
              </a:xfrm>
              <a:custGeom>
                <a:rect b="b" l="l" r="r" t="t"/>
                <a:pathLst>
                  <a:path extrusionOk="0" h="3023" w="5311">
                    <a:moveTo>
                      <a:pt x="2266" y="1"/>
                    </a:moveTo>
                    <a:cubicBezTo>
                      <a:pt x="2180" y="1"/>
                      <a:pt x="2093" y="22"/>
                      <a:pt x="2013" y="65"/>
                    </a:cubicBezTo>
                    <a:lnTo>
                      <a:pt x="155" y="1137"/>
                    </a:lnTo>
                    <a:cubicBezTo>
                      <a:pt x="12" y="1220"/>
                      <a:pt x="0" y="1351"/>
                      <a:pt x="119" y="1422"/>
                    </a:cubicBezTo>
                    <a:lnTo>
                      <a:pt x="2810" y="2970"/>
                    </a:lnTo>
                    <a:cubicBezTo>
                      <a:pt x="2885" y="3004"/>
                      <a:pt x="2965" y="3022"/>
                      <a:pt x="3045" y="3022"/>
                    </a:cubicBezTo>
                    <a:cubicBezTo>
                      <a:pt x="3131" y="3022"/>
                      <a:pt x="3218" y="3001"/>
                      <a:pt x="3298" y="2958"/>
                    </a:cubicBezTo>
                    <a:lnTo>
                      <a:pt x="5156" y="1875"/>
                    </a:lnTo>
                    <a:cubicBezTo>
                      <a:pt x="5299" y="1803"/>
                      <a:pt x="5311" y="1672"/>
                      <a:pt x="5192" y="1601"/>
                    </a:cubicBezTo>
                    <a:lnTo>
                      <a:pt x="2501" y="53"/>
                    </a:lnTo>
                    <a:cubicBezTo>
                      <a:pt x="2426" y="19"/>
                      <a:pt x="2346" y="1"/>
                      <a:pt x="22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29"/>
              <p:cNvSpPr/>
              <p:nvPr/>
            </p:nvSpPr>
            <p:spPr>
              <a:xfrm>
                <a:off x="3867438" y="3695550"/>
                <a:ext cx="132775" cy="75600"/>
              </a:xfrm>
              <a:custGeom>
                <a:rect b="b" l="l" r="r" t="t"/>
                <a:pathLst>
                  <a:path extrusionOk="0" h="3024" w="5311">
                    <a:moveTo>
                      <a:pt x="2285" y="0"/>
                    </a:moveTo>
                    <a:cubicBezTo>
                      <a:pt x="2193" y="0"/>
                      <a:pt x="2099" y="25"/>
                      <a:pt x="2013" y="71"/>
                    </a:cubicBezTo>
                    <a:lnTo>
                      <a:pt x="155" y="1143"/>
                    </a:lnTo>
                    <a:cubicBezTo>
                      <a:pt x="12" y="1226"/>
                      <a:pt x="0" y="1357"/>
                      <a:pt x="120" y="1428"/>
                    </a:cubicBezTo>
                    <a:lnTo>
                      <a:pt x="2822" y="2976"/>
                    </a:lnTo>
                    <a:cubicBezTo>
                      <a:pt x="2891" y="3008"/>
                      <a:pt x="2962" y="3023"/>
                      <a:pt x="3033" y="3023"/>
                    </a:cubicBezTo>
                    <a:cubicBezTo>
                      <a:pt x="3122" y="3023"/>
                      <a:pt x="3212" y="2999"/>
                      <a:pt x="3298" y="2952"/>
                    </a:cubicBezTo>
                    <a:lnTo>
                      <a:pt x="5156" y="1881"/>
                    </a:lnTo>
                    <a:cubicBezTo>
                      <a:pt x="5299" y="1797"/>
                      <a:pt x="5311" y="1678"/>
                      <a:pt x="5192" y="1607"/>
                    </a:cubicBezTo>
                    <a:lnTo>
                      <a:pt x="2501" y="47"/>
                    </a:lnTo>
                    <a:cubicBezTo>
                      <a:pt x="2432" y="16"/>
                      <a:pt x="2359" y="0"/>
                      <a:pt x="228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29"/>
              <p:cNvSpPr/>
              <p:nvPr/>
            </p:nvSpPr>
            <p:spPr>
              <a:xfrm>
                <a:off x="3965963" y="3752400"/>
                <a:ext cx="132775" cy="75600"/>
              </a:xfrm>
              <a:custGeom>
                <a:rect b="b" l="l" r="r" t="t"/>
                <a:pathLst>
                  <a:path extrusionOk="0" h="3024" w="5311">
                    <a:moveTo>
                      <a:pt x="2274" y="0"/>
                    </a:moveTo>
                    <a:cubicBezTo>
                      <a:pt x="2183" y="0"/>
                      <a:pt x="2092" y="25"/>
                      <a:pt x="2013" y="71"/>
                    </a:cubicBezTo>
                    <a:lnTo>
                      <a:pt x="155" y="1143"/>
                    </a:lnTo>
                    <a:cubicBezTo>
                      <a:pt x="12" y="1226"/>
                      <a:pt x="0" y="1345"/>
                      <a:pt x="119" y="1417"/>
                    </a:cubicBezTo>
                    <a:lnTo>
                      <a:pt x="2810" y="2976"/>
                    </a:lnTo>
                    <a:cubicBezTo>
                      <a:pt x="2879" y="3008"/>
                      <a:pt x="2952" y="3023"/>
                      <a:pt x="3025" y="3023"/>
                    </a:cubicBezTo>
                    <a:cubicBezTo>
                      <a:pt x="3116" y="3023"/>
                      <a:pt x="3207" y="2999"/>
                      <a:pt x="3287" y="2952"/>
                    </a:cubicBezTo>
                    <a:lnTo>
                      <a:pt x="5156" y="1881"/>
                    </a:lnTo>
                    <a:cubicBezTo>
                      <a:pt x="5299" y="1798"/>
                      <a:pt x="5311" y="1678"/>
                      <a:pt x="5192" y="1607"/>
                    </a:cubicBezTo>
                    <a:lnTo>
                      <a:pt x="2489" y="47"/>
                    </a:lnTo>
                    <a:cubicBezTo>
                      <a:pt x="2420" y="16"/>
                      <a:pt x="2347" y="0"/>
                      <a:pt x="227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29"/>
              <p:cNvSpPr/>
              <p:nvPr/>
            </p:nvSpPr>
            <p:spPr>
              <a:xfrm>
                <a:off x="4064188" y="3809250"/>
                <a:ext cx="133075" cy="75600"/>
              </a:xfrm>
              <a:custGeom>
                <a:rect b="b" l="l" r="r" t="t"/>
                <a:pathLst>
                  <a:path extrusionOk="0" h="3024" w="5323">
                    <a:moveTo>
                      <a:pt x="2286" y="0"/>
                    </a:moveTo>
                    <a:cubicBezTo>
                      <a:pt x="2195" y="0"/>
                      <a:pt x="2104" y="25"/>
                      <a:pt x="2025" y="71"/>
                    </a:cubicBezTo>
                    <a:lnTo>
                      <a:pt x="155" y="1143"/>
                    </a:lnTo>
                    <a:cubicBezTo>
                      <a:pt x="12" y="1226"/>
                      <a:pt x="0" y="1345"/>
                      <a:pt x="120" y="1417"/>
                    </a:cubicBezTo>
                    <a:lnTo>
                      <a:pt x="2822" y="2976"/>
                    </a:lnTo>
                    <a:cubicBezTo>
                      <a:pt x="2891" y="3008"/>
                      <a:pt x="2964" y="3023"/>
                      <a:pt x="3037" y="3023"/>
                    </a:cubicBezTo>
                    <a:cubicBezTo>
                      <a:pt x="3128" y="3023"/>
                      <a:pt x="3219" y="2999"/>
                      <a:pt x="3299" y="2953"/>
                    </a:cubicBezTo>
                    <a:lnTo>
                      <a:pt x="5168" y="1881"/>
                    </a:lnTo>
                    <a:cubicBezTo>
                      <a:pt x="5311" y="1798"/>
                      <a:pt x="5323" y="1667"/>
                      <a:pt x="5204" y="1607"/>
                    </a:cubicBezTo>
                    <a:lnTo>
                      <a:pt x="2501" y="47"/>
                    </a:lnTo>
                    <a:cubicBezTo>
                      <a:pt x="2432" y="16"/>
                      <a:pt x="2359" y="0"/>
                      <a:pt x="228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29"/>
              <p:cNvSpPr/>
              <p:nvPr/>
            </p:nvSpPr>
            <p:spPr>
              <a:xfrm>
                <a:off x="3915663" y="4005975"/>
                <a:ext cx="145875" cy="83075"/>
              </a:xfrm>
              <a:custGeom>
                <a:rect b="b" l="l" r="r" t="t"/>
                <a:pathLst>
                  <a:path extrusionOk="0" h="3323" w="5835">
                    <a:moveTo>
                      <a:pt x="2283" y="0"/>
                    </a:moveTo>
                    <a:cubicBezTo>
                      <a:pt x="2200" y="0"/>
                      <a:pt x="2119" y="22"/>
                      <a:pt x="2048" y="60"/>
                    </a:cubicBezTo>
                    <a:lnTo>
                      <a:pt x="155" y="1156"/>
                    </a:lnTo>
                    <a:cubicBezTo>
                      <a:pt x="12" y="1227"/>
                      <a:pt x="0" y="1346"/>
                      <a:pt x="119" y="1418"/>
                    </a:cubicBezTo>
                    <a:lnTo>
                      <a:pt x="3346" y="3275"/>
                    </a:lnTo>
                    <a:cubicBezTo>
                      <a:pt x="3411" y="3308"/>
                      <a:pt x="3482" y="3323"/>
                      <a:pt x="3553" y="3323"/>
                    </a:cubicBezTo>
                    <a:cubicBezTo>
                      <a:pt x="3637" y="3323"/>
                      <a:pt x="3721" y="3302"/>
                      <a:pt x="3798" y="3263"/>
                    </a:cubicBezTo>
                    <a:lnTo>
                      <a:pt x="5680" y="2168"/>
                    </a:lnTo>
                    <a:cubicBezTo>
                      <a:pt x="5811" y="2096"/>
                      <a:pt x="5834" y="1977"/>
                      <a:pt x="5715" y="1906"/>
                    </a:cubicBezTo>
                    <a:lnTo>
                      <a:pt x="2489" y="48"/>
                    </a:lnTo>
                    <a:cubicBezTo>
                      <a:pt x="2423" y="16"/>
                      <a:pt x="2353" y="0"/>
                      <a:pt x="22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29"/>
              <p:cNvSpPr/>
              <p:nvPr/>
            </p:nvSpPr>
            <p:spPr>
              <a:xfrm>
                <a:off x="3809388" y="3944650"/>
                <a:ext cx="145875" cy="83100"/>
              </a:xfrm>
              <a:custGeom>
                <a:rect b="b" l="l" r="r" t="t"/>
                <a:pathLst>
                  <a:path extrusionOk="0" h="3324" w="5835">
                    <a:moveTo>
                      <a:pt x="2282" y="1"/>
                    </a:moveTo>
                    <a:cubicBezTo>
                      <a:pt x="2198" y="1"/>
                      <a:pt x="2114" y="22"/>
                      <a:pt x="2037" y="61"/>
                    </a:cubicBezTo>
                    <a:lnTo>
                      <a:pt x="156" y="1156"/>
                    </a:lnTo>
                    <a:cubicBezTo>
                      <a:pt x="13" y="1227"/>
                      <a:pt x="1" y="1347"/>
                      <a:pt x="120" y="1418"/>
                    </a:cubicBezTo>
                    <a:lnTo>
                      <a:pt x="3346" y="3275"/>
                    </a:lnTo>
                    <a:cubicBezTo>
                      <a:pt x="3412" y="3308"/>
                      <a:pt x="3482" y="3323"/>
                      <a:pt x="3552" y="3323"/>
                    </a:cubicBezTo>
                    <a:cubicBezTo>
                      <a:pt x="3635" y="3323"/>
                      <a:pt x="3716" y="3302"/>
                      <a:pt x="3787" y="3263"/>
                    </a:cubicBezTo>
                    <a:lnTo>
                      <a:pt x="5680" y="2168"/>
                    </a:lnTo>
                    <a:cubicBezTo>
                      <a:pt x="5811" y="2097"/>
                      <a:pt x="5835" y="1978"/>
                      <a:pt x="5716" y="1906"/>
                    </a:cubicBezTo>
                    <a:lnTo>
                      <a:pt x="2489" y="49"/>
                    </a:lnTo>
                    <a:cubicBezTo>
                      <a:pt x="2424" y="16"/>
                      <a:pt x="2353" y="1"/>
                      <a:pt x="228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29"/>
              <p:cNvSpPr/>
              <p:nvPr/>
            </p:nvSpPr>
            <p:spPr>
              <a:xfrm>
                <a:off x="3703138" y="3883350"/>
                <a:ext cx="145875" cy="82950"/>
              </a:xfrm>
              <a:custGeom>
                <a:rect b="b" l="l" r="r" t="t"/>
                <a:pathLst>
                  <a:path extrusionOk="0" h="3318" w="5835">
                    <a:moveTo>
                      <a:pt x="2282" y="0"/>
                    </a:moveTo>
                    <a:cubicBezTo>
                      <a:pt x="2198" y="0"/>
                      <a:pt x="2114" y="21"/>
                      <a:pt x="2036" y="60"/>
                    </a:cubicBezTo>
                    <a:lnTo>
                      <a:pt x="143" y="1155"/>
                    </a:lnTo>
                    <a:cubicBezTo>
                      <a:pt x="12" y="1227"/>
                      <a:pt x="0" y="1346"/>
                      <a:pt x="119" y="1417"/>
                    </a:cubicBezTo>
                    <a:lnTo>
                      <a:pt x="3346" y="3275"/>
                    </a:lnTo>
                    <a:cubicBezTo>
                      <a:pt x="3414" y="3303"/>
                      <a:pt x="3488" y="3318"/>
                      <a:pt x="3560" y="3318"/>
                    </a:cubicBezTo>
                    <a:cubicBezTo>
                      <a:pt x="3640" y="3318"/>
                      <a:pt x="3718" y="3300"/>
                      <a:pt x="3786" y="3263"/>
                    </a:cubicBezTo>
                    <a:lnTo>
                      <a:pt x="5679" y="2167"/>
                    </a:lnTo>
                    <a:cubicBezTo>
                      <a:pt x="5810" y="2084"/>
                      <a:pt x="5834" y="1977"/>
                      <a:pt x="5715" y="1905"/>
                    </a:cubicBezTo>
                    <a:lnTo>
                      <a:pt x="2489" y="48"/>
                    </a:lnTo>
                    <a:cubicBezTo>
                      <a:pt x="2423" y="15"/>
                      <a:pt x="2353" y="0"/>
                      <a:pt x="22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29"/>
              <p:cNvSpPr/>
              <p:nvPr/>
            </p:nvSpPr>
            <p:spPr>
              <a:xfrm>
                <a:off x="3042338" y="3501700"/>
                <a:ext cx="700400" cy="403300"/>
              </a:xfrm>
              <a:custGeom>
                <a:rect b="b" l="l" r="r" t="t"/>
                <a:pathLst>
                  <a:path extrusionOk="0" h="16132" w="28016">
                    <a:moveTo>
                      <a:pt x="2294" y="0"/>
                    </a:moveTo>
                    <a:cubicBezTo>
                      <a:pt x="2206" y="0"/>
                      <a:pt x="2117" y="22"/>
                      <a:pt x="2036" y="62"/>
                    </a:cubicBezTo>
                    <a:lnTo>
                      <a:pt x="155" y="1158"/>
                    </a:lnTo>
                    <a:cubicBezTo>
                      <a:pt x="12" y="1229"/>
                      <a:pt x="0" y="1348"/>
                      <a:pt x="119" y="1419"/>
                    </a:cubicBezTo>
                    <a:lnTo>
                      <a:pt x="25539" y="16088"/>
                    </a:lnTo>
                    <a:cubicBezTo>
                      <a:pt x="25607" y="16116"/>
                      <a:pt x="25678" y="16131"/>
                      <a:pt x="25749" y="16131"/>
                    </a:cubicBezTo>
                    <a:cubicBezTo>
                      <a:pt x="25827" y="16131"/>
                      <a:pt x="25905" y="16113"/>
                      <a:pt x="25980" y="16076"/>
                    </a:cubicBezTo>
                    <a:lnTo>
                      <a:pt x="27873" y="14981"/>
                    </a:lnTo>
                    <a:cubicBezTo>
                      <a:pt x="28004" y="14897"/>
                      <a:pt x="28016" y="14790"/>
                      <a:pt x="27909" y="14719"/>
                    </a:cubicBezTo>
                    <a:lnTo>
                      <a:pt x="2489" y="38"/>
                    </a:lnTo>
                    <a:cubicBezTo>
                      <a:pt x="2427" y="13"/>
                      <a:pt x="2361" y="0"/>
                      <a:pt x="22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2" name="Google Shape;1092;p29"/>
            <p:cNvSpPr/>
            <p:nvPr/>
          </p:nvSpPr>
          <p:spPr>
            <a:xfrm>
              <a:off x="3548638" y="2988300"/>
              <a:ext cx="838525" cy="489075"/>
            </a:xfrm>
            <a:custGeom>
              <a:rect b="b" l="l" r="r" t="t"/>
              <a:pathLst>
                <a:path extrusionOk="0" h="19563" w="33541">
                  <a:moveTo>
                    <a:pt x="32481" y="13526"/>
                  </a:moveTo>
                  <a:lnTo>
                    <a:pt x="9585" y="298"/>
                  </a:lnTo>
                  <a:cubicBezTo>
                    <a:pt x="9073" y="0"/>
                    <a:pt x="8180" y="48"/>
                    <a:pt x="7585" y="381"/>
                  </a:cubicBezTo>
                  <a:lnTo>
                    <a:pt x="680" y="4370"/>
                  </a:lnTo>
                  <a:lnTo>
                    <a:pt x="1" y="4215"/>
                  </a:lnTo>
                  <a:lnTo>
                    <a:pt x="1" y="5132"/>
                  </a:lnTo>
                  <a:cubicBezTo>
                    <a:pt x="25" y="5346"/>
                    <a:pt x="156" y="5537"/>
                    <a:pt x="346" y="5632"/>
                  </a:cubicBezTo>
                  <a:lnTo>
                    <a:pt x="23968" y="19265"/>
                  </a:lnTo>
                  <a:cubicBezTo>
                    <a:pt x="24480" y="19562"/>
                    <a:pt x="25373" y="19527"/>
                    <a:pt x="25968" y="19181"/>
                  </a:cubicBezTo>
                  <a:lnTo>
                    <a:pt x="33053" y="15098"/>
                  </a:lnTo>
                  <a:cubicBezTo>
                    <a:pt x="33374" y="14907"/>
                    <a:pt x="33541" y="14669"/>
                    <a:pt x="33541" y="14443"/>
                  </a:cubicBezTo>
                  <a:lnTo>
                    <a:pt x="33541" y="13526"/>
                  </a:lnTo>
                  <a:close/>
                </a:path>
              </a:pathLst>
            </a:custGeom>
            <a:gradFill>
              <a:gsLst>
                <a:gs pos="0">
                  <a:schemeClr val="accent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29"/>
            <p:cNvSpPr/>
            <p:nvPr/>
          </p:nvSpPr>
          <p:spPr>
            <a:xfrm>
              <a:off x="3548638" y="2968000"/>
              <a:ext cx="838525" cy="484075"/>
            </a:xfrm>
            <a:custGeom>
              <a:rect b="b" l="l" r="r" t="t"/>
              <a:pathLst>
                <a:path extrusionOk="0" h="19363" w="33541">
                  <a:moveTo>
                    <a:pt x="8720" y="1"/>
                  </a:moveTo>
                  <a:cubicBezTo>
                    <a:pt x="8327" y="1"/>
                    <a:pt x="7911" y="94"/>
                    <a:pt x="7585" y="277"/>
                  </a:cubicBezTo>
                  <a:lnTo>
                    <a:pt x="489" y="4372"/>
                  </a:lnTo>
                  <a:cubicBezTo>
                    <a:pt x="168" y="4563"/>
                    <a:pt x="1" y="4801"/>
                    <a:pt x="1" y="5027"/>
                  </a:cubicBezTo>
                  <a:cubicBezTo>
                    <a:pt x="25" y="5242"/>
                    <a:pt x="156" y="5432"/>
                    <a:pt x="346" y="5527"/>
                  </a:cubicBezTo>
                  <a:lnTo>
                    <a:pt x="23968" y="19160"/>
                  </a:lnTo>
                  <a:cubicBezTo>
                    <a:pt x="24202" y="19296"/>
                    <a:pt x="24517" y="19363"/>
                    <a:pt x="24845" y="19363"/>
                  </a:cubicBezTo>
                  <a:cubicBezTo>
                    <a:pt x="25235" y="19363"/>
                    <a:pt x="25646" y="19269"/>
                    <a:pt x="25968" y="19088"/>
                  </a:cubicBezTo>
                  <a:lnTo>
                    <a:pt x="33053" y="14993"/>
                  </a:lnTo>
                  <a:cubicBezTo>
                    <a:pt x="33374" y="14802"/>
                    <a:pt x="33541" y="14564"/>
                    <a:pt x="33541" y="14338"/>
                  </a:cubicBezTo>
                  <a:cubicBezTo>
                    <a:pt x="33529" y="14112"/>
                    <a:pt x="33398" y="13921"/>
                    <a:pt x="33195" y="13838"/>
                  </a:cubicBezTo>
                  <a:lnTo>
                    <a:pt x="9585" y="193"/>
                  </a:lnTo>
                  <a:cubicBezTo>
                    <a:pt x="9354" y="64"/>
                    <a:pt x="9045" y="1"/>
                    <a:pt x="8720" y="1"/>
                  </a:cubicBezTo>
                  <a:close/>
                </a:path>
              </a:pathLst>
            </a:custGeom>
            <a:gradFill>
              <a:gsLst>
                <a:gs pos="0">
                  <a:schemeClr val="accent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29"/>
            <p:cNvSpPr/>
            <p:nvPr/>
          </p:nvSpPr>
          <p:spPr>
            <a:xfrm>
              <a:off x="3760888" y="2885900"/>
              <a:ext cx="414350" cy="444425"/>
            </a:xfrm>
            <a:custGeom>
              <a:rect b="b" l="l" r="r" t="t"/>
              <a:pathLst>
                <a:path extrusionOk="0" h="17777" w="16574">
                  <a:moveTo>
                    <a:pt x="14323" y="8073"/>
                  </a:moveTo>
                  <a:lnTo>
                    <a:pt x="0" y="1"/>
                  </a:lnTo>
                  <a:lnTo>
                    <a:pt x="0" y="8680"/>
                  </a:lnTo>
                  <a:cubicBezTo>
                    <a:pt x="0" y="8728"/>
                    <a:pt x="24" y="8764"/>
                    <a:pt x="71" y="8787"/>
                  </a:cubicBezTo>
                  <a:lnTo>
                    <a:pt x="15526" y="17705"/>
                  </a:lnTo>
                  <a:cubicBezTo>
                    <a:pt x="15669" y="17777"/>
                    <a:pt x="15835" y="17765"/>
                    <a:pt x="15966" y="17693"/>
                  </a:cubicBezTo>
                  <a:lnTo>
                    <a:pt x="16466" y="17408"/>
                  </a:lnTo>
                  <a:cubicBezTo>
                    <a:pt x="16526" y="17372"/>
                    <a:pt x="16574" y="17324"/>
                    <a:pt x="16574" y="17253"/>
                  </a:cubicBezTo>
                  <a:lnTo>
                    <a:pt x="16574" y="8573"/>
                  </a:lnTo>
                  <a:close/>
                </a:path>
              </a:pathLst>
            </a:custGeom>
            <a:gradFill>
              <a:gsLst>
                <a:gs pos="0">
                  <a:schemeClr val="accent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29"/>
            <p:cNvSpPr/>
            <p:nvPr/>
          </p:nvSpPr>
          <p:spPr>
            <a:xfrm>
              <a:off x="3759688" y="2873400"/>
              <a:ext cx="415550" cy="239350"/>
            </a:xfrm>
            <a:custGeom>
              <a:rect b="b" l="l" r="r" t="t"/>
              <a:pathLst>
                <a:path extrusionOk="0" h="9574" w="16622">
                  <a:moveTo>
                    <a:pt x="878" y="0"/>
                  </a:moveTo>
                  <a:cubicBezTo>
                    <a:pt x="796" y="0"/>
                    <a:pt x="714" y="21"/>
                    <a:pt x="643" y="60"/>
                  </a:cubicBezTo>
                  <a:lnTo>
                    <a:pt x="143" y="346"/>
                  </a:lnTo>
                  <a:cubicBezTo>
                    <a:pt x="12" y="429"/>
                    <a:pt x="0" y="536"/>
                    <a:pt x="119" y="608"/>
                  </a:cubicBezTo>
                  <a:lnTo>
                    <a:pt x="15574" y="9526"/>
                  </a:lnTo>
                  <a:cubicBezTo>
                    <a:pt x="15639" y="9558"/>
                    <a:pt x="15707" y="9574"/>
                    <a:pt x="15776" y="9574"/>
                  </a:cubicBezTo>
                  <a:cubicBezTo>
                    <a:pt x="15856" y="9574"/>
                    <a:pt x="15937" y="9552"/>
                    <a:pt x="16014" y="9514"/>
                  </a:cubicBezTo>
                  <a:lnTo>
                    <a:pt x="16502" y="9228"/>
                  </a:lnTo>
                  <a:cubicBezTo>
                    <a:pt x="16562" y="9204"/>
                    <a:pt x="16610" y="9145"/>
                    <a:pt x="16622" y="9073"/>
                  </a:cubicBezTo>
                  <a:cubicBezTo>
                    <a:pt x="16610" y="9026"/>
                    <a:pt x="16586" y="8990"/>
                    <a:pt x="16538" y="8966"/>
                  </a:cubicBezTo>
                  <a:lnTo>
                    <a:pt x="1084" y="48"/>
                  </a:lnTo>
                  <a:cubicBezTo>
                    <a:pt x="1018" y="15"/>
                    <a:pt x="948" y="0"/>
                    <a:pt x="878" y="0"/>
                  </a:cubicBezTo>
                  <a:close/>
                </a:path>
              </a:pathLst>
            </a:custGeom>
            <a:gradFill>
              <a:gsLst>
                <a:gs pos="0">
                  <a:schemeClr val="accent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29"/>
            <p:cNvSpPr/>
            <p:nvPr/>
          </p:nvSpPr>
          <p:spPr>
            <a:xfrm>
              <a:off x="3248613" y="1504175"/>
              <a:ext cx="1450200" cy="1892225"/>
            </a:xfrm>
            <a:custGeom>
              <a:rect b="b" l="l" r="r" t="t"/>
              <a:pathLst>
                <a:path extrusionOk="0" h="75689" w="58008">
                  <a:moveTo>
                    <a:pt x="56710" y="31219"/>
                  </a:moveTo>
                  <a:lnTo>
                    <a:pt x="2977" y="203"/>
                  </a:lnTo>
                  <a:cubicBezTo>
                    <a:pt x="2655" y="13"/>
                    <a:pt x="2358" y="1"/>
                    <a:pt x="2132" y="132"/>
                  </a:cubicBezTo>
                  <a:lnTo>
                    <a:pt x="0" y="1358"/>
                  </a:lnTo>
                  <a:lnTo>
                    <a:pt x="1679" y="2549"/>
                  </a:lnTo>
                  <a:lnTo>
                    <a:pt x="1679" y="40875"/>
                  </a:lnTo>
                  <a:cubicBezTo>
                    <a:pt x="1679" y="41828"/>
                    <a:pt x="2263" y="42947"/>
                    <a:pt x="2977" y="43363"/>
                  </a:cubicBezTo>
                  <a:lnTo>
                    <a:pt x="55353" y="73605"/>
                  </a:lnTo>
                  <a:lnTo>
                    <a:pt x="55424" y="75689"/>
                  </a:lnTo>
                  <a:lnTo>
                    <a:pt x="57555" y="74451"/>
                  </a:lnTo>
                  <a:cubicBezTo>
                    <a:pt x="57829" y="74296"/>
                    <a:pt x="58008" y="73927"/>
                    <a:pt x="58008" y="73403"/>
                  </a:cubicBezTo>
                  <a:lnTo>
                    <a:pt x="58008" y="33707"/>
                  </a:lnTo>
                  <a:cubicBezTo>
                    <a:pt x="58008" y="32743"/>
                    <a:pt x="57424" y="31636"/>
                    <a:pt x="56710" y="31219"/>
                  </a:cubicBezTo>
                  <a:close/>
                </a:path>
              </a:pathLst>
            </a:custGeom>
            <a:gradFill>
              <a:gsLst>
                <a:gs pos="0">
                  <a:schemeClr val="accent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29"/>
            <p:cNvSpPr/>
            <p:nvPr/>
          </p:nvSpPr>
          <p:spPr>
            <a:xfrm>
              <a:off x="3237288" y="1535150"/>
              <a:ext cx="1408250" cy="1864225"/>
            </a:xfrm>
            <a:custGeom>
              <a:rect b="b" l="l" r="r" t="t"/>
              <a:pathLst>
                <a:path extrusionOk="0" h="74569" w="56330">
                  <a:moveTo>
                    <a:pt x="55032" y="31206"/>
                  </a:moveTo>
                  <a:lnTo>
                    <a:pt x="1299" y="203"/>
                  </a:lnTo>
                  <a:cubicBezTo>
                    <a:pt x="977" y="12"/>
                    <a:pt x="680" y="0"/>
                    <a:pt x="453" y="131"/>
                  </a:cubicBezTo>
                  <a:cubicBezTo>
                    <a:pt x="180" y="286"/>
                    <a:pt x="1" y="655"/>
                    <a:pt x="1" y="1179"/>
                  </a:cubicBezTo>
                  <a:lnTo>
                    <a:pt x="1" y="40862"/>
                  </a:lnTo>
                  <a:cubicBezTo>
                    <a:pt x="1" y="41827"/>
                    <a:pt x="584" y="42934"/>
                    <a:pt x="1299" y="43351"/>
                  </a:cubicBezTo>
                  <a:lnTo>
                    <a:pt x="55032" y="74367"/>
                  </a:lnTo>
                  <a:cubicBezTo>
                    <a:pt x="55353" y="74557"/>
                    <a:pt x="55651" y="74569"/>
                    <a:pt x="55877" y="74438"/>
                  </a:cubicBezTo>
                  <a:cubicBezTo>
                    <a:pt x="56151" y="74283"/>
                    <a:pt x="56329" y="73914"/>
                    <a:pt x="56329" y="73390"/>
                  </a:cubicBezTo>
                  <a:lnTo>
                    <a:pt x="56329" y="33695"/>
                  </a:lnTo>
                  <a:cubicBezTo>
                    <a:pt x="56329" y="32742"/>
                    <a:pt x="55746" y="31623"/>
                    <a:pt x="55032" y="31206"/>
                  </a:cubicBezTo>
                  <a:close/>
                </a:path>
              </a:pathLst>
            </a:custGeom>
            <a:gradFill>
              <a:gsLst>
                <a:gs pos="0">
                  <a:schemeClr val="accent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29"/>
            <p:cNvSpPr/>
            <p:nvPr/>
          </p:nvSpPr>
          <p:spPr>
            <a:xfrm>
              <a:off x="3266763" y="1573550"/>
              <a:ext cx="1349000" cy="1787150"/>
            </a:xfrm>
            <a:custGeom>
              <a:rect b="b" l="l" r="r" t="t"/>
              <a:pathLst>
                <a:path extrusionOk="0" h="71486" w="53960">
                  <a:moveTo>
                    <a:pt x="53174" y="30492"/>
                  </a:moveTo>
                  <a:lnTo>
                    <a:pt x="798" y="250"/>
                  </a:lnTo>
                  <a:cubicBezTo>
                    <a:pt x="358" y="0"/>
                    <a:pt x="1" y="274"/>
                    <a:pt x="1" y="845"/>
                  </a:cubicBezTo>
                  <a:lnTo>
                    <a:pt x="1" y="39481"/>
                  </a:lnTo>
                  <a:cubicBezTo>
                    <a:pt x="1" y="40065"/>
                    <a:pt x="358" y="40743"/>
                    <a:pt x="798" y="40993"/>
                  </a:cubicBezTo>
                  <a:lnTo>
                    <a:pt x="53174" y="71235"/>
                  </a:lnTo>
                  <a:cubicBezTo>
                    <a:pt x="53603" y="71485"/>
                    <a:pt x="53960" y="71223"/>
                    <a:pt x="53960" y="70640"/>
                  </a:cubicBezTo>
                  <a:lnTo>
                    <a:pt x="53960" y="32004"/>
                  </a:lnTo>
                  <a:cubicBezTo>
                    <a:pt x="53960" y="31421"/>
                    <a:pt x="53614" y="30742"/>
                    <a:pt x="53174" y="30492"/>
                  </a:cubicBezTo>
                  <a:close/>
                </a:path>
              </a:pathLst>
            </a:custGeom>
            <a:gradFill>
              <a:gsLst>
                <a:gs pos="0">
                  <a:schemeClr val="accent2"/>
                </a:gs>
                <a:gs pos="100000">
                  <a:schemeClr val="accent3"/>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2" name="Shape 1102"/>
        <p:cNvGrpSpPr/>
        <p:nvPr/>
      </p:nvGrpSpPr>
      <p:grpSpPr>
        <a:xfrm>
          <a:off x="0" y="0"/>
          <a:ext cx="0" cy="0"/>
          <a:chOff x="0" y="0"/>
          <a:chExt cx="0" cy="0"/>
        </a:xfrm>
      </p:grpSpPr>
      <p:sp>
        <p:nvSpPr>
          <p:cNvPr id="1103" name="Google Shape;1103;p30"/>
          <p:cNvSpPr txBox="1"/>
          <p:nvPr>
            <p:ph type="title"/>
          </p:nvPr>
        </p:nvSpPr>
        <p:spPr>
          <a:xfrm>
            <a:off x="514775" y="292625"/>
            <a:ext cx="81144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GB"/>
              <a:t>Exploratory Data Analysis: Variables</a:t>
            </a:r>
            <a:endParaRPr/>
          </a:p>
        </p:txBody>
      </p:sp>
      <p:sp>
        <p:nvSpPr>
          <p:cNvPr id="1104" name="Google Shape;1104;p30"/>
          <p:cNvSpPr txBox="1"/>
          <p:nvPr/>
        </p:nvSpPr>
        <p:spPr>
          <a:xfrm>
            <a:off x="449675" y="865325"/>
            <a:ext cx="8114400" cy="3343200"/>
          </a:xfrm>
          <a:prstGeom prst="rect">
            <a:avLst/>
          </a:prstGeom>
          <a:noFill/>
          <a:ln>
            <a:noFill/>
          </a:ln>
        </p:spPr>
        <p:txBody>
          <a:bodyPr anchorCtr="0" anchor="t" bIns="91425" lIns="91425" spcFirstLastPara="1" rIns="91425" wrap="square" tIns="91425">
            <a:spAutoFit/>
          </a:bodyPr>
          <a:lstStyle/>
          <a:p>
            <a:pPr indent="-304800" lvl="0" marL="457200" rtl="0" algn="l">
              <a:lnSpc>
                <a:spcPct val="115000"/>
              </a:lnSpc>
              <a:spcBef>
                <a:spcPts val="0"/>
              </a:spcBef>
              <a:spcAft>
                <a:spcPts val="0"/>
              </a:spcAft>
              <a:buClr>
                <a:schemeClr val="dk1"/>
              </a:buClr>
              <a:buSzPts val="1200"/>
              <a:buFont typeface="Fira Sans Extra Condensed"/>
              <a:buChar char="●"/>
            </a:pPr>
            <a:r>
              <a:rPr lang="en-GB" sz="1200">
                <a:solidFill>
                  <a:schemeClr val="dk1"/>
                </a:solidFill>
                <a:latin typeface="Fira Sans Extra Condensed"/>
                <a:ea typeface="Fira Sans Extra Condensed"/>
                <a:cs typeface="Fira Sans Extra Condensed"/>
                <a:sym typeface="Fira Sans Extra Condensed"/>
              </a:rPr>
              <a:t>Rooms: Number of rooms</a:t>
            </a:r>
            <a:endParaRPr sz="1200">
              <a:solidFill>
                <a:schemeClr val="dk1"/>
              </a:solidFill>
              <a:latin typeface="Fira Sans Extra Condensed"/>
              <a:ea typeface="Fira Sans Extra Condensed"/>
              <a:cs typeface="Fira Sans Extra Condensed"/>
              <a:sym typeface="Fira Sans Extra Condensed"/>
            </a:endParaRPr>
          </a:p>
          <a:p>
            <a:pPr indent="-304800" lvl="0" marL="457200" rtl="0" algn="l">
              <a:lnSpc>
                <a:spcPct val="115000"/>
              </a:lnSpc>
              <a:spcBef>
                <a:spcPts val="0"/>
              </a:spcBef>
              <a:spcAft>
                <a:spcPts val="0"/>
              </a:spcAft>
              <a:buClr>
                <a:schemeClr val="dk1"/>
              </a:buClr>
              <a:buSzPts val="1200"/>
              <a:buFont typeface="Fira Sans Extra Condensed"/>
              <a:buChar char="●"/>
            </a:pPr>
            <a:r>
              <a:rPr lang="en-GB" sz="1200">
                <a:solidFill>
                  <a:schemeClr val="dk1"/>
                </a:solidFill>
                <a:latin typeface="Fira Sans Extra Condensed"/>
                <a:ea typeface="Fira Sans Extra Condensed"/>
                <a:cs typeface="Fira Sans Extra Condensed"/>
                <a:sym typeface="Fira Sans Extra Condensed"/>
              </a:rPr>
              <a:t>Price: Price in dollars</a:t>
            </a:r>
            <a:endParaRPr sz="1200">
              <a:solidFill>
                <a:schemeClr val="dk1"/>
              </a:solidFill>
              <a:latin typeface="Fira Sans Extra Condensed"/>
              <a:ea typeface="Fira Sans Extra Condensed"/>
              <a:cs typeface="Fira Sans Extra Condensed"/>
              <a:sym typeface="Fira Sans Extra Condensed"/>
            </a:endParaRPr>
          </a:p>
          <a:p>
            <a:pPr indent="-304800" lvl="0" marL="457200" rtl="0" algn="l">
              <a:lnSpc>
                <a:spcPct val="115000"/>
              </a:lnSpc>
              <a:spcBef>
                <a:spcPts val="0"/>
              </a:spcBef>
              <a:spcAft>
                <a:spcPts val="0"/>
              </a:spcAft>
              <a:buClr>
                <a:schemeClr val="dk1"/>
              </a:buClr>
              <a:buSzPts val="1200"/>
              <a:buFont typeface="Fira Sans Extra Condensed"/>
              <a:buChar char="●"/>
            </a:pPr>
            <a:r>
              <a:rPr lang="en-GB" sz="1200">
                <a:solidFill>
                  <a:schemeClr val="dk1"/>
                </a:solidFill>
                <a:latin typeface="Fira Sans Extra Condensed"/>
                <a:ea typeface="Fira Sans Extra Condensed"/>
                <a:cs typeface="Fira Sans Extra Condensed"/>
                <a:sym typeface="Fira Sans Extra Condensed"/>
              </a:rPr>
              <a:t>Method: The method that the property is sold</a:t>
            </a:r>
            <a:endParaRPr sz="1200">
              <a:solidFill>
                <a:schemeClr val="dk1"/>
              </a:solidFill>
              <a:latin typeface="Fira Sans Extra Condensed"/>
              <a:ea typeface="Fira Sans Extra Condensed"/>
              <a:cs typeface="Fira Sans Extra Condensed"/>
              <a:sym typeface="Fira Sans Extra Condensed"/>
            </a:endParaRPr>
          </a:p>
          <a:p>
            <a:pPr indent="-304800" lvl="0" marL="457200" rtl="0" algn="l">
              <a:lnSpc>
                <a:spcPct val="115000"/>
              </a:lnSpc>
              <a:spcBef>
                <a:spcPts val="0"/>
              </a:spcBef>
              <a:spcAft>
                <a:spcPts val="0"/>
              </a:spcAft>
              <a:buClr>
                <a:schemeClr val="dk1"/>
              </a:buClr>
              <a:buSzPts val="1200"/>
              <a:buFont typeface="Fira Sans Extra Condensed"/>
              <a:buChar char="●"/>
            </a:pPr>
            <a:r>
              <a:rPr lang="en-GB" sz="1200">
                <a:solidFill>
                  <a:schemeClr val="dk1"/>
                </a:solidFill>
                <a:latin typeface="Fira Sans Extra Condensed"/>
                <a:ea typeface="Fira Sans Extra Condensed"/>
                <a:cs typeface="Fira Sans Extra Condensed"/>
                <a:sym typeface="Fira Sans Extra Condensed"/>
              </a:rPr>
              <a:t>Type: Housing type </a:t>
            </a:r>
            <a:endParaRPr sz="1200">
              <a:solidFill>
                <a:schemeClr val="dk1"/>
              </a:solidFill>
              <a:latin typeface="Fira Sans Extra Condensed"/>
              <a:ea typeface="Fira Sans Extra Condensed"/>
              <a:cs typeface="Fira Sans Extra Condensed"/>
              <a:sym typeface="Fira Sans Extra Condensed"/>
            </a:endParaRPr>
          </a:p>
          <a:p>
            <a:pPr indent="-304800" lvl="0" marL="457200" rtl="0" algn="l">
              <a:lnSpc>
                <a:spcPct val="115000"/>
              </a:lnSpc>
              <a:spcBef>
                <a:spcPts val="0"/>
              </a:spcBef>
              <a:spcAft>
                <a:spcPts val="0"/>
              </a:spcAft>
              <a:buClr>
                <a:schemeClr val="dk1"/>
              </a:buClr>
              <a:buSzPts val="1200"/>
              <a:buFont typeface="Fira Sans Extra Condensed"/>
              <a:buChar char="●"/>
            </a:pPr>
            <a:r>
              <a:rPr lang="en-GB" sz="1200">
                <a:solidFill>
                  <a:schemeClr val="dk1"/>
                </a:solidFill>
                <a:latin typeface="Fira Sans Extra Condensed"/>
                <a:ea typeface="Fira Sans Extra Condensed"/>
                <a:cs typeface="Fira Sans Extra Condensed"/>
                <a:sym typeface="Fira Sans Extra Condensed"/>
              </a:rPr>
              <a:t>SellerG: Real Estate Agent that sold the property</a:t>
            </a:r>
            <a:endParaRPr sz="1200">
              <a:solidFill>
                <a:schemeClr val="dk1"/>
              </a:solidFill>
              <a:latin typeface="Fira Sans Extra Condensed"/>
              <a:ea typeface="Fira Sans Extra Condensed"/>
              <a:cs typeface="Fira Sans Extra Condensed"/>
              <a:sym typeface="Fira Sans Extra Condensed"/>
            </a:endParaRPr>
          </a:p>
          <a:p>
            <a:pPr indent="-304800" lvl="0" marL="457200" rtl="0" algn="l">
              <a:lnSpc>
                <a:spcPct val="115000"/>
              </a:lnSpc>
              <a:spcBef>
                <a:spcPts val="0"/>
              </a:spcBef>
              <a:spcAft>
                <a:spcPts val="0"/>
              </a:spcAft>
              <a:buClr>
                <a:schemeClr val="dk1"/>
              </a:buClr>
              <a:buSzPts val="1200"/>
              <a:buFont typeface="Fira Sans Extra Condensed"/>
              <a:buChar char="●"/>
            </a:pPr>
            <a:r>
              <a:rPr lang="en-GB" sz="1200">
                <a:solidFill>
                  <a:schemeClr val="dk1"/>
                </a:solidFill>
                <a:latin typeface="Fira Sans Extra Condensed"/>
                <a:ea typeface="Fira Sans Extra Condensed"/>
                <a:cs typeface="Fira Sans Extra Condensed"/>
                <a:sym typeface="Fira Sans Extra Condensed"/>
              </a:rPr>
              <a:t>Date: Date sold</a:t>
            </a:r>
            <a:endParaRPr sz="1200">
              <a:solidFill>
                <a:schemeClr val="dk1"/>
              </a:solidFill>
              <a:latin typeface="Fira Sans Extra Condensed"/>
              <a:ea typeface="Fira Sans Extra Condensed"/>
              <a:cs typeface="Fira Sans Extra Condensed"/>
              <a:sym typeface="Fira Sans Extra Condensed"/>
            </a:endParaRPr>
          </a:p>
          <a:p>
            <a:pPr indent="-304800" lvl="0" marL="457200" rtl="0" algn="l">
              <a:lnSpc>
                <a:spcPct val="115000"/>
              </a:lnSpc>
              <a:spcBef>
                <a:spcPts val="0"/>
              </a:spcBef>
              <a:spcAft>
                <a:spcPts val="0"/>
              </a:spcAft>
              <a:buClr>
                <a:schemeClr val="dk1"/>
              </a:buClr>
              <a:buSzPts val="1200"/>
              <a:buFont typeface="Fira Sans Extra Condensed"/>
              <a:buChar char="●"/>
            </a:pPr>
            <a:r>
              <a:rPr lang="en-GB" sz="1200">
                <a:solidFill>
                  <a:schemeClr val="dk1"/>
                </a:solidFill>
                <a:latin typeface="Fira Sans Extra Condensed"/>
                <a:ea typeface="Fira Sans Extra Condensed"/>
                <a:cs typeface="Fira Sans Extra Condensed"/>
                <a:sym typeface="Fira Sans Extra Condensed"/>
              </a:rPr>
              <a:t>Distance: Distance from CBD</a:t>
            </a:r>
            <a:endParaRPr sz="1200">
              <a:solidFill>
                <a:schemeClr val="dk1"/>
              </a:solidFill>
              <a:latin typeface="Fira Sans Extra Condensed"/>
              <a:ea typeface="Fira Sans Extra Condensed"/>
              <a:cs typeface="Fira Sans Extra Condensed"/>
              <a:sym typeface="Fira Sans Extra Condensed"/>
            </a:endParaRPr>
          </a:p>
          <a:p>
            <a:pPr indent="-304800" lvl="0" marL="457200" rtl="0" algn="l">
              <a:lnSpc>
                <a:spcPct val="115000"/>
              </a:lnSpc>
              <a:spcBef>
                <a:spcPts val="0"/>
              </a:spcBef>
              <a:spcAft>
                <a:spcPts val="0"/>
              </a:spcAft>
              <a:buClr>
                <a:schemeClr val="dk1"/>
              </a:buClr>
              <a:buSzPts val="1200"/>
              <a:buFont typeface="Fira Sans Extra Condensed"/>
              <a:buChar char="●"/>
            </a:pPr>
            <a:r>
              <a:rPr lang="en-GB" sz="1200">
                <a:solidFill>
                  <a:schemeClr val="dk1"/>
                </a:solidFill>
                <a:latin typeface="Fira Sans Extra Condensed"/>
                <a:ea typeface="Fira Sans Extra Condensed"/>
                <a:cs typeface="Fira Sans Extra Condensed"/>
                <a:sym typeface="Fira Sans Extra Condensed"/>
              </a:rPr>
              <a:t>Regionname: General Region (West, North West, North, North east …etc)</a:t>
            </a:r>
            <a:endParaRPr sz="1200">
              <a:solidFill>
                <a:schemeClr val="dk1"/>
              </a:solidFill>
              <a:latin typeface="Fira Sans Extra Condensed"/>
              <a:ea typeface="Fira Sans Extra Condensed"/>
              <a:cs typeface="Fira Sans Extra Condensed"/>
              <a:sym typeface="Fira Sans Extra Condensed"/>
            </a:endParaRPr>
          </a:p>
          <a:p>
            <a:pPr indent="-304800" lvl="0" marL="457200" rtl="0" algn="l">
              <a:lnSpc>
                <a:spcPct val="115000"/>
              </a:lnSpc>
              <a:spcBef>
                <a:spcPts val="0"/>
              </a:spcBef>
              <a:spcAft>
                <a:spcPts val="0"/>
              </a:spcAft>
              <a:buClr>
                <a:schemeClr val="dk1"/>
              </a:buClr>
              <a:buSzPts val="1200"/>
              <a:buFont typeface="Fira Sans Extra Condensed"/>
              <a:buChar char="●"/>
            </a:pPr>
            <a:r>
              <a:rPr lang="en-GB" sz="1200">
                <a:solidFill>
                  <a:schemeClr val="dk1"/>
                </a:solidFill>
                <a:latin typeface="Fira Sans Extra Condensed"/>
                <a:ea typeface="Fira Sans Extra Condensed"/>
                <a:cs typeface="Fira Sans Extra Condensed"/>
                <a:sym typeface="Fira Sans Extra Condensed"/>
              </a:rPr>
              <a:t>Propertycount: Number of properties that exist in the suburb.</a:t>
            </a:r>
            <a:endParaRPr sz="1200">
              <a:solidFill>
                <a:schemeClr val="dk1"/>
              </a:solidFill>
              <a:latin typeface="Fira Sans Extra Condensed"/>
              <a:ea typeface="Fira Sans Extra Condensed"/>
              <a:cs typeface="Fira Sans Extra Condensed"/>
              <a:sym typeface="Fira Sans Extra Condensed"/>
            </a:endParaRPr>
          </a:p>
          <a:p>
            <a:pPr indent="-304800" lvl="0" marL="457200" rtl="0" algn="l">
              <a:lnSpc>
                <a:spcPct val="115000"/>
              </a:lnSpc>
              <a:spcBef>
                <a:spcPts val="0"/>
              </a:spcBef>
              <a:spcAft>
                <a:spcPts val="0"/>
              </a:spcAft>
              <a:buClr>
                <a:schemeClr val="dk1"/>
              </a:buClr>
              <a:buSzPts val="1200"/>
              <a:buFont typeface="Fira Sans Extra Condensed"/>
              <a:buChar char="●"/>
            </a:pPr>
            <a:r>
              <a:rPr lang="en-GB" sz="1200">
                <a:solidFill>
                  <a:schemeClr val="dk1"/>
                </a:solidFill>
                <a:latin typeface="Fira Sans Extra Condensed"/>
                <a:ea typeface="Fira Sans Extra Condensed"/>
                <a:cs typeface="Fira Sans Extra Condensed"/>
                <a:sym typeface="Fira Sans Extra Condensed"/>
              </a:rPr>
              <a:t>Bedroom2 : Scraped # of Bedrooms (from different source)</a:t>
            </a:r>
            <a:endParaRPr sz="1200">
              <a:solidFill>
                <a:schemeClr val="dk1"/>
              </a:solidFill>
              <a:latin typeface="Fira Sans Extra Condensed"/>
              <a:ea typeface="Fira Sans Extra Condensed"/>
              <a:cs typeface="Fira Sans Extra Condensed"/>
              <a:sym typeface="Fira Sans Extra Condensed"/>
            </a:endParaRPr>
          </a:p>
          <a:p>
            <a:pPr indent="-304800" lvl="0" marL="457200" rtl="0" algn="l">
              <a:lnSpc>
                <a:spcPct val="115000"/>
              </a:lnSpc>
              <a:spcBef>
                <a:spcPts val="0"/>
              </a:spcBef>
              <a:spcAft>
                <a:spcPts val="0"/>
              </a:spcAft>
              <a:buClr>
                <a:schemeClr val="dk1"/>
              </a:buClr>
              <a:buSzPts val="1200"/>
              <a:buFont typeface="Fira Sans Extra Condensed"/>
              <a:buChar char="●"/>
            </a:pPr>
            <a:r>
              <a:rPr lang="en-GB" sz="1200">
                <a:solidFill>
                  <a:schemeClr val="dk1"/>
                </a:solidFill>
                <a:latin typeface="Fira Sans Extra Condensed"/>
                <a:ea typeface="Fira Sans Extra Condensed"/>
                <a:cs typeface="Fira Sans Extra Condensed"/>
                <a:sym typeface="Fira Sans Extra Condensed"/>
              </a:rPr>
              <a:t>Bathroom: Number of Bathrooms</a:t>
            </a:r>
            <a:endParaRPr sz="1200">
              <a:solidFill>
                <a:schemeClr val="dk1"/>
              </a:solidFill>
              <a:latin typeface="Fira Sans Extra Condensed"/>
              <a:ea typeface="Fira Sans Extra Condensed"/>
              <a:cs typeface="Fira Sans Extra Condensed"/>
              <a:sym typeface="Fira Sans Extra Condensed"/>
            </a:endParaRPr>
          </a:p>
          <a:p>
            <a:pPr indent="-304800" lvl="0" marL="457200" rtl="0" algn="l">
              <a:lnSpc>
                <a:spcPct val="115000"/>
              </a:lnSpc>
              <a:spcBef>
                <a:spcPts val="0"/>
              </a:spcBef>
              <a:spcAft>
                <a:spcPts val="0"/>
              </a:spcAft>
              <a:buClr>
                <a:schemeClr val="dk1"/>
              </a:buClr>
              <a:buSzPts val="1200"/>
              <a:buFont typeface="Fira Sans Extra Condensed"/>
              <a:buChar char="●"/>
            </a:pPr>
            <a:r>
              <a:rPr lang="en-GB" sz="1200">
                <a:solidFill>
                  <a:schemeClr val="dk1"/>
                </a:solidFill>
                <a:latin typeface="Fira Sans Extra Condensed"/>
                <a:ea typeface="Fira Sans Extra Condensed"/>
                <a:cs typeface="Fira Sans Extra Condensed"/>
                <a:sym typeface="Fira Sans Extra Condensed"/>
              </a:rPr>
              <a:t>Car: Number of carspots</a:t>
            </a:r>
            <a:endParaRPr sz="1200">
              <a:solidFill>
                <a:schemeClr val="dk1"/>
              </a:solidFill>
              <a:latin typeface="Fira Sans Extra Condensed"/>
              <a:ea typeface="Fira Sans Extra Condensed"/>
              <a:cs typeface="Fira Sans Extra Condensed"/>
              <a:sym typeface="Fira Sans Extra Condensed"/>
            </a:endParaRPr>
          </a:p>
          <a:p>
            <a:pPr indent="-304800" lvl="0" marL="457200" rtl="0" algn="l">
              <a:lnSpc>
                <a:spcPct val="115000"/>
              </a:lnSpc>
              <a:spcBef>
                <a:spcPts val="0"/>
              </a:spcBef>
              <a:spcAft>
                <a:spcPts val="0"/>
              </a:spcAft>
              <a:buClr>
                <a:schemeClr val="dk1"/>
              </a:buClr>
              <a:buSzPts val="1200"/>
              <a:buFont typeface="Fira Sans Extra Condensed"/>
              <a:buChar char="●"/>
            </a:pPr>
            <a:r>
              <a:rPr lang="en-GB" sz="1200">
                <a:solidFill>
                  <a:schemeClr val="dk1"/>
                </a:solidFill>
                <a:latin typeface="Fira Sans Extra Condensed"/>
                <a:ea typeface="Fira Sans Extra Condensed"/>
                <a:cs typeface="Fira Sans Extra Condensed"/>
                <a:sym typeface="Fira Sans Extra Condensed"/>
              </a:rPr>
              <a:t>Landsize: Land Size</a:t>
            </a:r>
            <a:endParaRPr sz="1200">
              <a:solidFill>
                <a:schemeClr val="dk1"/>
              </a:solidFill>
              <a:latin typeface="Fira Sans Extra Condensed"/>
              <a:ea typeface="Fira Sans Extra Condensed"/>
              <a:cs typeface="Fira Sans Extra Condensed"/>
              <a:sym typeface="Fira Sans Extra Condensed"/>
            </a:endParaRPr>
          </a:p>
          <a:p>
            <a:pPr indent="-304800" lvl="0" marL="457200" rtl="0" algn="l">
              <a:lnSpc>
                <a:spcPct val="115000"/>
              </a:lnSpc>
              <a:spcBef>
                <a:spcPts val="0"/>
              </a:spcBef>
              <a:spcAft>
                <a:spcPts val="0"/>
              </a:spcAft>
              <a:buClr>
                <a:schemeClr val="dk1"/>
              </a:buClr>
              <a:buSzPts val="1200"/>
              <a:buFont typeface="Fira Sans Extra Condensed"/>
              <a:buChar char="●"/>
            </a:pPr>
            <a:r>
              <a:rPr lang="en-GB" sz="1200">
                <a:solidFill>
                  <a:schemeClr val="dk1"/>
                </a:solidFill>
                <a:latin typeface="Fira Sans Extra Condensed"/>
                <a:ea typeface="Fira Sans Extra Condensed"/>
                <a:cs typeface="Fira Sans Extra Condensed"/>
                <a:sym typeface="Fira Sans Extra Condensed"/>
              </a:rPr>
              <a:t>BuildingArea: Building Size</a:t>
            </a:r>
            <a:endParaRPr sz="1200">
              <a:solidFill>
                <a:schemeClr val="dk1"/>
              </a:solidFill>
              <a:latin typeface="Fira Sans Extra Condensed"/>
              <a:ea typeface="Fira Sans Extra Condensed"/>
              <a:cs typeface="Fira Sans Extra Condensed"/>
              <a:sym typeface="Fira Sans Extra Condensed"/>
            </a:endParaRPr>
          </a:p>
          <a:p>
            <a:pPr indent="-304800" lvl="0" marL="457200" rtl="0" algn="l">
              <a:lnSpc>
                <a:spcPct val="115000"/>
              </a:lnSpc>
              <a:spcBef>
                <a:spcPts val="0"/>
              </a:spcBef>
              <a:spcAft>
                <a:spcPts val="0"/>
              </a:spcAft>
              <a:buClr>
                <a:schemeClr val="dk1"/>
              </a:buClr>
              <a:buSzPts val="1200"/>
              <a:buFont typeface="Fira Sans Extra Condensed"/>
              <a:buChar char="●"/>
            </a:pPr>
            <a:r>
              <a:rPr lang="en-GB" sz="1200">
                <a:solidFill>
                  <a:schemeClr val="dk1"/>
                </a:solidFill>
                <a:latin typeface="Fira Sans Extra Condensed"/>
                <a:ea typeface="Fira Sans Extra Condensed"/>
                <a:cs typeface="Fira Sans Extra Condensed"/>
                <a:sym typeface="Fira Sans Extra Condensed"/>
              </a:rPr>
              <a:t>CouncilArea: Governing council for the area</a:t>
            </a:r>
            <a:endParaRPr sz="1200">
              <a:solidFill>
                <a:schemeClr val="dk1"/>
              </a:solidFill>
              <a:latin typeface="Fira Sans Extra Condensed"/>
              <a:ea typeface="Fira Sans Extra Condensed"/>
              <a:cs typeface="Fira Sans Extra Condensed"/>
              <a:sym typeface="Fira Sans Extra Condense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8" name="Shape 1108"/>
        <p:cNvGrpSpPr/>
        <p:nvPr/>
      </p:nvGrpSpPr>
      <p:grpSpPr>
        <a:xfrm>
          <a:off x="0" y="0"/>
          <a:ext cx="0" cy="0"/>
          <a:chOff x="0" y="0"/>
          <a:chExt cx="0" cy="0"/>
        </a:xfrm>
      </p:grpSpPr>
      <p:sp>
        <p:nvSpPr>
          <p:cNvPr id="1109" name="Google Shape;1109;p31"/>
          <p:cNvSpPr txBox="1"/>
          <p:nvPr>
            <p:ph type="title"/>
          </p:nvPr>
        </p:nvSpPr>
        <p:spPr>
          <a:xfrm>
            <a:off x="514775" y="292625"/>
            <a:ext cx="81144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GB"/>
              <a:t>Exploratory Data Analysis</a:t>
            </a:r>
            <a:endParaRPr/>
          </a:p>
        </p:txBody>
      </p:sp>
      <p:sp>
        <p:nvSpPr>
          <p:cNvPr id="1110" name="Google Shape;1110;p31"/>
          <p:cNvSpPr txBox="1"/>
          <p:nvPr/>
        </p:nvSpPr>
        <p:spPr>
          <a:xfrm>
            <a:off x="514775" y="1317950"/>
            <a:ext cx="8114400" cy="20688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GB" sz="1200">
                <a:solidFill>
                  <a:schemeClr val="dk1"/>
                </a:solidFill>
                <a:latin typeface="Fira Sans Extra Condensed"/>
                <a:ea typeface="Fira Sans Extra Condensed"/>
                <a:cs typeface="Fira Sans Extra Condensed"/>
                <a:sym typeface="Fira Sans Extra Condensed"/>
              </a:rPr>
              <a:t>After Data preprocessing, the data is then taken for exploratory analysis. We mainly want to see if there is any relationship between ‘Price’ and each individual predictor variable such as ‘BuildingAge’, ‘Distance’. </a:t>
            </a:r>
            <a:endParaRPr sz="1200">
              <a:solidFill>
                <a:schemeClr val="dk1"/>
              </a:solidFill>
              <a:latin typeface="Fira Sans Extra Condensed"/>
              <a:ea typeface="Fira Sans Extra Condensed"/>
              <a:cs typeface="Fira Sans Extra Condensed"/>
              <a:sym typeface="Fira Sans Extra Condensed"/>
            </a:endParaRPr>
          </a:p>
          <a:p>
            <a:pPr indent="0" lvl="0" marL="0" rtl="0" algn="just">
              <a:lnSpc>
                <a:spcPct val="115000"/>
              </a:lnSpc>
              <a:spcBef>
                <a:spcPts val="0"/>
              </a:spcBef>
              <a:spcAft>
                <a:spcPts val="0"/>
              </a:spcAft>
              <a:buNone/>
            </a:pPr>
            <a:r>
              <a:t/>
            </a:r>
            <a:endParaRPr sz="1200">
              <a:solidFill>
                <a:schemeClr val="dk1"/>
              </a:solidFill>
              <a:latin typeface="Fira Sans Extra Condensed"/>
              <a:ea typeface="Fira Sans Extra Condensed"/>
              <a:cs typeface="Fira Sans Extra Condensed"/>
              <a:sym typeface="Fira Sans Extra Condensed"/>
            </a:endParaRPr>
          </a:p>
          <a:p>
            <a:pPr indent="0" lvl="0" marL="0" rtl="0" algn="just">
              <a:lnSpc>
                <a:spcPct val="115000"/>
              </a:lnSpc>
              <a:spcBef>
                <a:spcPts val="0"/>
              </a:spcBef>
              <a:spcAft>
                <a:spcPts val="0"/>
              </a:spcAft>
              <a:buNone/>
            </a:pPr>
            <a:r>
              <a:rPr lang="en-GB" sz="1200">
                <a:solidFill>
                  <a:schemeClr val="dk1"/>
                </a:solidFill>
                <a:latin typeface="Fira Sans Extra Condensed"/>
                <a:ea typeface="Fira Sans Extra Condensed"/>
                <a:cs typeface="Fira Sans Extra Condensed"/>
                <a:sym typeface="Fira Sans Extra Condensed"/>
              </a:rPr>
              <a:t>Response: “Price”</a:t>
            </a:r>
            <a:br>
              <a:rPr lang="en-GB" sz="1200">
                <a:solidFill>
                  <a:schemeClr val="dk1"/>
                </a:solidFill>
                <a:latin typeface="Fira Sans Extra Condensed"/>
                <a:ea typeface="Fira Sans Extra Condensed"/>
                <a:cs typeface="Fira Sans Extra Condensed"/>
                <a:sym typeface="Fira Sans Extra Condensed"/>
              </a:rPr>
            </a:br>
            <a:r>
              <a:rPr lang="en-GB" sz="1200">
                <a:solidFill>
                  <a:schemeClr val="dk1"/>
                </a:solidFill>
                <a:latin typeface="Fira Sans Extra Condensed"/>
                <a:ea typeface="Fira Sans Extra Condensed"/>
                <a:cs typeface="Fira Sans Extra Condensed"/>
                <a:sym typeface="Fira Sans Extra Condensed"/>
              </a:rPr>
              <a:t>Predictor: Rest of the columns in the dataset</a:t>
            </a:r>
            <a:br>
              <a:rPr lang="en-GB" sz="1200">
                <a:solidFill>
                  <a:schemeClr val="dk1"/>
                </a:solidFill>
                <a:latin typeface="Fira Sans Extra Condensed"/>
                <a:ea typeface="Fira Sans Extra Condensed"/>
                <a:cs typeface="Fira Sans Extra Condensed"/>
                <a:sym typeface="Fira Sans Extra Condensed"/>
              </a:rPr>
            </a:br>
            <a:br>
              <a:rPr lang="en-GB" sz="1200">
                <a:solidFill>
                  <a:schemeClr val="dk1"/>
                </a:solidFill>
                <a:latin typeface="Fira Sans Extra Condensed"/>
                <a:ea typeface="Fira Sans Extra Condensed"/>
                <a:cs typeface="Fira Sans Extra Condensed"/>
                <a:sym typeface="Fira Sans Extra Condensed"/>
              </a:rPr>
            </a:br>
            <a:r>
              <a:rPr lang="en-GB" sz="1200">
                <a:solidFill>
                  <a:schemeClr val="dk1"/>
                </a:solidFill>
                <a:latin typeface="Fira Sans Extra Condensed"/>
                <a:ea typeface="Fira Sans Extra Condensed"/>
                <a:cs typeface="Fira Sans Extra Condensed"/>
                <a:sym typeface="Fira Sans Extra Condensed"/>
              </a:rPr>
              <a:t>We split the predictors into 2 category:</a:t>
            </a:r>
            <a:endParaRPr sz="1200">
              <a:solidFill>
                <a:schemeClr val="dk1"/>
              </a:solidFill>
              <a:latin typeface="Fira Sans Extra Condensed"/>
              <a:ea typeface="Fira Sans Extra Condensed"/>
              <a:cs typeface="Fira Sans Extra Condensed"/>
              <a:sym typeface="Fira Sans Extra Condensed"/>
            </a:endParaRPr>
          </a:p>
          <a:p>
            <a:pPr indent="-304800" lvl="0" marL="457200" rtl="0" algn="just">
              <a:lnSpc>
                <a:spcPct val="115000"/>
              </a:lnSpc>
              <a:spcBef>
                <a:spcPts val="0"/>
              </a:spcBef>
              <a:spcAft>
                <a:spcPts val="0"/>
              </a:spcAft>
              <a:buClr>
                <a:schemeClr val="dk1"/>
              </a:buClr>
              <a:buSzPts val="1200"/>
              <a:buFont typeface="Fira Sans Extra Condensed"/>
              <a:buChar char="●"/>
            </a:pPr>
            <a:r>
              <a:rPr lang="en-GB" sz="1200">
                <a:solidFill>
                  <a:schemeClr val="dk1"/>
                </a:solidFill>
                <a:latin typeface="Fira Sans Extra Condensed"/>
                <a:ea typeface="Fira Sans Extra Condensed"/>
                <a:cs typeface="Fira Sans Extra Condensed"/>
                <a:sym typeface="Fira Sans Extra Condensed"/>
              </a:rPr>
              <a:t>Numeric: For Numeric variable such as "Landsize" and "BuildingArea". The relationship between price is plotted using scatterplot.</a:t>
            </a:r>
            <a:endParaRPr sz="1200">
              <a:solidFill>
                <a:schemeClr val="dk1"/>
              </a:solidFill>
              <a:latin typeface="Fira Sans Extra Condensed"/>
              <a:ea typeface="Fira Sans Extra Condensed"/>
              <a:cs typeface="Fira Sans Extra Condensed"/>
              <a:sym typeface="Fira Sans Extra Condensed"/>
            </a:endParaRPr>
          </a:p>
          <a:p>
            <a:pPr indent="-304800" lvl="0" marL="457200" rtl="0" algn="just">
              <a:lnSpc>
                <a:spcPct val="115000"/>
              </a:lnSpc>
              <a:spcBef>
                <a:spcPts val="0"/>
              </a:spcBef>
              <a:spcAft>
                <a:spcPts val="0"/>
              </a:spcAft>
              <a:buClr>
                <a:schemeClr val="dk1"/>
              </a:buClr>
              <a:buSzPts val="1200"/>
              <a:buFont typeface="Fira Sans Extra Condensed"/>
              <a:buChar char="●"/>
            </a:pPr>
            <a:r>
              <a:rPr lang="en-GB" sz="1200">
                <a:solidFill>
                  <a:schemeClr val="dk1"/>
                </a:solidFill>
                <a:latin typeface="Fira Sans Extra Condensed"/>
                <a:ea typeface="Fira Sans Extra Condensed"/>
                <a:cs typeface="Fira Sans Extra Condensed"/>
                <a:sym typeface="Fira Sans Extra Condensed"/>
              </a:rPr>
              <a:t>Categorical: </a:t>
            </a:r>
            <a:r>
              <a:rPr lang="en-GB" sz="1200">
                <a:solidFill>
                  <a:schemeClr val="dk1"/>
                </a:solidFill>
                <a:latin typeface="Fira Sans Extra Condensed"/>
                <a:ea typeface="Fira Sans Extra Condensed"/>
                <a:cs typeface="Fira Sans Extra Condensed"/>
                <a:sym typeface="Fira Sans Extra Condensed"/>
              </a:rPr>
              <a:t>For Categorical variable such as "Suburb" and "SellerG". The relationship between price is plotted using boxplot.</a:t>
            </a:r>
            <a:endParaRPr sz="1200">
              <a:solidFill>
                <a:schemeClr val="dk1"/>
              </a:solidFill>
              <a:latin typeface="Fira Sans Extra Condensed"/>
              <a:ea typeface="Fira Sans Extra Condensed"/>
              <a:cs typeface="Fira Sans Extra Condensed"/>
              <a:sym typeface="Fira Sans Extra Condense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4" name="Shape 1114"/>
        <p:cNvGrpSpPr/>
        <p:nvPr/>
      </p:nvGrpSpPr>
      <p:grpSpPr>
        <a:xfrm>
          <a:off x="0" y="0"/>
          <a:ext cx="0" cy="0"/>
          <a:chOff x="0" y="0"/>
          <a:chExt cx="0" cy="0"/>
        </a:xfrm>
      </p:grpSpPr>
      <p:sp>
        <p:nvSpPr>
          <p:cNvPr id="1115" name="Google Shape;1115;p32"/>
          <p:cNvSpPr txBox="1"/>
          <p:nvPr>
            <p:ph type="title"/>
          </p:nvPr>
        </p:nvSpPr>
        <p:spPr>
          <a:xfrm>
            <a:off x="514775" y="292625"/>
            <a:ext cx="81144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GB"/>
              <a:t>Numeric: BuildingAge against Price</a:t>
            </a:r>
            <a:endParaRPr/>
          </a:p>
        </p:txBody>
      </p:sp>
      <p:pic>
        <p:nvPicPr>
          <p:cNvPr id="1116" name="Google Shape;1116;p32"/>
          <p:cNvPicPr preferRelativeResize="0"/>
          <p:nvPr/>
        </p:nvPicPr>
        <p:blipFill>
          <a:blip r:embed="rId3">
            <a:alphaModFix/>
          </a:blip>
          <a:stretch>
            <a:fillRect/>
          </a:stretch>
        </p:blipFill>
        <p:spPr>
          <a:xfrm>
            <a:off x="152400" y="705175"/>
            <a:ext cx="3991681" cy="4025000"/>
          </a:xfrm>
          <a:prstGeom prst="rect">
            <a:avLst/>
          </a:prstGeom>
          <a:noFill/>
          <a:ln>
            <a:noFill/>
          </a:ln>
        </p:spPr>
      </p:pic>
      <p:pic>
        <p:nvPicPr>
          <p:cNvPr id="1117" name="Google Shape;1117;p32"/>
          <p:cNvPicPr preferRelativeResize="0"/>
          <p:nvPr/>
        </p:nvPicPr>
        <p:blipFill>
          <a:blip r:embed="rId4">
            <a:alphaModFix/>
          </a:blip>
          <a:stretch>
            <a:fillRect/>
          </a:stretch>
        </p:blipFill>
        <p:spPr>
          <a:xfrm>
            <a:off x="4817306" y="3483125"/>
            <a:ext cx="3486150" cy="971550"/>
          </a:xfrm>
          <a:prstGeom prst="rect">
            <a:avLst/>
          </a:prstGeom>
          <a:noFill/>
          <a:ln>
            <a:noFill/>
          </a:ln>
        </p:spPr>
      </p:pic>
      <p:sp>
        <p:nvSpPr>
          <p:cNvPr id="1118" name="Google Shape;1118;p32"/>
          <p:cNvSpPr txBox="1"/>
          <p:nvPr/>
        </p:nvSpPr>
        <p:spPr>
          <a:xfrm>
            <a:off x="4572000" y="1132400"/>
            <a:ext cx="4057200" cy="16392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GB">
                <a:solidFill>
                  <a:schemeClr val="dk1"/>
                </a:solidFill>
                <a:latin typeface="Fira Sans Extra Condensed"/>
                <a:ea typeface="Fira Sans Extra Condensed"/>
                <a:cs typeface="Fira Sans Extra Condensed"/>
                <a:sym typeface="Fira Sans Extra Condensed"/>
              </a:rPr>
              <a:t>From the scatterplot, it seems that there is general trend that the </a:t>
            </a:r>
            <a:r>
              <a:rPr lang="en-GB" u="sng">
                <a:solidFill>
                  <a:schemeClr val="dk1"/>
                </a:solidFill>
                <a:latin typeface="Fira Sans Extra Condensed"/>
                <a:ea typeface="Fira Sans Extra Condensed"/>
                <a:cs typeface="Fira Sans Extra Condensed"/>
                <a:sym typeface="Fira Sans Extra Condensed"/>
              </a:rPr>
              <a:t>older the building the higher the price</a:t>
            </a:r>
            <a:r>
              <a:rPr lang="en-GB">
                <a:solidFill>
                  <a:schemeClr val="dk1"/>
                </a:solidFill>
                <a:latin typeface="Fira Sans Extra Condensed"/>
                <a:ea typeface="Fira Sans Extra Condensed"/>
                <a:cs typeface="Fira Sans Extra Condensed"/>
                <a:sym typeface="Fira Sans Extra Condensed"/>
              </a:rPr>
              <a:t>, however due to outliers the R coefficient is not very high.</a:t>
            </a:r>
            <a:br>
              <a:rPr lang="en-GB">
                <a:solidFill>
                  <a:schemeClr val="dk1"/>
                </a:solidFill>
                <a:latin typeface="Fira Sans Extra Condensed"/>
                <a:ea typeface="Fira Sans Extra Condensed"/>
                <a:cs typeface="Fira Sans Extra Condensed"/>
                <a:sym typeface="Fira Sans Extra Condensed"/>
              </a:rPr>
            </a:br>
            <a:br>
              <a:rPr lang="en-GB">
                <a:solidFill>
                  <a:schemeClr val="dk1"/>
                </a:solidFill>
                <a:latin typeface="Fira Sans Extra Condensed"/>
                <a:ea typeface="Fira Sans Extra Condensed"/>
                <a:cs typeface="Fira Sans Extra Condensed"/>
                <a:sym typeface="Fira Sans Extra Condensed"/>
              </a:rPr>
            </a:br>
            <a:r>
              <a:rPr lang="en-GB">
                <a:solidFill>
                  <a:schemeClr val="dk1"/>
                </a:solidFill>
                <a:latin typeface="Fira Sans Extra Condensed"/>
                <a:ea typeface="Fira Sans Extra Condensed"/>
                <a:cs typeface="Fira Sans Extra Condensed"/>
                <a:sym typeface="Fira Sans Extra Condensed"/>
              </a:rPr>
              <a:t>But we cannot see the relationship well with this scatterplot so we did a barplot.</a:t>
            </a:r>
            <a:endParaRPr>
              <a:solidFill>
                <a:schemeClr val="dk1"/>
              </a:solidFill>
              <a:latin typeface="Fira Sans Extra Condensed"/>
              <a:ea typeface="Fira Sans Extra Condensed"/>
              <a:cs typeface="Fira Sans Extra Condensed"/>
              <a:sym typeface="Fira Sans Extra Condense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2" name="Shape 1122"/>
        <p:cNvGrpSpPr/>
        <p:nvPr/>
      </p:nvGrpSpPr>
      <p:grpSpPr>
        <a:xfrm>
          <a:off x="0" y="0"/>
          <a:ext cx="0" cy="0"/>
          <a:chOff x="0" y="0"/>
          <a:chExt cx="0" cy="0"/>
        </a:xfrm>
      </p:grpSpPr>
      <p:sp>
        <p:nvSpPr>
          <p:cNvPr id="1123" name="Google Shape;1123;p33"/>
          <p:cNvSpPr txBox="1"/>
          <p:nvPr>
            <p:ph type="title"/>
          </p:nvPr>
        </p:nvSpPr>
        <p:spPr>
          <a:xfrm>
            <a:off x="514775" y="292625"/>
            <a:ext cx="81144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GB"/>
              <a:t>Numeric: BuildingAge against Price</a:t>
            </a:r>
            <a:endParaRPr/>
          </a:p>
        </p:txBody>
      </p:sp>
      <p:pic>
        <p:nvPicPr>
          <p:cNvPr id="1124" name="Google Shape;1124;p33"/>
          <p:cNvPicPr preferRelativeResize="0"/>
          <p:nvPr/>
        </p:nvPicPr>
        <p:blipFill>
          <a:blip r:embed="rId3">
            <a:alphaModFix/>
          </a:blip>
          <a:stretch>
            <a:fillRect/>
          </a:stretch>
        </p:blipFill>
        <p:spPr>
          <a:xfrm>
            <a:off x="4144075" y="3349275"/>
            <a:ext cx="4756125" cy="1047750"/>
          </a:xfrm>
          <a:prstGeom prst="rect">
            <a:avLst/>
          </a:prstGeom>
          <a:noFill/>
          <a:ln>
            <a:noFill/>
          </a:ln>
        </p:spPr>
      </p:pic>
      <p:pic>
        <p:nvPicPr>
          <p:cNvPr id="1125" name="Google Shape;1125;p33"/>
          <p:cNvPicPr preferRelativeResize="0"/>
          <p:nvPr/>
        </p:nvPicPr>
        <p:blipFill>
          <a:blip r:embed="rId4">
            <a:alphaModFix/>
          </a:blip>
          <a:stretch>
            <a:fillRect/>
          </a:stretch>
        </p:blipFill>
        <p:spPr>
          <a:xfrm>
            <a:off x="152400" y="737500"/>
            <a:ext cx="3839276" cy="3850075"/>
          </a:xfrm>
          <a:prstGeom prst="rect">
            <a:avLst/>
          </a:prstGeom>
          <a:noFill/>
          <a:ln>
            <a:noFill/>
          </a:ln>
        </p:spPr>
      </p:pic>
      <p:sp>
        <p:nvSpPr>
          <p:cNvPr id="1126" name="Google Shape;1126;p33"/>
          <p:cNvSpPr txBox="1"/>
          <p:nvPr/>
        </p:nvSpPr>
        <p:spPr>
          <a:xfrm>
            <a:off x="4277575" y="915125"/>
            <a:ext cx="442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127" name="Google Shape;1127;p33"/>
          <p:cNvSpPr txBox="1"/>
          <p:nvPr/>
        </p:nvSpPr>
        <p:spPr>
          <a:xfrm>
            <a:off x="4179900" y="947675"/>
            <a:ext cx="42102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Fira Sans Extra Condensed"/>
                <a:ea typeface="Fira Sans Extra Condensed"/>
                <a:cs typeface="Fira Sans Extra Condensed"/>
                <a:sym typeface="Fira Sans Extra Condensed"/>
              </a:rPr>
              <a:t>This a barplot of the average price of each value of BuildingAge against price, you can see there is a general trend that price will increase as the building age increase, but up to a certain point. (Around 200 or more)</a:t>
            </a:r>
            <a:endParaRPr>
              <a:latin typeface="Fira Sans Extra Condensed"/>
              <a:ea typeface="Fira Sans Extra Condensed"/>
              <a:cs typeface="Fira Sans Extra Condensed"/>
              <a:sym typeface="Fira Sans Extra Condense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1" name="Shape 1131"/>
        <p:cNvGrpSpPr/>
        <p:nvPr/>
      </p:nvGrpSpPr>
      <p:grpSpPr>
        <a:xfrm>
          <a:off x="0" y="0"/>
          <a:ext cx="0" cy="0"/>
          <a:chOff x="0" y="0"/>
          <a:chExt cx="0" cy="0"/>
        </a:xfrm>
      </p:grpSpPr>
      <p:sp>
        <p:nvSpPr>
          <p:cNvPr id="1132" name="Google Shape;1132;p34"/>
          <p:cNvSpPr txBox="1"/>
          <p:nvPr>
            <p:ph type="title"/>
          </p:nvPr>
        </p:nvSpPr>
        <p:spPr>
          <a:xfrm>
            <a:off x="514775" y="292625"/>
            <a:ext cx="81144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GB"/>
              <a:t>Numeric: Distance against Price</a:t>
            </a:r>
            <a:endParaRPr/>
          </a:p>
        </p:txBody>
      </p:sp>
      <p:sp>
        <p:nvSpPr>
          <p:cNvPr id="1133" name="Google Shape;1133;p34"/>
          <p:cNvSpPr txBox="1"/>
          <p:nvPr/>
        </p:nvSpPr>
        <p:spPr>
          <a:xfrm>
            <a:off x="4277575" y="915125"/>
            <a:ext cx="442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134" name="Google Shape;1134;p34"/>
          <p:cNvSpPr txBox="1"/>
          <p:nvPr/>
        </p:nvSpPr>
        <p:spPr>
          <a:xfrm>
            <a:off x="4179900" y="947675"/>
            <a:ext cx="42102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Fira Sans Extra Condensed"/>
                <a:ea typeface="Fira Sans Extra Condensed"/>
                <a:cs typeface="Fira Sans Extra Condensed"/>
                <a:sym typeface="Fira Sans Extra Condensed"/>
              </a:rPr>
              <a:t>The scatterplot </a:t>
            </a:r>
            <a:r>
              <a:rPr lang="en-GB" u="sng">
                <a:latin typeface="Fira Sans Extra Condensed"/>
                <a:ea typeface="Fira Sans Extra Condensed"/>
                <a:cs typeface="Fira Sans Extra Condensed"/>
                <a:sym typeface="Fira Sans Extra Condensed"/>
              </a:rPr>
              <a:t>does not show any strong relationship</a:t>
            </a:r>
            <a:r>
              <a:rPr lang="en-GB">
                <a:latin typeface="Fira Sans Extra Condensed"/>
                <a:ea typeface="Fira Sans Extra Condensed"/>
                <a:cs typeface="Fira Sans Extra Condensed"/>
                <a:sym typeface="Fira Sans Extra Condensed"/>
              </a:rPr>
              <a:t> between the Distance from Central Business District against Price.</a:t>
            </a:r>
            <a:br>
              <a:rPr lang="en-GB">
                <a:latin typeface="Fira Sans Extra Condensed"/>
                <a:ea typeface="Fira Sans Extra Condensed"/>
                <a:cs typeface="Fira Sans Extra Condensed"/>
                <a:sym typeface="Fira Sans Extra Condensed"/>
              </a:rPr>
            </a:br>
            <a:br>
              <a:rPr lang="en-GB">
                <a:latin typeface="Fira Sans Extra Condensed"/>
                <a:ea typeface="Fira Sans Extra Condensed"/>
                <a:cs typeface="Fira Sans Extra Condensed"/>
                <a:sym typeface="Fira Sans Extra Condensed"/>
              </a:rPr>
            </a:br>
            <a:r>
              <a:rPr lang="en-GB">
                <a:latin typeface="Fira Sans Extra Condensed"/>
                <a:ea typeface="Fira Sans Extra Condensed"/>
                <a:cs typeface="Fira Sans Extra Condensed"/>
                <a:sym typeface="Fira Sans Extra Condensed"/>
              </a:rPr>
              <a:t>This is further supported by the low R </a:t>
            </a:r>
            <a:r>
              <a:rPr lang="en-GB">
                <a:latin typeface="Fira Sans Extra Condensed"/>
                <a:ea typeface="Fira Sans Extra Condensed"/>
                <a:cs typeface="Fira Sans Extra Condensed"/>
                <a:sym typeface="Fira Sans Extra Condensed"/>
              </a:rPr>
              <a:t>coefficient</a:t>
            </a:r>
            <a:br>
              <a:rPr lang="en-GB">
                <a:latin typeface="Fira Sans Extra Condensed"/>
                <a:ea typeface="Fira Sans Extra Condensed"/>
                <a:cs typeface="Fira Sans Extra Condensed"/>
                <a:sym typeface="Fira Sans Extra Condensed"/>
              </a:rPr>
            </a:br>
            <a:endParaRPr>
              <a:latin typeface="Fira Sans Extra Condensed"/>
              <a:ea typeface="Fira Sans Extra Condensed"/>
              <a:cs typeface="Fira Sans Extra Condensed"/>
              <a:sym typeface="Fira Sans Extra Condensed"/>
            </a:endParaRPr>
          </a:p>
        </p:txBody>
      </p:sp>
      <p:pic>
        <p:nvPicPr>
          <p:cNvPr id="1135" name="Google Shape;1135;p34"/>
          <p:cNvPicPr preferRelativeResize="0"/>
          <p:nvPr/>
        </p:nvPicPr>
        <p:blipFill>
          <a:blip r:embed="rId3">
            <a:alphaModFix/>
          </a:blip>
          <a:stretch>
            <a:fillRect/>
          </a:stretch>
        </p:blipFill>
        <p:spPr>
          <a:xfrm>
            <a:off x="152400" y="737500"/>
            <a:ext cx="3839274" cy="3871321"/>
          </a:xfrm>
          <a:prstGeom prst="rect">
            <a:avLst/>
          </a:prstGeom>
          <a:noFill/>
          <a:ln>
            <a:noFill/>
          </a:ln>
        </p:spPr>
      </p:pic>
      <p:pic>
        <p:nvPicPr>
          <p:cNvPr id="1136" name="Google Shape;1136;p34"/>
          <p:cNvPicPr preferRelativeResize="0"/>
          <p:nvPr/>
        </p:nvPicPr>
        <p:blipFill>
          <a:blip r:embed="rId4">
            <a:alphaModFix/>
          </a:blip>
          <a:stretch>
            <a:fillRect/>
          </a:stretch>
        </p:blipFill>
        <p:spPr>
          <a:xfrm>
            <a:off x="4719174" y="2913950"/>
            <a:ext cx="2838450" cy="8477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0" name="Shape 1140"/>
        <p:cNvGrpSpPr/>
        <p:nvPr/>
      </p:nvGrpSpPr>
      <p:grpSpPr>
        <a:xfrm>
          <a:off x="0" y="0"/>
          <a:ext cx="0" cy="0"/>
          <a:chOff x="0" y="0"/>
          <a:chExt cx="0" cy="0"/>
        </a:xfrm>
      </p:grpSpPr>
      <p:sp>
        <p:nvSpPr>
          <p:cNvPr id="1141" name="Google Shape;1141;p35"/>
          <p:cNvSpPr txBox="1"/>
          <p:nvPr>
            <p:ph type="title"/>
          </p:nvPr>
        </p:nvSpPr>
        <p:spPr>
          <a:xfrm>
            <a:off x="514775" y="292625"/>
            <a:ext cx="81144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GB"/>
              <a:t>Numeric: Landsize against Price</a:t>
            </a:r>
            <a:endParaRPr/>
          </a:p>
        </p:txBody>
      </p:sp>
      <p:sp>
        <p:nvSpPr>
          <p:cNvPr id="1142" name="Google Shape;1142;p35"/>
          <p:cNvSpPr txBox="1"/>
          <p:nvPr/>
        </p:nvSpPr>
        <p:spPr>
          <a:xfrm>
            <a:off x="4277575" y="915125"/>
            <a:ext cx="442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143" name="Google Shape;1143;p35"/>
          <p:cNvSpPr txBox="1"/>
          <p:nvPr/>
        </p:nvSpPr>
        <p:spPr>
          <a:xfrm>
            <a:off x="4179900" y="947675"/>
            <a:ext cx="42102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Fira Sans Extra Condensed"/>
                <a:ea typeface="Fira Sans Extra Condensed"/>
                <a:cs typeface="Fira Sans Extra Condensed"/>
                <a:sym typeface="Fira Sans Extra Condensed"/>
              </a:rPr>
              <a:t>The scatterplot shows a inverse </a:t>
            </a:r>
            <a:r>
              <a:rPr lang="en-GB">
                <a:latin typeface="Fira Sans Extra Condensed"/>
                <a:ea typeface="Fira Sans Extra Condensed"/>
                <a:cs typeface="Fira Sans Extra Condensed"/>
                <a:sym typeface="Fira Sans Extra Condensed"/>
              </a:rPr>
              <a:t>relationship</a:t>
            </a:r>
            <a:r>
              <a:rPr lang="en-GB">
                <a:latin typeface="Fira Sans Extra Condensed"/>
                <a:ea typeface="Fira Sans Extra Condensed"/>
                <a:cs typeface="Fira Sans Extra Condensed"/>
                <a:sym typeface="Fira Sans Extra Condensed"/>
              </a:rPr>
              <a:t> (1/x) as you can see the points are scattered such that it forms y = 1/x graph. </a:t>
            </a:r>
            <a:br>
              <a:rPr lang="en-GB">
                <a:latin typeface="Fira Sans Extra Condensed"/>
                <a:ea typeface="Fira Sans Extra Condensed"/>
                <a:cs typeface="Fira Sans Extra Condensed"/>
                <a:sym typeface="Fira Sans Extra Condensed"/>
              </a:rPr>
            </a:br>
            <a:endParaRPr>
              <a:latin typeface="Fira Sans Extra Condensed"/>
              <a:ea typeface="Fira Sans Extra Condensed"/>
              <a:cs typeface="Fira Sans Extra Condensed"/>
              <a:sym typeface="Fira Sans Extra Condensed"/>
            </a:endParaRPr>
          </a:p>
        </p:txBody>
      </p:sp>
      <p:pic>
        <p:nvPicPr>
          <p:cNvPr id="1144" name="Google Shape;1144;p35"/>
          <p:cNvPicPr preferRelativeResize="0"/>
          <p:nvPr/>
        </p:nvPicPr>
        <p:blipFill>
          <a:blip r:embed="rId3">
            <a:alphaModFix/>
          </a:blip>
          <a:stretch>
            <a:fillRect/>
          </a:stretch>
        </p:blipFill>
        <p:spPr>
          <a:xfrm>
            <a:off x="152400" y="737500"/>
            <a:ext cx="3875100" cy="3907447"/>
          </a:xfrm>
          <a:prstGeom prst="rect">
            <a:avLst/>
          </a:prstGeom>
          <a:noFill/>
          <a:ln>
            <a:noFill/>
          </a:ln>
        </p:spPr>
      </p:pic>
      <p:pic>
        <p:nvPicPr>
          <p:cNvPr id="1145" name="Google Shape;1145;p35"/>
          <p:cNvPicPr preferRelativeResize="0"/>
          <p:nvPr/>
        </p:nvPicPr>
        <p:blipFill>
          <a:blip r:embed="rId4">
            <a:alphaModFix/>
          </a:blip>
          <a:stretch>
            <a:fillRect/>
          </a:stretch>
        </p:blipFill>
        <p:spPr>
          <a:xfrm>
            <a:off x="4784813" y="3058275"/>
            <a:ext cx="3000375" cy="9334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9" name="Shape 1149"/>
        <p:cNvGrpSpPr/>
        <p:nvPr/>
      </p:nvGrpSpPr>
      <p:grpSpPr>
        <a:xfrm>
          <a:off x="0" y="0"/>
          <a:ext cx="0" cy="0"/>
          <a:chOff x="0" y="0"/>
          <a:chExt cx="0" cy="0"/>
        </a:xfrm>
      </p:grpSpPr>
      <p:sp>
        <p:nvSpPr>
          <p:cNvPr id="1150" name="Google Shape;1150;p36"/>
          <p:cNvSpPr txBox="1"/>
          <p:nvPr>
            <p:ph type="title"/>
          </p:nvPr>
        </p:nvSpPr>
        <p:spPr>
          <a:xfrm>
            <a:off x="514775" y="292625"/>
            <a:ext cx="81144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GB"/>
              <a:t>Numeric: Landsize against Price</a:t>
            </a:r>
            <a:endParaRPr/>
          </a:p>
        </p:txBody>
      </p:sp>
      <p:sp>
        <p:nvSpPr>
          <p:cNvPr id="1151" name="Google Shape;1151;p36"/>
          <p:cNvSpPr txBox="1"/>
          <p:nvPr/>
        </p:nvSpPr>
        <p:spPr>
          <a:xfrm>
            <a:off x="4429975" y="1448525"/>
            <a:ext cx="4427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152" name="Google Shape;1152;p36"/>
          <p:cNvSpPr txBox="1"/>
          <p:nvPr/>
        </p:nvSpPr>
        <p:spPr>
          <a:xfrm>
            <a:off x="4332300" y="1481075"/>
            <a:ext cx="42102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Fira Sans Extra Condensed"/>
                <a:ea typeface="Fira Sans Extra Condensed"/>
                <a:cs typeface="Fira Sans Extra Condensed"/>
                <a:sym typeface="Fira Sans Extra Condensed"/>
              </a:rPr>
              <a:t>From the previous graph we investigated that the point are scattered in a way it form y=1/x graph. Thus we inverse the value of Landsize and plot a scatterplot to see any linear relationship.</a:t>
            </a:r>
            <a:br>
              <a:rPr lang="en-GB">
                <a:latin typeface="Fira Sans Extra Condensed"/>
                <a:ea typeface="Fira Sans Extra Condensed"/>
                <a:cs typeface="Fira Sans Extra Condensed"/>
                <a:sym typeface="Fira Sans Extra Condensed"/>
              </a:rPr>
            </a:br>
            <a:br>
              <a:rPr lang="en-GB">
                <a:latin typeface="Fira Sans Extra Condensed"/>
                <a:ea typeface="Fira Sans Extra Condensed"/>
                <a:cs typeface="Fira Sans Extra Condensed"/>
                <a:sym typeface="Fira Sans Extra Condensed"/>
              </a:rPr>
            </a:br>
            <a:r>
              <a:rPr lang="en-GB">
                <a:latin typeface="Fira Sans Extra Condensed"/>
                <a:ea typeface="Fira Sans Extra Condensed"/>
                <a:cs typeface="Fira Sans Extra Condensed"/>
                <a:sym typeface="Fira Sans Extra Condensed"/>
              </a:rPr>
              <a:t>However, </a:t>
            </a:r>
            <a:r>
              <a:rPr lang="en-GB" u="sng">
                <a:latin typeface="Fira Sans Extra Condensed"/>
                <a:ea typeface="Fira Sans Extra Condensed"/>
                <a:cs typeface="Fira Sans Extra Condensed"/>
                <a:sym typeface="Fira Sans Extra Condensed"/>
              </a:rPr>
              <a:t>linear relationship is not strong</a:t>
            </a:r>
            <a:r>
              <a:rPr lang="en-GB">
                <a:latin typeface="Fira Sans Extra Condensed"/>
                <a:ea typeface="Fira Sans Extra Condensed"/>
                <a:cs typeface="Fira Sans Extra Condensed"/>
                <a:sym typeface="Fira Sans Extra Condensed"/>
              </a:rPr>
              <a:t> as seen from the graph</a:t>
            </a:r>
            <a:br>
              <a:rPr lang="en-GB">
                <a:latin typeface="Fira Sans Extra Condensed"/>
                <a:ea typeface="Fira Sans Extra Condensed"/>
                <a:cs typeface="Fira Sans Extra Condensed"/>
                <a:sym typeface="Fira Sans Extra Condensed"/>
              </a:rPr>
            </a:br>
            <a:endParaRPr>
              <a:latin typeface="Fira Sans Extra Condensed"/>
              <a:ea typeface="Fira Sans Extra Condensed"/>
              <a:cs typeface="Fira Sans Extra Condensed"/>
              <a:sym typeface="Fira Sans Extra Condensed"/>
            </a:endParaRPr>
          </a:p>
        </p:txBody>
      </p:sp>
      <p:pic>
        <p:nvPicPr>
          <p:cNvPr id="1153" name="Google Shape;1153;p36"/>
          <p:cNvPicPr preferRelativeResize="0"/>
          <p:nvPr/>
        </p:nvPicPr>
        <p:blipFill>
          <a:blip r:embed="rId3">
            <a:alphaModFix/>
          </a:blip>
          <a:stretch>
            <a:fillRect/>
          </a:stretch>
        </p:blipFill>
        <p:spPr>
          <a:xfrm>
            <a:off x="304800" y="1270900"/>
            <a:ext cx="3676650" cy="26479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7" name="Shape 1157"/>
        <p:cNvGrpSpPr/>
        <p:nvPr/>
      </p:nvGrpSpPr>
      <p:grpSpPr>
        <a:xfrm>
          <a:off x="0" y="0"/>
          <a:ext cx="0" cy="0"/>
          <a:chOff x="0" y="0"/>
          <a:chExt cx="0" cy="0"/>
        </a:xfrm>
      </p:grpSpPr>
      <p:sp>
        <p:nvSpPr>
          <p:cNvPr id="1158" name="Google Shape;1158;p37"/>
          <p:cNvSpPr txBox="1"/>
          <p:nvPr>
            <p:ph type="title"/>
          </p:nvPr>
        </p:nvSpPr>
        <p:spPr>
          <a:xfrm>
            <a:off x="514775" y="292625"/>
            <a:ext cx="81144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GB"/>
              <a:t>Numeric: BuildingArea against Price</a:t>
            </a:r>
            <a:endParaRPr/>
          </a:p>
        </p:txBody>
      </p:sp>
      <p:sp>
        <p:nvSpPr>
          <p:cNvPr id="1159" name="Google Shape;1159;p37"/>
          <p:cNvSpPr txBox="1"/>
          <p:nvPr>
            <p:ph idx="1" type="body"/>
          </p:nvPr>
        </p:nvSpPr>
        <p:spPr>
          <a:xfrm>
            <a:off x="4438100" y="1093950"/>
            <a:ext cx="3364200" cy="1477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sz="1400">
                <a:latin typeface="Fira Sans Extra Condensed"/>
                <a:ea typeface="Fira Sans Extra Condensed"/>
                <a:cs typeface="Fira Sans Extra Condensed"/>
                <a:sym typeface="Fira Sans Extra Condensed"/>
              </a:rPr>
              <a:t>The scatterplot does not show any strong relationship between the BuildingArea against Price.</a:t>
            </a:r>
            <a:br>
              <a:rPr lang="en-GB" sz="1400">
                <a:latin typeface="Fira Sans Extra Condensed"/>
                <a:ea typeface="Fira Sans Extra Condensed"/>
                <a:cs typeface="Fira Sans Extra Condensed"/>
                <a:sym typeface="Fira Sans Extra Condensed"/>
              </a:rPr>
            </a:br>
            <a:br>
              <a:rPr lang="en-GB" sz="1400">
                <a:latin typeface="Fira Sans Extra Condensed"/>
                <a:ea typeface="Fira Sans Extra Condensed"/>
                <a:cs typeface="Fira Sans Extra Condensed"/>
                <a:sym typeface="Fira Sans Extra Condensed"/>
              </a:rPr>
            </a:br>
            <a:r>
              <a:rPr lang="en-GB" sz="1400">
                <a:latin typeface="Fira Sans Extra Condensed"/>
                <a:ea typeface="Fira Sans Extra Condensed"/>
                <a:cs typeface="Fira Sans Extra Condensed"/>
                <a:sym typeface="Fira Sans Extra Condensed"/>
              </a:rPr>
              <a:t>This is further supported by the high R coefficient. This is the </a:t>
            </a:r>
            <a:r>
              <a:rPr lang="en-GB" sz="1400" u="sng">
                <a:latin typeface="Fira Sans Extra Condensed"/>
                <a:ea typeface="Fira Sans Extra Condensed"/>
                <a:cs typeface="Fira Sans Extra Condensed"/>
                <a:sym typeface="Fira Sans Extra Condensed"/>
              </a:rPr>
              <a:t>highest R coefficient</a:t>
            </a:r>
            <a:r>
              <a:rPr lang="en-GB" sz="1400">
                <a:latin typeface="Fira Sans Extra Condensed"/>
                <a:ea typeface="Fira Sans Extra Condensed"/>
                <a:cs typeface="Fira Sans Extra Condensed"/>
                <a:sym typeface="Fira Sans Extra Condensed"/>
              </a:rPr>
              <a:t> among the numeric variable, thus we should consider it for our model</a:t>
            </a:r>
            <a:br>
              <a:rPr lang="en-GB" sz="1400">
                <a:latin typeface="Fira Sans Extra Condensed"/>
                <a:ea typeface="Fira Sans Extra Condensed"/>
                <a:cs typeface="Fira Sans Extra Condensed"/>
                <a:sym typeface="Fira Sans Extra Condensed"/>
              </a:rPr>
            </a:br>
            <a:endParaRPr>
              <a:latin typeface="Fira Sans Extra Condensed"/>
              <a:ea typeface="Fira Sans Extra Condensed"/>
              <a:cs typeface="Fira Sans Extra Condensed"/>
              <a:sym typeface="Fira Sans Extra Condensed"/>
            </a:endParaRPr>
          </a:p>
        </p:txBody>
      </p:sp>
      <p:pic>
        <p:nvPicPr>
          <p:cNvPr id="1160" name="Google Shape;1160;p37"/>
          <p:cNvPicPr preferRelativeResize="0"/>
          <p:nvPr/>
        </p:nvPicPr>
        <p:blipFill>
          <a:blip r:embed="rId3">
            <a:alphaModFix/>
          </a:blip>
          <a:stretch>
            <a:fillRect/>
          </a:stretch>
        </p:blipFill>
        <p:spPr>
          <a:xfrm>
            <a:off x="4438088" y="3283038"/>
            <a:ext cx="3609975" cy="942975"/>
          </a:xfrm>
          <a:prstGeom prst="rect">
            <a:avLst/>
          </a:prstGeom>
          <a:noFill/>
          <a:ln>
            <a:noFill/>
          </a:ln>
        </p:spPr>
      </p:pic>
      <p:pic>
        <p:nvPicPr>
          <p:cNvPr id="1161" name="Google Shape;1161;p37"/>
          <p:cNvPicPr preferRelativeResize="0"/>
          <p:nvPr/>
        </p:nvPicPr>
        <p:blipFill>
          <a:blip r:embed="rId4">
            <a:alphaModFix/>
          </a:blip>
          <a:stretch>
            <a:fillRect/>
          </a:stretch>
        </p:blipFill>
        <p:spPr>
          <a:xfrm>
            <a:off x="273050" y="865325"/>
            <a:ext cx="3609975" cy="36401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0"/>
          <p:cNvSpPr/>
          <p:nvPr/>
        </p:nvSpPr>
        <p:spPr>
          <a:xfrm>
            <a:off x="1129400" y="2394301"/>
            <a:ext cx="4583100" cy="458100"/>
          </a:xfrm>
          <a:prstGeom prst="roundRect">
            <a:avLst>
              <a:gd fmla="val 50000" name="adj"/>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59" name="Google Shape;159;p20"/>
          <p:cNvSpPr/>
          <p:nvPr/>
        </p:nvSpPr>
        <p:spPr>
          <a:xfrm>
            <a:off x="1077175" y="2394225"/>
            <a:ext cx="458100" cy="458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0"/>
          <p:cNvSpPr txBox="1"/>
          <p:nvPr/>
        </p:nvSpPr>
        <p:spPr>
          <a:xfrm>
            <a:off x="1059108" y="2388331"/>
            <a:ext cx="659700" cy="45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800">
                <a:solidFill>
                  <a:srgbClr val="FFFFFF"/>
                </a:solidFill>
                <a:latin typeface="Fira Sans Extra Condensed"/>
                <a:ea typeface="Fira Sans Extra Condensed"/>
                <a:cs typeface="Fira Sans Extra Condensed"/>
                <a:sym typeface="Fira Sans Extra Condensed"/>
              </a:rPr>
              <a:t>03</a:t>
            </a:r>
            <a:endParaRPr b="1" sz="1800">
              <a:solidFill>
                <a:srgbClr val="FFFFFF"/>
              </a:solidFill>
              <a:latin typeface="Fira Sans Extra Condensed"/>
              <a:ea typeface="Fira Sans Extra Condensed"/>
              <a:cs typeface="Fira Sans Extra Condensed"/>
              <a:sym typeface="Fira Sans Extra Condensed"/>
            </a:endParaRPr>
          </a:p>
        </p:txBody>
      </p:sp>
      <p:sp>
        <p:nvSpPr>
          <p:cNvPr id="161" name="Google Shape;161;p20"/>
          <p:cNvSpPr txBox="1"/>
          <p:nvPr/>
        </p:nvSpPr>
        <p:spPr>
          <a:xfrm>
            <a:off x="1659650" y="2414684"/>
            <a:ext cx="3856500" cy="48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lang="en-GB" sz="1700">
                <a:solidFill>
                  <a:srgbClr val="2E2E2E"/>
                </a:solidFill>
                <a:latin typeface="Fira Sans Extra Condensed"/>
                <a:ea typeface="Fira Sans Extra Condensed"/>
                <a:cs typeface="Fira Sans Extra Condensed"/>
                <a:sym typeface="Fira Sans Extra Condensed"/>
              </a:rPr>
              <a:t>Exploratory Data Analysis</a:t>
            </a:r>
            <a:endParaRPr sz="1700">
              <a:solidFill>
                <a:srgbClr val="2E2E2E"/>
              </a:solidFill>
              <a:latin typeface="Fira Sans Extra Condensed"/>
              <a:ea typeface="Fira Sans Extra Condensed"/>
              <a:cs typeface="Fira Sans Extra Condensed"/>
              <a:sym typeface="Fira Sans Extra Condensed"/>
            </a:endParaRPr>
          </a:p>
        </p:txBody>
      </p:sp>
      <p:sp>
        <p:nvSpPr>
          <p:cNvPr id="162" name="Google Shape;162;p20"/>
          <p:cNvSpPr/>
          <p:nvPr/>
        </p:nvSpPr>
        <p:spPr>
          <a:xfrm>
            <a:off x="1129400" y="2927701"/>
            <a:ext cx="4583100" cy="458100"/>
          </a:xfrm>
          <a:prstGeom prst="roundRect">
            <a:avLst>
              <a:gd fmla="val 50000" name="adj"/>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63" name="Google Shape;163;p20"/>
          <p:cNvSpPr/>
          <p:nvPr/>
        </p:nvSpPr>
        <p:spPr>
          <a:xfrm>
            <a:off x="1077175" y="2927625"/>
            <a:ext cx="458100" cy="458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0"/>
          <p:cNvSpPr txBox="1"/>
          <p:nvPr/>
        </p:nvSpPr>
        <p:spPr>
          <a:xfrm>
            <a:off x="1059108" y="2921731"/>
            <a:ext cx="659700" cy="45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800">
                <a:solidFill>
                  <a:srgbClr val="FFFFFF"/>
                </a:solidFill>
                <a:latin typeface="Fira Sans Extra Condensed"/>
                <a:ea typeface="Fira Sans Extra Condensed"/>
                <a:cs typeface="Fira Sans Extra Condensed"/>
                <a:sym typeface="Fira Sans Extra Condensed"/>
              </a:rPr>
              <a:t>04</a:t>
            </a:r>
            <a:endParaRPr b="1" sz="1800">
              <a:solidFill>
                <a:srgbClr val="FFFFFF"/>
              </a:solidFill>
              <a:latin typeface="Fira Sans Extra Condensed"/>
              <a:ea typeface="Fira Sans Extra Condensed"/>
              <a:cs typeface="Fira Sans Extra Condensed"/>
              <a:sym typeface="Fira Sans Extra Condensed"/>
            </a:endParaRPr>
          </a:p>
        </p:txBody>
      </p:sp>
      <p:sp>
        <p:nvSpPr>
          <p:cNvPr id="165" name="Google Shape;165;p20"/>
          <p:cNvSpPr txBox="1"/>
          <p:nvPr/>
        </p:nvSpPr>
        <p:spPr>
          <a:xfrm>
            <a:off x="1659650" y="2936951"/>
            <a:ext cx="3856500" cy="48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700">
                <a:solidFill>
                  <a:srgbClr val="2E2E2E"/>
                </a:solidFill>
                <a:latin typeface="Fira Sans Extra Condensed"/>
                <a:ea typeface="Fira Sans Extra Condensed"/>
                <a:cs typeface="Fira Sans Extra Condensed"/>
                <a:sym typeface="Fira Sans Extra Condensed"/>
              </a:rPr>
              <a:t>Machine Learning</a:t>
            </a:r>
            <a:endParaRPr sz="1700">
              <a:solidFill>
                <a:srgbClr val="2E2E2E"/>
              </a:solidFill>
              <a:latin typeface="Fira Sans Extra Condensed"/>
              <a:ea typeface="Fira Sans Extra Condensed"/>
              <a:cs typeface="Fira Sans Extra Condensed"/>
              <a:sym typeface="Fira Sans Extra Condensed"/>
            </a:endParaRPr>
          </a:p>
          <a:p>
            <a:pPr indent="0" lvl="0" marL="0" rtl="0" algn="l">
              <a:spcBef>
                <a:spcPts val="1600"/>
              </a:spcBef>
              <a:spcAft>
                <a:spcPts val="1600"/>
              </a:spcAft>
              <a:buNone/>
            </a:pPr>
            <a:r>
              <a:t/>
            </a:r>
            <a:endParaRPr sz="1700">
              <a:solidFill>
                <a:srgbClr val="2E2E2E"/>
              </a:solidFill>
              <a:latin typeface="Fira Sans Extra Condensed"/>
              <a:ea typeface="Fira Sans Extra Condensed"/>
              <a:cs typeface="Fira Sans Extra Condensed"/>
              <a:sym typeface="Fira Sans Extra Condensed"/>
            </a:endParaRPr>
          </a:p>
        </p:txBody>
      </p:sp>
      <p:sp>
        <p:nvSpPr>
          <p:cNvPr id="166" name="Google Shape;166;p20"/>
          <p:cNvSpPr/>
          <p:nvPr/>
        </p:nvSpPr>
        <p:spPr>
          <a:xfrm>
            <a:off x="1129400" y="1860901"/>
            <a:ext cx="4583100" cy="458100"/>
          </a:xfrm>
          <a:prstGeom prst="roundRect">
            <a:avLst>
              <a:gd fmla="val 50000" name="adj"/>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67" name="Google Shape;167;p20"/>
          <p:cNvSpPr/>
          <p:nvPr/>
        </p:nvSpPr>
        <p:spPr>
          <a:xfrm>
            <a:off x="1077175" y="1860825"/>
            <a:ext cx="458100" cy="458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0"/>
          <p:cNvSpPr txBox="1"/>
          <p:nvPr/>
        </p:nvSpPr>
        <p:spPr>
          <a:xfrm>
            <a:off x="1059108" y="1854931"/>
            <a:ext cx="659700" cy="45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800">
                <a:solidFill>
                  <a:srgbClr val="FFFFFF"/>
                </a:solidFill>
                <a:latin typeface="Fira Sans Extra Condensed"/>
                <a:ea typeface="Fira Sans Extra Condensed"/>
                <a:cs typeface="Fira Sans Extra Condensed"/>
                <a:sym typeface="Fira Sans Extra Condensed"/>
              </a:rPr>
              <a:t>02</a:t>
            </a:r>
            <a:endParaRPr b="1" sz="1800">
              <a:solidFill>
                <a:srgbClr val="FFFFFF"/>
              </a:solidFill>
              <a:latin typeface="Fira Sans Extra Condensed"/>
              <a:ea typeface="Fira Sans Extra Condensed"/>
              <a:cs typeface="Fira Sans Extra Condensed"/>
              <a:sym typeface="Fira Sans Extra Condensed"/>
            </a:endParaRPr>
          </a:p>
        </p:txBody>
      </p:sp>
      <p:sp>
        <p:nvSpPr>
          <p:cNvPr id="169" name="Google Shape;169;p20"/>
          <p:cNvSpPr txBox="1"/>
          <p:nvPr/>
        </p:nvSpPr>
        <p:spPr>
          <a:xfrm>
            <a:off x="1659650" y="1883016"/>
            <a:ext cx="3856500" cy="48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lang="en-GB" sz="1700">
                <a:solidFill>
                  <a:srgbClr val="2E2E2E"/>
                </a:solidFill>
                <a:latin typeface="Fira Sans Extra Condensed"/>
                <a:ea typeface="Fira Sans Extra Condensed"/>
                <a:cs typeface="Fira Sans Extra Condensed"/>
                <a:sym typeface="Fira Sans Extra Condensed"/>
              </a:rPr>
              <a:t>Preprocessing</a:t>
            </a:r>
            <a:endParaRPr sz="1700">
              <a:solidFill>
                <a:srgbClr val="2E2E2E"/>
              </a:solidFill>
              <a:latin typeface="Fira Sans Extra Condensed"/>
              <a:ea typeface="Fira Sans Extra Condensed"/>
              <a:cs typeface="Fira Sans Extra Condensed"/>
              <a:sym typeface="Fira Sans Extra Condensed"/>
            </a:endParaRPr>
          </a:p>
        </p:txBody>
      </p:sp>
      <p:sp>
        <p:nvSpPr>
          <p:cNvPr id="170" name="Google Shape;170;p20"/>
          <p:cNvSpPr/>
          <p:nvPr/>
        </p:nvSpPr>
        <p:spPr>
          <a:xfrm>
            <a:off x="1129400" y="3461101"/>
            <a:ext cx="4583100" cy="458100"/>
          </a:xfrm>
          <a:prstGeom prst="roundRect">
            <a:avLst>
              <a:gd fmla="val 50000" name="adj"/>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71" name="Google Shape;171;p20"/>
          <p:cNvSpPr/>
          <p:nvPr/>
        </p:nvSpPr>
        <p:spPr>
          <a:xfrm>
            <a:off x="1077175" y="3461025"/>
            <a:ext cx="458100" cy="458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0"/>
          <p:cNvSpPr txBox="1"/>
          <p:nvPr/>
        </p:nvSpPr>
        <p:spPr>
          <a:xfrm>
            <a:off x="1059108" y="3455131"/>
            <a:ext cx="659700" cy="45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800">
                <a:solidFill>
                  <a:srgbClr val="FFFFFF"/>
                </a:solidFill>
                <a:latin typeface="Fira Sans Extra Condensed"/>
                <a:ea typeface="Fira Sans Extra Condensed"/>
                <a:cs typeface="Fira Sans Extra Condensed"/>
                <a:sym typeface="Fira Sans Extra Condensed"/>
              </a:rPr>
              <a:t>05</a:t>
            </a:r>
            <a:endParaRPr b="1" sz="1800">
              <a:solidFill>
                <a:srgbClr val="FFFFFF"/>
              </a:solidFill>
              <a:latin typeface="Fira Sans Extra Condensed"/>
              <a:ea typeface="Fira Sans Extra Condensed"/>
              <a:cs typeface="Fira Sans Extra Condensed"/>
              <a:sym typeface="Fira Sans Extra Condensed"/>
            </a:endParaRPr>
          </a:p>
        </p:txBody>
      </p:sp>
      <p:sp>
        <p:nvSpPr>
          <p:cNvPr id="173" name="Google Shape;173;p20"/>
          <p:cNvSpPr txBox="1"/>
          <p:nvPr/>
        </p:nvSpPr>
        <p:spPr>
          <a:xfrm>
            <a:off x="1659650" y="3483216"/>
            <a:ext cx="3856500" cy="48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700">
                <a:solidFill>
                  <a:srgbClr val="2E2E2E"/>
                </a:solidFill>
                <a:latin typeface="Fira Sans Extra Condensed"/>
                <a:ea typeface="Fira Sans Extra Condensed"/>
                <a:cs typeface="Fira Sans Extra Condensed"/>
                <a:sym typeface="Fira Sans Extra Condensed"/>
              </a:rPr>
              <a:t>Results &amp; Analysis</a:t>
            </a:r>
            <a:endParaRPr sz="1700">
              <a:solidFill>
                <a:srgbClr val="2E2E2E"/>
              </a:solidFill>
              <a:latin typeface="Fira Sans Extra Condensed"/>
              <a:ea typeface="Fira Sans Extra Condensed"/>
              <a:cs typeface="Fira Sans Extra Condensed"/>
              <a:sym typeface="Fira Sans Extra Condensed"/>
            </a:endParaRPr>
          </a:p>
          <a:p>
            <a:pPr indent="0" lvl="0" marL="0" rtl="0" algn="l">
              <a:spcBef>
                <a:spcPts val="1600"/>
              </a:spcBef>
              <a:spcAft>
                <a:spcPts val="1600"/>
              </a:spcAft>
              <a:buNone/>
            </a:pPr>
            <a:r>
              <a:t/>
            </a:r>
            <a:endParaRPr sz="1700">
              <a:solidFill>
                <a:srgbClr val="2E2E2E"/>
              </a:solidFill>
              <a:latin typeface="Fira Sans Extra Condensed"/>
              <a:ea typeface="Fira Sans Extra Condensed"/>
              <a:cs typeface="Fira Sans Extra Condensed"/>
              <a:sym typeface="Fira Sans Extra Condensed"/>
            </a:endParaRPr>
          </a:p>
        </p:txBody>
      </p:sp>
      <p:sp>
        <p:nvSpPr>
          <p:cNvPr id="174" name="Google Shape;174;p20"/>
          <p:cNvSpPr/>
          <p:nvPr/>
        </p:nvSpPr>
        <p:spPr>
          <a:xfrm>
            <a:off x="1129400" y="3994501"/>
            <a:ext cx="4583100" cy="458100"/>
          </a:xfrm>
          <a:prstGeom prst="roundRect">
            <a:avLst>
              <a:gd fmla="val 50000" name="adj"/>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75" name="Google Shape;175;p20"/>
          <p:cNvSpPr/>
          <p:nvPr/>
        </p:nvSpPr>
        <p:spPr>
          <a:xfrm>
            <a:off x="1077175" y="3994425"/>
            <a:ext cx="458100" cy="458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0"/>
          <p:cNvSpPr txBox="1"/>
          <p:nvPr/>
        </p:nvSpPr>
        <p:spPr>
          <a:xfrm>
            <a:off x="1059108" y="3988531"/>
            <a:ext cx="659700" cy="45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800">
                <a:solidFill>
                  <a:srgbClr val="FFFFFF"/>
                </a:solidFill>
                <a:latin typeface="Fira Sans Extra Condensed"/>
                <a:ea typeface="Fira Sans Extra Condensed"/>
                <a:cs typeface="Fira Sans Extra Condensed"/>
                <a:sym typeface="Fira Sans Extra Condensed"/>
              </a:rPr>
              <a:t>06</a:t>
            </a:r>
            <a:endParaRPr b="1" sz="1800">
              <a:solidFill>
                <a:srgbClr val="FFFFFF"/>
              </a:solidFill>
              <a:latin typeface="Fira Sans Extra Condensed"/>
              <a:ea typeface="Fira Sans Extra Condensed"/>
              <a:cs typeface="Fira Sans Extra Condensed"/>
              <a:sym typeface="Fira Sans Extra Condensed"/>
            </a:endParaRPr>
          </a:p>
        </p:txBody>
      </p:sp>
      <p:sp>
        <p:nvSpPr>
          <p:cNvPr id="177" name="Google Shape;177;p20"/>
          <p:cNvSpPr txBox="1"/>
          <p:nvPr/>
        </p:nvSpPr>
        <p:spPr>
          <a:xfrm>
            <a:off x="1659650" y="4005483"/>
            <a:ext cx="3856500" cy="48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lang="en-GB" sz="1700">
                <a:solidFill>
                  <a:srgbClr val="2E2E2E"/>
                </a:solidFill>
                <a:latin typeface="Fira Sans Extra Condensed"/>
                <a:ea typeface="Fira Sans Extra Condensed"/>
                <a:cs typeface="Fira Sans Extra Condensed"/>
                <a:sym typeface="Fira Sans Extra Condensed"/>
              </a:rPr>
              <a:t>Conclusion</a:t>
            </a:r>
            <a:endParaRPr sz="1700">
              <a:solidFill>
                <a:srgbClr val="2E2E2E"/>
              </a:solidFill>
              <a:latin typeface="Fira Sans Extra Condensed"/>
              <a:ea typeface="Fira Sans Extra Condensed"/>
              <a:cs typeface="Fira Sans Extra Condensed"/>
              <a:sym typeface="Fira Sans Extra Condensed"/>
            </a:endParaRPr>
          </a:p>
        </p:txBody>
      </p:sp>
      <p:sp>
        <p:nvSpPr>
          <p:cNvPr id="178" name="Google Shape;178;p20"/>
          <p:cNvSpPr/>
          <p:nvPr/>
        </p:nvSpPr>
        <p:spPr>
          <a:xfrm>
            <a:off x="1129400" y="1327501"/>
            <a:ext cx="4583100" cy="458100"/>
          </a:xfrm>
          <a:prstGeom prst="roundRect">
            <a:avLst>
              <a:gd fmla="val 50000" name="adj"/>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79" name="Google Shape;179;p20"/>
          <p:cNvSpPr/>
          <p:nvPr/>
        </p:nvSpPr>
        <p:spPr>
          <a:xfrm>
            <a:off x="1077175" y="1327425"/>
            <a:ext cx="458100" cy="458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0"/>
          <p:cNvSpPr txBox="1"/>
          <p:nvPr/>
        </p:nvSpPr>
        <p:spPr>
          <a:xfrm>
            <a:off x="1081375" y="1321531"/>
            <a:ext cx="659700" cy="45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800">
                <a:solidFill>
                  <a:srgbClr val="FFFFFF"/>
                </a:solidFill>
                <a:latin typeface="Fira Sans Extra Condensed"/>
                <a:ea typeface="Fira Sans Extra Condensed"/>
                <a:cs typeface="Fira Sans Extra Condensed"/>
                <a:sym typeface="Fira Sans Extra Condensed"/>
              </a:rPr>
              <a:t>01</a:t>
            </a:r>
            <a:endParaRPr b="1" sz="1800">
              <a:solidFill>
                <a:srgbClr val="FFFFFF"/>
              </a:solidFill>
              <a:latin typeface="Fira Sans Extra Condensed"/>
              <a:ea typeface="Fira Sans Extra Condensed"/>
              <a:cs typeface="Fira Sans Extra Condensed"/>
              <a:sym typeface="Fira Sans Extra Condensed"/>
            </a:endParaRPr>
          </a:p>
        </p:txBody>
      </p:sp>
      <p:sp>
        <p:nvSpPr>
          <p:cNvPr id="181" name="Google Shape;181;p20"/>
          <p:cNvSpPr txBox="1"/>
          <p:nvPr/>
        </p:nvSpPr>
        <p:spPr>
          <a:xfrm>
            <a:off x="1659650" y="1327350"/>
            <a:ext cx="3856500" cy="48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lang="en-GB" sz="1700">
                <a:solidFill>
                  <a:srgbClr val="2E2E2E"/>
                </a:solidFill>
                <a:latin typeface="Fira Sans Extra Condensed"/>
                <a:ea typeface="Fira Sans Extra Condensed"/>
                <a:cs typeface="Fira Sans Extra Condensed"/>
                <a:sym typeface="Fira Sans Extra Condensed"/>
              </a:rPr>
              <a:t>Motivation</a:t>
            </a:r>
            <a:endParaRPr sz="1700">
              <a:solidFill>
                <a:srgbClr val="2E2E2E"/>
              </a:solidFill>
              <a:latin typeface="Fira Sans Extra Condensed"/>
              <a:ea typeface="Fira Sans Extra Condensed"/>
              <a:cs typeface="Fira Sans Extra Condensed"/>
              <a:sym typeface="Fira Sans Extra Condensed"/>
            </a:endParaRPr>
          </a:p>
        </p:txBody>
      </p:sp>
      <p:sp>
        <p:nvSpPr>
          <p:cNvPr id="182" name="Google Shape;182;p20"/>
          <p:cNvSpPr txBox="1"/>
          <p:nvPr/>
        </p:nvSpPr>
        <p:spPr>
          <a:xfrm>
            <a:off x="550825" y="577125"/>
            <a:ext cx="27876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500">
                <a:solidFill>
                  <a:srgbClr val="2E2E2E"/>
                </a:solidFill>
                <a:latin typeface="Fira Sans Extra Condensed"/>
                <a:ea typeface="Fira Sans Extra Condensed"/>
                <a:cs typeface="Fira Sans Extra Condensed"/>
                <a:sym typeface="Fira Sans Extra Condensed"/>
              </a:rPr>
              <a:t>Overview</a:t>
            </a:r>
            <a:endParaRPr b="1" sz="1300">
              <a:latin typeface="Fira Sans Extra Condensed"/>
              <a:ea typeface="Fira Sans Extra Condensed"/>
              <a:cs typeface="Fira Sans Extra Condensed"/>
              <a:sym typeface="Fira Sans Extra Condensed"/>
            </a:endParaRPr>
          </a:p>
        </p:txBody>
      </p:sp>
      <p:cxnSp>
        <p:nvCxnSpPr>
          <p:cNvPr id="183" name="Google Shape;183;p20"/>
          <p:cNvCxnSpPr/>
          <p:nvPr/>
        </p:nvCxnSpPr>
        <p:spPr>
          <a:xfrm>
            <a:off x="559425" y="693525"/>
            <a:ext cx="0" cy="336600"/>
          </a:xfrm>
          <a:prstGeom prst="straightConnector1">
            <a:avLst/>
          </a:prstGeom>
          <a:noFill/>
          <a:ln cap="flat" cmpd="sng" w="76200">
            <a:solidFill>
              <a:schemeClr val="lt2"/>
            </a:solidFill>
            <a:prstDash val="solid"/>
            <a:round/>
            <a:headEnd len="med" w="med" type="none"/>
            <a:tailEnd len="med" w="med" type="none"/>
          </a:ln>
        </p:spPr>
      </p:cxnSp>
      <p:sp>
        <p:nvSpPr>
          <p:cNvPr id="184" name="Google Shape;184;p20"/>
          <p:cNvSpPr/>
          <p:nvPr/>
        </p:nvSpPr>
        <p:spPr>
          <a:xfrm>
            <a:off x="6356276" y="2891558"/>
            <a:ext cx="1738986" cy="1021673"/>
          </a:xfrm>
          <a:custGeom>
            <a:rect b="b" l="l" r="r" t="t"/>
            <a:pathLst>
              <a:path extrusionOk="0" h="46572" w="79261">
                <a:moveTo>
                  <a:pt x="39635" y="1"/>
                </a:moveTo>
                <a:cubicBezTo>
                  <a:pt x="38749" y="1"/>
                  <a:pt x="37862" y="230"/>
                  <a:pt x="37065" y="688"/>
                </a:cubicBezTo>
                <a:lnTo>
                  <a:pt x="1679" y="21119"/>
                </a:lnTo>
                <a:cubicBezTo>
                  <a:pt x="1" y="22084"/>
                  <a:pt x="1" y="24489"/>
                  <a:pt x="1679" y="25453"/>
                </a:cubicBezTo>
                <a:lnTo>
                  <a:pt x="37065" y="45884"/>
                </a:lnTo>
                <a:cubicBezTo>
                  <a:pt x="37862" y="46343"/>
                  <a:pt x="38749" y="46572"/>
                  <a:pt x="39635" y="46572"/>
                </a:cubicBezTo>
                <a:cubicBezTo>
                  <a:pt x="40520" y="46572"/>
                  <a:pt x="41405" y="46343"/>
                  <a:pt x="42196" y="45884"/>
                </a:cubicBezTo>
                <a:lnTo>
                  <a:pt x="77594" y="25453"/>
                </a:lnTo>
                <a:cubicBezTo>
                  <a:pt x="79260" y="24489"/>
                  <a:pt x="79260" y="22084"/>
                  <a:pt x="77594" y="21119"/>
                </a:cubicBezTo>
                <a:lnTo>
                  <a:pt x="42196" y="688"/>
                </a:lnTo>
                <a:cubicBezTo>
                  <a:pt x="41405" y="230"/>
                  <a:pt x="40520" y="1"/>
                  <a:pt x="3963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0"/>
          <p:cNvSpPr/>
          <p:nvPr/>
        </p:nvSpPr>
        <p:spPr>
          <a:xfrm>
            <a:off x="6601838" y="2076247"/>
            <a:ext cx="1236307" cy="1672149"/>
          </a:xfrm>
          <a:custGeom>
            <a:rect b="b" l="l" r="r" t="t"/>
            <a:pathLst>
              <a:path extrusionOk="0" h="71307" w="52721">
                <a:moveTo>
                  <a:pt x="52709" y="0"/>
                </a:moveTo>
                <a:lnTo>
                  <a:pt x="0" y="0"/>
                </a:lnTo>
                <a:lnTo>
                  <a:pt x="0" y="55495"/>
                </a:lnTo>
                <a:cubicBezTo>
                  <a:pt x="0" y="56090"/>
                  <a:pt x="321" y="56650"/>
                  <a:pt x="845" y="56948"/>
                </a:cubicBezTo>
                <a:lnTo>
                  <a:pt x="24646" y="70699"/>
                </a:lnTo>
                <a:cubicBezTo>
                  <a:pt x="25706" y="71306"/>
                  <a:pt x="27027" y="71306"/>
                  <a:pt x="28087" y="70699"/>
                </a:cubicBezTo>
                <a:lnTo>
                  <a:pt x="51876" y="56948"/>
                </a:lnTo>
                <a:cubicBezTo>
                  <a:pt x="52399" y="56650"/>
                  <a:pt x="52721" y="56090"/>
                  <a:pt x="52721" y="55495"/>
                </a:cubicBezTo>
                <a:lnTo>
                  <a:pt x="52721" y="55495"/>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0"/>
          <p:cNvSpPr/>
          <p:nvPr/>
        </p:nvSpPr>
        <p:spPr>
          <a:xfrm>
            <a:off x="6595413" y="1705456"/>
            <a:ext cx="1249158" cy="741583"/>
          </a:xfrm>
          <a:custGeom>
            <a:rect b="b" l="l" r="r" t="t"/>
            <a:pathLst>
              <a:path extrusionOk="0" h="31624" w="53269">
                <a:moveTo>
                  <a:pt x="24920" y="31004"/>
                </a:moveTo>
                <a:lnTo>
                  <a:pt x="1119" y="17265"/>
                </a:lnTo>
                <a:cubicBezTo>
                  <a:pt x="0" y="16622"/>
                  <a:pt x="0" y="15002"/>
                  <a:pt x="1119" y="14359"/>
                </a:cubicBezTo>
                <a:lnTo>
                  <a:pt x="24920" y="620"/>
                </a:lnTo>
                <a:cubicBezTo>
                  <a:pt x="25980" y="1"/>
                  <a:pt x="27301" y="1"/>
                  <a:pt x="28361" y="620"/>
                </a:cubicBezTo>
                <a:lnTo>
                  <a:pt x="52150" y="14359"/>
                </a:lnTo>
                <a:cubicBezTo>
                  <a:pt x="53269" y="15002"/>
                  <a:pt x="53269" y="16622"/>
                  <a:pt x="52150" y="17265"/>
                </a:cubicBezTo>
                <a:lnTo>
                  <a:pt x="28361" y="31004"/>
                </a:lnTo>
                <a:cubicBezTo>
                  <a:pt x="27289" y="31624"/>
                  <a:pt x="25980" y="31624"/>
                  <a:pt x="24920" y="3100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0"/>
          <p:cNvSpPr/>
          <p:nvPr/>
        </p:nvSpPr>
        <p:spPr>
          <a:xfrm>
            <a:off x="6621935" y="2189581"/>
            <a:ext cx="567349" cy="364108"/>
          </a:xfrm>
          <a:custGeom>
            <a:rect b="b" l="l" r="r" t="t"/>
            <a:pathLst>
              <a:path extrusionOk="0" h="15527" w="24194">
                <a:moveTo>
                  <a:pt x="24194" y="15527"/>
                </a:moveTo>
                <a:lnTo>
                  <a:pt x="0" y="1561"/>
                </a:lnTo>
                <a:lnTo>
                  <a:pt x="0" y="1"/>
                </a:lnTo>
                <a:lnTo>
                  <a:pt x="24194" y="13955"/>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0"/>
          <p:cNvSpPr/>
          <p:nvPr/>
        </p:nvSpPr>
        <p:spPr>
          <a:xfrm>
            <a:off x="6621935" y="2240678"/>
            <a:ext cx="567349" cy="364390"/>
          </a:xfrm>
          <a:custGeom>
            <a:rect b="b" l="l" r="r" t="t"/>
            <a:pathLst>
              <a:path extrusionOk="0" h="15539" w="24194">
                <a:moveTo>
                  <a:pt x="24194" y="15538"/>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0"/>
          <p:cNvSpPr/>
          <p:nvPr/>
        </p:nvSpPr>
        <p:spPr>
          <a:xfrm>
            <a:off x="6621935" y="2292057"/>
            <a:ext cx="567349" cy="364108"/>
          </a:xfrm>
          <a:custGeom>
            <a:rect b="b" l="l" r="r" t="t"/>
            <a:pathLst>
              <a:path extrusionOk="0" h="15527" w="24194">
                <a:moveTo>
                  <a:pt x="24194" y="15526"/>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0"/>
          <p:cNvSpPr/>
          <p:nvPr/>
        </p:nvSpPr>
        <p:spPr>
          <a:xfrm>
            <a:off x="6621935" y="2343436"/>
            <a:ext cx="567349" cy="364108"/>
          </a:xfrm>
          <a:custGeom>
            <a:rect b="b" l="l" r="r" t="t"/>
            <a:pathLst>
              <a:path extrusionOk="0" h="15527" w="24194">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0"/>
          <p:cNvSpPr/>
          <p:nvPr/>
        </p:nvSpPr>
        <p:spPr>
          <a:xfrm>
            <a:off x="6621935" y="2394815"/>
            <a:ext cx="567349" cy="364085"/>
          </a:xfrm>
          <a:custGeom>
            <a:rect b="b" l="l" r="r" t="t"/>
            <a:pathLst>
              <a:path extrusionOk="0" h="15526" w="24194">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0"/>
          <p:cNvSpPr/>
          <p:nvPr/>
        </p:nvSpPr>
        <p:spPr>
          <a:xfrm>
            <a:off x="6621935" y="2486388"/>
            <a:ext cx="567349" cy="364108"/>
          </a:xfrm>
          <a:custGeom>
            <a:rect b="b" l="l" r="r" t="t"/>
            <a:pathLst>
              <a:path extrusionOk="0" h="15527" w="24194">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0"/>
          <p:cNvSpPr/>
          <p:nvPr/>
        </p:nvSpPr>
        <p:spPr>
          <a:xfrm>
            <a:off x="6621935" y="2537767"/>
            <a:ext cx="567349" cy="364085"/>
          </a:xfrm>
          <a:custGeom>
            <a:rect b="b" l="l" r="r" t="t"/>
            <a:pathLst>
              <a:path extrusionOk="0" h="15526" w="24194">
                <a:moveTo>
                  <a:pt x="24194" y="15526"/>
                </a:moveTo>
                <a:lnTo>
                  <a:pt x="0" y="1560"/>
                </a:lnTo>
                <a:lnTo>
                  <a:pt x="0" y="0"/>
                </a:lnTo>
                <a:lnTo>
                  <a:pt x="24194" y="13954"/>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0"/>
          <p:cNvSpPr/>
          <p:nvPr/>
        </p:nvSpPr>
        <p:spPr>
          <a:xfrm>
            <a:off x="6621935" y="2588841"/>
            <a:ext cx="567349" cy="364390"/>
          </a:xfrm>
          <a:custGeom>
            <a:rect b="b" l="l" r="r" t="t"/>
            <a:pathLst>
              <a:path extrusionOk="0" h="15539" w="24194">
                <a:moveTo>
                  <a:pt x="24194" y="15538"/>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0"/>
          <p:cNvSpPr/>
          <p:nvPr/>
        </p:nvSpPr>
        <p:spPr>
          <a:xfrm>
            <a:off x="6621935" y="2640220"/>
            <a:ext cx="567349" cy="364108"/>
          </a:xfrm>
          <a:custGeom>
            <a:rect b="b" l="l" r="r" t="t"/>
            <a:pathLst>
              <a:path extrusionOk="0" h="15527" w="24194">
                <a:moveTo>
                  <a:pt x="24194" y="15526"/>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0"/>
          <p:cNvSpPr/>
          <p:nvPr/>
        </p:nvSpPr>
        <p:spPr>
          <a:xfrm>
            <a:off x="6621935" y="2691599"/>
            <a:ext cx="567349" cy="364108"/>
          </a:xfrm>
          <a:custGeom>
            <a:rect b="b" l="l" r="r" t="t"/>
            <a:pathLst>
              <a:path extrusionOk="0" h="15527" w="24194">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0"/>
          <p:cNvSpPr/>
          <p:nvPr/>
        </p:nvSpPr>
        <p:spPr>
          <a:xfrm>
            <a:off x="6621935" y="2783171"/>
            <a:ext cx="567349" cy="364108"/>
          </a:xfrm>
          <a:custGeom>
            <a:rect b="b" l="l" r="r" t="t"/>
            <a:pathLst>
              <a:path extrusionOk="0" h="15527" w="24194">
                <a:moveTo>
                  <a:pt x="24194" y="15526"/>
                </a:moveTo>
                <a:lnTo>
                  <a:pt x="0" y="1560"/>
                </a:lnTo>
                <a:lnTo>
                  <a:pt x="0" y="1"/>
                </a:lnTo>
                <a:lnTo>
                  <a:pt x="24194"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0"/>
          <p:cNvSpPr/>
          <p:nvPr/>
        </p:nvSpPr>
        <p:spPr>
          <a:xfrm>
            <a:off x="6621935" y="2834550"/>
            <a:ext cx="567349" cy="364108"/>
          </a:xfrm>
          <a:custGeom>
            <a:rect b="b" l="l" r="r" t="t"/>
            <a:pathLst>
              <a:path extrusionOk="0" h="15527" w="24194">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0"/>
          <p:cNvSpPr/>
          <p:nvPr/>
        </p:nvSpPr>
        <p:spPr>
          <a:xfrm>
            <a:off x="6621935" y="2885929"/>
            <a:ext cx="567349" cy="364085"/>
          </a:xfrm>
          <a:custGeom>
            <a:rect b="b" l="l" r="r" t="t"/>
            <a:pathLst>
              <a:path extrusionOk="0" h="15526" w="24194">
                <a:moveTo>
                  <a:pt x="24194" y="15526"/>
                </a:moveTo>
                <a:lnTo>
                  <a:pt x="0" y="1560"/>
                </a:lnTo>
                <a:lnTo>
                  <a:pt x="0" y="0"/>
                </a:lnTo>
                <a:lnTo>
                  <a:pt x="24194" y="13954"/>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0"/>
          <p:cNvSpPr/>
          <p:nvPr/>
        </p:nvSpPr>
        <p:spPr>
          <a:xfrm>
            <a:off x="6621935" y="2937003"/>
            <a:ext cx="567349" cy="364390"/>
          </a:xfrm>
          <a:custGeom>
            <a:rect b="b" l="l" r="r" t="t"/>
            <a:pathLst>
              <a:path extrusionOk="0" h="15539" w="24194">
                <a:moveTo>
                  <a:pt x="24194" y="15539"/>
                </a:moveTo>
                <a:lnTo>
                  <a:pt x="0" y="1573"/>
                </a:lnTo>
                <a:lnTo>
                  <a:pt x="0" y="1"/>
                </a:lnTo>
                <a:lnTo>
                  <a:pt x="24194"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0"/>
          <p:cNvSpPr/>
          <p:nvPr/>
        </p:nvSpPr>
        <p:spPr>
          <a:xfrm>
            <a:off x="6621935" y="2988382"/>
            <a:ext cx="567349" cy="364108"/>
          </a:xfrm>
          <a:custGeom>
            <a:rect b="b" l="l" r="r" t="t"/>
            <a:pathLst>
              <a:path extrusionOk="0" h="15527" w="24194">
                <a:moveTo>
                  <a:pt x="24194" y="15526"/>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0"/>
          <p:cNvSpPr/>
          <p:nvPr/>
        </p:nvSpPr>
        <p:spPr>
          <a:xfrm>
            <a:off x="6621935" y="3079954"/>
            <a:ext cx="567349" cy="364108"/>
          </a:xfrm>
          <a:custGeom>
            <a:rect b="b" l="l" r="r" t="t"/>
            <a:pathLst>
              <a:path extrusionOk="0" h="15527" w="24194">
                <a:moveTo>
                  <a:pt x="24194" y="15527"/>
                </a:moveTo>
                <a:lnTo>
                  <a:pt x="0" y="1573"/>
                </a:lnTo>
                <a:lnTo>
                  <a:pt x="0" y="1"/>
                </a:lnTo>
                <a:lnTo>
                  <a:pt x="24194"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0"/>
          <p:cNvSpPr/>
          <p:nvPr/>
        </p:nvSpPr>
        <p:spPr>
          <a:xfrm>
            <a:off x="6621935" y="3131333"/>
            <a:ext cx="567349" cy="364108"/>
          </a:xfrm>
          <a:custGeom>
            <a:rect b="b" l="l" r="r" t="t"/>
            <a:pathLst>
              <a:path extrusionOk="0" h="15527" w="24194">
                <a:moveTo>
                  <a:pt x="24194" y="15526"/>
                </a:moveTo>
                <a:lnTo>
                  <a:pt x="0" y="1560"/>
                </a:lnTo>
                <a:lnTo>
                  <a:pt x="0" y="1"/>
                </a:lnTo>
                <a:lnTo>
                  <a:pt x="24194"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0"/>
          <p:cNvSpPr/>
          <p:nvPr/>
        </p:nvSpPr>
        <p:spPr>
          <a:xfrm>
            <a:off x="6621935" y="3182712"/>
            <a:ext cx="567349" cy="364108"/>
          </a:xfrm>
          <a:custGeom>
            <a:rect b="b" l="l" r="r" t="t"/>
            <a:pathLst>
              <a:path extrusionOk="0" h="15527" w="24194">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0"/>
          <p:cNvSpPr/>
          <p:nvPr/>
        </p:nvSpPr>
        <p:spPr>
          <a:xfrm>
            <a:off x="6621935" y="3234091"/>
            <a:ext cx="567349" cy="364085"/>
          </a:xfrm>
          <a:custGeom>
            <a:rect b="b" l="l" r="r" t="t"/>
            <a:pathLst>
              <a:path extrusionOk="0" h="15526" w="24194">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0"/>
          <p:cNvSpPr/>
          <p:nvPr/>
        </p:nvSpPr>
        <p:spPr>
          <a:xfrm>
            <a:off x="6621935" y="3285188"/>
            <a:ext cx="567349" cy="364366"/>
          </a:xfrm>
          <a:custGeom>
            <a:rect b="b" l="l" r="r" t="t"/>
            <a:pathLst>
              <a:path extrusionOk="0" h="15538" w="24194">
                <a:moveTo>
                  <a:pt x="24194" y="15538"/>
                </a:moveTo>
                <a:lnTo>
                  <a:pt x="0" y="1572"/>
                </a:lnTo>
                <a:lnTo>
                  <a:pt x="0" y="0"/>
                </a:lnTo>
                <a:lnTo>
                  <a:pt x="24194"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0"/>
          <p:cNvSpPr/>
          <p:nvPr/>
        </p:nvSpPr>
        <p:spPr>
          <a:xfrm>
            <a:off x="7250700" y="2189581"/>
            <a:ext cx="567068" cy="364108"/>
          </a:xfrm>
          <a:custGeom>
            <a:rect b="b" l="l" r="r" t="t"/>
            <a:pathLst>
              <a:path extrusionOk="0" h="15527" w="24182">
                <a:moveTo>
                  <a:pt x="0" y="15527"/>
                </a:moveTo>
                <a:lnTo>
                  <a:pt x="24182" y="1561"/>
                </a:lnTo>
                <a:lnTo>
                  <a:pt x="24182" y="1"/>
                </a:lnTo>
                <a:lnTo>
                  <a:pt x="0" y="13955"/>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0"/>
          <p:cNvSpPr/>
          <p:nvPr/>
        </p:nvSpPr>
        <p:spPr>
          <a:xfrm>
            <a:off x="7250700" y="2240678"/>
            <a:ext cx="567068" cy="364390"/>
          </a:xfrm>
          <a:custGeom>
            <a:rect b="b" l="l" r="r" t="t"/>
            <a:pathLst>
              <a:path extrusionOk="0" h="15539" w="24182">
                <a:moveTo>
                  <a:pt x="0" y="15538"/>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0"/>
          <p:cNvSpPr/>
          <p:nvPr/>
        </p:nvSpPr>
        <p:spPr>
          <a:xfrm>
            <a:off x="7250700" y="2292057"/>
            <a:ext cx="567068" cy="364108"/>
          </a:xfrm>
          <a:custGeom>
            <a:rect b="b" l="l" r="r" t="t"/>
            <a:pathLst>
              <a:path extrusionOk="0" h="15527" w="24182">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0"/>
          <p:cNvSpPr/>
          <p:nvPr/>
        </p:nvSpPr>
        <p:spPr>
          <a:xfrm>
            <a:off x="7250700" y="2343436"/>
            <a:ext cx="567068" cy="364108"/>
          </a:xfrm>
          <a:custGeom>
            <a:rect b="b" l="l" r="r" t="t"/>
            <a:pathLst>
              <a:path extrusionOk="0" h="15527" w="24182">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0"/>
          <p:cNvSpPr/>
          <p:nvPr/>
        </p:nvSpPr>
        <p:spPr>
          <a:xfrm>
            <a:off x="7250700" y="2394815"/>
            <a:ext cx="567068" cy="364085"/>
          </a:xfrm>
          <a:custGeom>
            <a:rect b="b" l="l" r="r" t="t"/>
            <a:pathLst>
              <a:path extrusionOk="0" h="15526" w="24182">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0"/>
          <p:cNvSpPr/>
          <p:nvPr/>
        </p:nvSpPr>
        <p:spPr>
          <a:xfrm>
            <a:off x="7250700" y="2486388"/>
            <a:ext cx="567068" cy="364108"/>
          </a:xfrm>
          <a:custGeom>
            <a:rect b="b" l="l" r="r" t="t"/>
            <a:pathLst>
              <a:path extrusionOk="0" h="15527" w="24182">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0"/>
          <p:cNvSpPr/>
          <p:nvPr/>
        </p:nvSpPr>
        <p:spPr>
          <a:xfrm>
            <a:off x="7250700" y="2537767"/>
            <a:ext cx="567068" cy="364085"/>
          </a:xfrm>
          <a:custGeom>
            <a:rect b="b" l="l" r="r" t="t"/>
            <a:pathLst>
              <a:path extrusionOk="0" h="15526" w="24182">
                <a:moveTo>
                  <a:pt x="0" y="15526"/>
                </a:moveTo>
                <a:lnTo>
                  <a:pt x="24182" y="1560"/>
                </a:lnTo>
                <a:lnTo>
                  <a:pt x="24182" y="0"/>
                </a:lnTo>
                <a:lnTo>
                  <a:pt x="0" y="13954"/>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0"/>
          <p:cNvSpPr/>
          <p:nvPr/>
        </p:nvSpPr>
        <p:spPr>
          <a:xfrm>
            <a:off x="7250700" y="2588841"/>
            <a:ext cx="567068" cy="364390"/>
          </a:xfrm>
          <a:custGeom>
            <a:rect b="b" l="l" r="r" t="t"/>
            <a:pathLst>
              <a:path extrusionOk="0" h="15539" w="24182">
                <a:moveTo>
                  <a:pt x="0" y="15538"/>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0"/>
          <p:cNvSpPr/>
          <p:nvPr/>
        </p:nvSpPr>
        <p:spPr>
          <a:xfrm>
            <a:off x="7250700" y="2640220"/>
            <a:ext cx="567068" cy="364108"/>
          </a:xfrm>
          <a:custGeom>
            <a:rect b="b" l="l" r="r" t="t"/>
            <a:pathLst>
              <a:path extrusionOk="0" h="15527" w="24182">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0"/>
          <p:cNvSpPr/>
          <p:nvPr/>
        </p:nvSpPr>
        <p:spPr>
          <a:xfrm>
            <a:off x="7250700" y="2691599"/>
            <a:ext cx="567068" cy="364108"/>
          </a:xfrm>
          <a:custGeom>
            <a:rect b="b" l="l" r="r" t="t"/>
            <a:pathLst>
              <a:path extrusionOk="0" h="15527" w="24182">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0"/>
          <p:cNvSpPr/>
          <p:nvPr/>
        </p:nvSpPr>
        <p:spPr>
          <a:xfrm>
            <a:off x="7250700" y="2783171"/>
            <a:ext cx="567068" cy="364108"/>
          </a:xfrm>
          <a:custGeom>
            <a:rect b="b" l="l" r="r" t="t"/>
            <a:pathLst>
              <a:path extrusionOk="0" h="15527" w="24182">
                <a:moveTo>
                  <a:pt x="0" y="15526"/>
                </a:moveTo>
                <a:lnTo>
                  <a:pt x="24182" y="1560"/>
                </a:lnTo>
                <a:lnTo>
                  <a:pt x="24182" y="1"/>
                </a:lnTo>
                <a:lnTo>
                  <a:pt x="0"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0"/>
          <p:cNvSpPr/>
          <p:nvPr/>
        </p:nvSpPr>
        <p:spPr>
          <a:xfrm>
            <a:off x="7250700" y="2834550"/>
            <a:ext cx="567068" cy="364108"/>
          </a:xfrm>
          <a:custGeom>
            <a:rect b="b" l="l" r="r" t="t"/>
            <a:pathLst>
              <a:path extrusionOk="0" h="15527" w="24182">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0"/>
          <p:cNvSpPr/>
          <p:nvPr/>
        </p:nvSpPr>
        <p:spPr>
          <a:xfrm>
            <a:off x="7250700" y="2885929"/>
            <a:ext cx="567068" cy="364085"/>
          </a:xfrm>
          <a:custGeom>
            <a:rect b="b" l="l" r="r" t="t"/>
            <a:pathLst>
              <a:path extrusionOk="0" h="15526" w="24182">
                <a:moveTo>
                  <a:pt x="0" y="15526"/>
                </a:moveTo>
                <a:lnTo>
                  <a:pt x="24182" y="1560"/>
                </a:lnTo>
                <a:lnTo>
                  <a:pt x="24182" y="0"/>
                </a:lnTo>
                <a:lnTo>
                  <a:pt x="0" y="13954"/>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0"/>
          <p:cNvSpPr/>
          <p:nvPr/>
        </p:nvSpPr>
        <p:spPr>
          <a:xfrm>
            <a:off x="7250700" y="2937003"/>
            <a:ext cx="567068" cy="364390"/>
          </a:xfrm>
          <a:custGeom>
            <a:rect b="b" l="l" r="r" t="t"/>
            <a:pathLst>
              <a:path extrusionOk="0" h="15539" w="24182">
                <a:moveTo>
                  <a:pt x="0" y="15539"/>
                </a:moveTo>
                <a:lnTo>
                  <a:pt x="24182" y="1573"/>
                </a:lnTo>
                <a:lnTo>
                  <a:pt x="24182" y="1"/>
                </a:lnTo>
                <a:lnTo>
                  <a:pt x="0"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0"/>
          <p:cNvSpPr/>
          <p:nvPr/>
        </p:nvSpPr>
        <p:spPr>
          <a:xfrm>
            <a:off x="7250700" y="2988382"/>
            <a:ext cx="567068" cy="364108"/>
          </a:xfrm>
          <a:custGeom>
            <a:rect b="b" l="l" r="r" t="t"/>
            <a:pathLst>
              <a:path extrusionOk="0" h="15527" w="24182">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0"/>
          <p:cNvSpPr/>
          <p:nvPr/>
        </p:nvSpPr>
        <p:spPr>
          <a:xfrm>
            <a:off x="7250700" y="3079954"/>
            <a:ext cx="567068" cy="364108"/>
          </a:xfrm>
          <a:custGeom>
            <a:rect b="b" l="l" r="r" t="t"/>
            <a:pathLst>
              <a:path extrusionOk="0" h="15527" w="24182">
                <a:moveTo>
                  <a:pt x="0" y="15527"/>
                </a:moveTo>
                <a:lnTo>
                  <a:pt x="24182" y="1573"/>
                </a:lnTo>
                <a:lnTo>
                  <a:pt x="24182" y="1"/>
                </a:lnTo>
                <a:lnTo>
                  <a:pt x="0"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0"/>
          <p:cNvSpPr/>
          <p:nvPr/>
        </p:nvSpPr>
        <p:spPr>
          <a:xfrm>
            <a:off x="7250700" y="3131333"/>
            <a:ext cx="567068" cy="364108"/>
          </a:xfrm>
          <a:custGeom>
            <a:rect b="b" l="l" r="r" t="t"/>
            <a:pathLst>
              <a:path extrusionOk="0" h="15527" w="24182">
                <a:moveTo>
                  <a:pt x="0" y="15526"/>
                </a:moveTo>
                <a:lnTo>
                  <a:pt x="24182" y="1560"/>
                </a:lnTo>
                <a:lnTo>
                  <a:pt x="24182" y="1"/>
                </a:lnTo>
                <a:lnTo>
                  <a:pt x="0"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0"/>
          <p:cNvSpPr/>
          <p:nvPr/>
        </p:nvSpPr>
        <p:spPr>
          <a:xfrm>
            <a:off x="7250700" y="3182712"/>
            <a:ext cx="567068" cy="364108"/>
          </a:xfrm>
          <a:custGeom>
            <a:rect b="b" l="l" r="r" t="t"/>
            <a:pathLst>
              <a:path extrusionOk="0" h="15527" w="24182">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0"/>
          <p:cNvSpPr/>
          <p:nvPr/>
        </p:nvSpPr>
        <p:spPr>
          <a:xfrm>
            <a:off x="7250700" y="3234091"/>
            <a:ext cx="567068" cy="364085"/>
          </a:xfrm>
          <a:custGeom>
            <a:rect b="b" l="l" r="r" t="t"/>
            <a:pathLst>
              <a:path extrusionOk="0" h="15526" w="24182">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0"/>
          <p:cNvSpPr/>
          <p:nvPr/>
        </p:nvSpPr>
        <p:spPr>
          <a:xfrm>
            <a:off x="7250700" y="3285188"/>
            <a:ext cx="567068" cy="364366"/>
          </a:xfrm>
          <a:custGeom>
            <a:rect b="b" l="l" r="r" t="t"/>
            <a:pathLst>
              <a:path extrusionOk="0" h="15538" w="24182">
                <a:moveTo>
                  <a:pt x="0" y="15538"/>
                </a:moveTo>
                <a:lnTo>
                  <a:pt x="24182" y="1572"/>
                </a:lnTo>
                <a:lnTo>
                  <a:pt x="24182" y="0"/>
                </a:lnTo>
                <a:lnTo>
                  <a:pt x="0"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7" name="Google Shape;227;p20"/>
          <p:cNvGrpSpPr/>
          <p:nvPr/>
        </p:nvGrpSpPr>
        <p:grpSpPr>
          <a:xfrm>
            <a:off x="6350942" y="1566477"/>
            <a:ext cx="1738986" cy="1497958"/>
            <a:chOff x="5553063" y="1487604"/>
            <a:chExt cx="1981525" cy="1707075"/>
          </a:xfrm>
        </p:grpSpPr>
        <p:sp>
          <p:nvSpPr>
            <p:cNvPr id="228" name="Google Shape;228;p20"/>
            <p:cNvSpPr/>
            <p:nvPr/>
          </p:nvSpPr>
          <p:spPr>
            <a:xfrm>
              <a:off x="5563488" y="2071829"/>
              <a:ext cx="1960975" cy="1122850"/>
            </a:xfrm>
            <a:custGeom>
              <a:rect b="b" l="l" r="r" t="t"/>
              <a:pathLst>
                <a:path extrusionOk="0" h="44914" w="78439">
                  <a:moveTo>
                    <a:pt x="12" y="1"/>
                  </a:moveTo>
                  <a:cubicBezTo>
                    <a:pt x="12" y="72"/>
                    <a:pt x="12" y="132"/>
                    <a:pt x="12" y="191"/>
                  </a:cubicBezTo>
                  <a:cubicBezTo>
                    <a:pt x="12" y="263"/>
                    <a:pt x="12" y="322"/>
                    <a:pt x="12" y="394"/>
                  </a:cubicBezTo>
                  <a:cubicBezTo>
                    <a:pt x="12" y="453"/>
                    <a:pt x="12" y="525"/>
                    <a:pt x="12" y="584"/>
                  </a:cubicBezTo>
                  <a:cubicBezTo>
                    <a:pt x="12" y="656"/>
                    <a:pt x="12" y="715"/>
                    <a:pt x="12" y="775"/>
                  </a:cubicBezTo>
                  <a:cubicBezTo>
                    <a:pt x="12" y="846"/>
                    <a:pt x="12" y="906"/>
                    <a:pt x="12" y="977"/>
                  </a:cubicBezTo>
                  <a:cubicBezTo>
                    <a:pt x="12" y="1037"/>
                    <a:pt x="12" y="1108"/>
                    <a:pt x="12" y="1167"/>
                  </a:cubicBezTo>
                  <a:cubicBezTo>
                    <a:pt x="12" y="1239"/>
                    <a:pt x="12" y="1298"/>
                    <a:pt x="12" y="1358"/>
                  </a:cubicBezTo>
                  <a:cubicBezTo>
                    <a:pt x="12" y="1429"/>
                    <a:pt x="12" y="1489"/>
                    <a:pt x="12" y="1560"/>
                  </a:cubicBezTo>
                  <a:cubicBezTo>
                    <a:pt x="12" y="1620"/>
                    <a:pt x="12" y="1691"/>
                    <a:pt x="12" y="1751"/>
                  </a:cubicBezTo>
                  <a:cubicBezTo>
                    <a:pt x="12" y="1822"/>
                    <a:pt x="12" y="1882"/>
                    <a:pt x="12" y="1941"/>
                  </a:cubicBezTo>
                  <a:cubicBezTo>
                    <a:pt x="12" y="2013"/>
                    <a:pt x="12" y="2072"/>
                    <a:pt x="12" y="2144"/>
                  </a:cubicBezTo>
                  <a:cubicBezTo>
                    <a:pt x="12" y="2203"/>
                    <a:pt x="12" y="2275"/>
                    <a:pt x="12" y="2334"/>
                  </a:cubicBezTo>
                  <a:cubicBezTo>
                    <a:pt x="12" y="2406"/>
                    <a:pt x="12" y="2465"/>
                    <a:pt x="12" y="2525"/>
                  </a:cubicBezTo>
                  <a:cubicBezTo>
                    <a:pt x="12" y="2596"/>
                    <a:pt x="12" y="2656"/>
                    <a:pt x="12" y="2727"/>
                  </a:cubicBezTo>
                  <a:cubicBezTo>
                    <a:pt x="12" y="2787"/>
                    <a:pt x="12" y="2858"/>
                    <a:pt x="12" y="2918"/>
                  </a:cubicBezTo>
                  <a:cubicBezTo>
                    <a:pt x="12" y="2989"/>
                    <a:pt x="12" y="3049"/>
                    <a:pt x="12" y="3108"/>
                  </a:cubicBezTo>
                  <a:cubicBezTo>
                    <a:pt x="12" y="3180"/>
                    <a:pt x="12" y="3239"/>
                    <a:pt x="12" y="3311"/>
                  </a:cubicBezTo>
                  <a:cubicBezTo>
                    <a:pt x="12" y="3370"/>
                    <a:pt x="12" y="3442"/>
                    <a:pt x="12" y="3501"/>
                  </a:cubicBezTo>
                  <a:cubicBezTo>
                    <a:pt x="12" y="3573"/>
                    <a:pt x="12" y="3632"/>
                    <a:pt x="12" y="3692"/>
                  </a:cubicBezTo>
                  <a:cubicBezTo>
                    <a:pt x="12" y="3763"/>
                    <a:pt x="12" y="3823"/>
                    <a:pt x="12" y="3894"/>
                  </a:cubicBezTo>
                  <a:cubicBezTo>
                    <a:pt x="12" y="3954"/>
                    <a:pt x="12" y="4025"/>
                    <a:pt x="12" y="4085"/>
                  </a:cubicBezTo>
                  <a:cubicBezTo>
                    <a:pt x="12" y="4156"/>
                    <a:pt x="12" y="4215"/>
                    <a:pt x="12" y="4275"/>
                  </a:cubicBezTo>
                  <a:cubicBezTo>
                    <a:pt x="12" y="4346"/>
                    <a:pt x="12" y="4406"/>
                    <a:pt x="12" y="4477"/>
                  </a:cubicBezTo>
                  <a:cubicBezTo>
                    <a:pt x="12" y="4537"/>
                    <a:pt x="12" y="4608"/>
                    <a:pt x="12" y="4668"/>
                  </a:cubicBezTo>
                  <a:cubicBezTo>
                    <a:pt x="12" y="4739"/>
                    <a:pt x="12" y="4799"/>
                    <a:pt x="12" y="4858"/>
                  </a:cubicBezTo>
                  <a:cubicBezTo>
                    <a:pt x="12" y="4930"/>
                    <a:pt x="12" y="4989"/>
                    <a:pt x="12" y="5061"/>
                  </a:cubicBezTo>
                  <a:cubicBezTo>
                    <a:pt x="12" y="5120"/>
                    <a:pt x="12" y="5192"/>
                    <a:pt x="12" y="5251"/>
                  </a:cubicBezTo>
                  <a:cubicBezTo>
                    <a:pt x="12" y="5323"/>
                    <a:pt x="12" y="5382"/>
                    <a:pt x="12" y="5442"/>
                  </a:cubicBezTo>
                  <a:cubicBezTo>
                    <a:pt x="12" y="5513"/>
                    <a:pt x="12" y="5573"/>
                    <a:pt x="12" y="5644"/>
                  </a:cubicBezTo>
                  <a:cubicBezTo>
                    <a:pt x="12" y="5704"/>
                    <a:pt x="12" y="5775"/>
                    <a:pt x="12" y="5835"/>
                  </a:cubicBezTo>
                  <a:cubicBezTo>
                    <a:pt x="12" y="5906"/>
                    <a:pt x="12" y="5966"/>
                    <a:pt x="12" y="6025"/>
                  </a:cubicBezTo>
                  <a:cubicBezTo>
                    <a:pt x="12" y="6097"/>
                    <a:pt x="12" y="6156"/>
                    <a:pt x="12" y="6228"/>
                  </a:cubicBezTo>
                  <a:cubicBezTo>
                    <a:pt x="12" y="6287"/>
                    <a:pt x="12" y="6359"/>
                    <a:pt x="12" y="6418"/>
                  </a:cubicBezTo>
                  <a:cubicBezTo>
                    <a:pt x="12" y="6490"/>
                    <a:pt x="12" y="6549"/>
                    <a:pt x="12" y="6609"/>
                  </a:cubicBezTo>
                  <a:cubicBezTo>
                    <a:pt x="12" y="6680"/>
                    <a:pt x="12" y="6740"/>
                    <a:pt x="12" y="6811"/>
                  </a:cubicBezTo>
                  <a:cubicBezTo>
                    <a:pt x="12" y="6871"/>
                    <a:pt x="12" y="6942"/>
                    <a:pt x="12" y="7002"/>
                  </a:cubicBezTo>
                  <a:cubicBezTo>
                    <a:pt x="12" y="7073"/>
                    <a:pt x="12" y="7132"/>
                    <a:pt x="12" y="7192"/>
                  </a:cubicBezTo>
                  <a:cubicBezTo>
                    <a:pt x="12" y="7263"/>
                    <a:pt x="12" y="7323"/>
                    <a:pt x="12" y="7394"/>
                  </a:cubicBezTo>
                  <a:cubicBezTo>
                    <a:pt x="12" y="7454"/>
                    <a:pt x="12" y="7525"/>
                    <a:pt x="12" y="7585"/>
                  </a:cubicBezTo>
                  <a:cubicBezTo>
                    <a:pt x="12" y="7656"/>
                    <a:pt x="12" y="7716"/>
                    <a:pt x="12" y="7775"/>
                  </a:cubicBezTo>
                  <a:cubicBezTo>
                    <a:pt x="12" y="7847"/>
                    <a:pt x="12" y="7906"/>
                    <a:pt x="12" y="7978"/>
                  </a:cubicBezTo>
                  <a:cubicBezTo>
                    <a:pt x="12" y="8037"/>
                    <a:pt x="12" y="8109"/>
                    <a:pt x="12" y="8168"/>
                  </a:cubicBezTo>
                  <a:cubicBezTo>
                    <a:pt x="12" y="8228"/>
                    <a:pt x="12" y="8299"/>
                    <a:pt x="12" y="8359"/>
                  </a:cubicBezTo>
                  <a:cubicBezTo>
                    <a:pt x="12" y="8430"/>
                    <a:pt x="12" y="8490"/>
                    <a:pt x="12" y="8561"/>
                  </a:cubicBezTo>
                  <a:cubicBezTo>
                    <a:pt x="12" y="8621"/>
                    <a:pt x="12" y="8692"/>
                    <a:pt x="12" y="8752"/>
                  </a:cubicBezTo>
                  <a:cubicBezTo>
                    <a:pt x="12" y="8811"/>
                    <a:pt x="12" y="8883"/>
                    <a:pt x="12" y="8942"/>
                  </a:cubicBezTo>
                  <a:cubicBezTo>
                    <a:pt x="12" y="9014"/>
                    <a:pt x="12" y="9073"/>
                    <a:pt x="12" y="9145"/>
                  </a:cubicBezTo>
                  <a:cubicBezTo>
                    <a:pt x="12" y="9204"/>
                    <a:pt x="12" y="9276"/>
                    <a:pt x="12" y="9335"/>
                  </a:cubicBezTo>
                  <a:cubicBezTo>
                    <a:pt x="12" y="9395"/>
                    <a:pt x="12" y="9466"/>
                    <a:pt x="12" y="9526"/>
                  </a:cubicBezTo>
                  <a:cubicBezTo>
                    <a:pt x="12" y="9597"/>
                    <a:pt x="12" y="9657"/>
                    <a:pt x="12" y="9728"/>
                  </a:cubicBezTo>
                  <a:cubicBezTo>
                    <a:pt x="12" y="9788"/>
                    <a:pt x="12" y="9859"/>
                    <a:pt x="12" y="9919"/>
                  </a:cubicBezTo>
                  <a:cubicBezTo>
                    <a:pt x="12" y="9978"/>
                    <a:pt x="12" y="10050"/>
                    <a:pt x="12" y="10109"/>
                  </a:cubicBezTo>
                  <a:cubicBezTo>
                    <a:pt x="12" y="10180"/>
                    <a:pt x="12" y="10240"/>
                    <a:pt x="12" y="10311"/>
                  </a:cubicBezTo>
                  <a:cubicBezTo>
                    <a:pt x="12" y="10371"/>
                    <a:pt x="12" y="10442"/>
                    <a:pt x="12" y="10502"/>
                  </a:cubicBezTo>
                  <a:cubicBezTo>
                    <a:pt x="12" y="10561"/>
                    <a:pt x="12" y="10633"/>
                    <a:pt x="12" y="10692"/>
                  </a:cubicBezTo>
                  <a:cubicBezTo>
                    <a:pt x="12" y="10764"/>
                    <a:pt x="12" y="10823"/>
                    <a:pt x="12" y="10895"/>
                  </a:cubicBezTo>
                  <a:cubicBezTo>
                    <a:pt x="12" y="10954"/>
                    <a:pt x="12" y="11026"/>
                    <a:pt x="12" y="11085"/>
                  </a:cubicBezTo>
                  <a:cubicBezTo>
                    <a:pt x="12" y="11145"/>
                    <a:pt x="12" y="11216"/>
                    <a:pt x="12" y="11276"/>
                  </a:cubicBezTo>
                  <a:cubicBezTo>
                    <a:pt x="12" y="11347"/>
                    <a:pt x="12" y="11407"/>
                    <a:pt x="12" y="11478"/>
                  </a:cubicBezTo>
                  <a:cubicBezTo>
                    <a:pt x="12" y="11538"/>
                    <a:pt x="12" y="11609"/>
                    <a:pt x="12" y="11669"/>
                  </a:cubicBezTo>
                  <a:cubicBezTo>
                    <a:pt x="12" y="11728"/>
                    <a:pt x="12" y="11800"/>
                    <a:pt x="12" y="11859"/>
                  </a:cubicBezTo>
                  <a:cubicBezTo>
                    <a:pt x="12" y="11931"/>
                    <a:pt x="12" y="11990"/>
                    <a:pt x="12" y="12062"/>
                  </a:cubicBezTo>
                  <a:cubicBezTo>
                    <a:pt x="12" y="12121"/>
                    <a:pt x="12" y="12193"/>
                    <a:pt x="12" y="12252"/>
                  </a:cubicBezTo>
                  <a:cubicBezTo>
                    <a:pt x="12" y="12312"/>
                    <a:pt x="12" y="12383"/>
                    <a:pt x="12" y="12443"/>
                  </a:cubicBezTo>
                  <a:cubicBezTo>
                    <a:pt x="12" y="12514"/>
                    <a:pt x="12" y="12574"/>
                    <a:pt x="12" y="12645"/>
                  </a:cubicBezTo>
                  <a:cubicBezTo>
                    <a:pt x="12" y="12705"/>
                    <a:pt x="12" y="12776"/>
                    <a:pt x="12" y="12836"/>
                  </a:cubicBezTo>
                  <a:cubicBezTo>
                    <a:pt x="12" y="12895"/>
                    <a:pt x="12" y="12967"/>
                    <a:pt x="12" y="13026"/>
                  </a:cubicBezTo>
                  <a:cubicBezTo>
                    <a:pt x="12" y="13098"/>
                    <a:pt x="12" y="13157"/>
                    <a:pt x="12" y="13228"/>
                  </a:cubicBezTo>
                  <a:cubicBezTo>
                    <a:pt x="12" y="13288"/>
                    <a:pt x="12" y="13359"/>
                    <a:pt x="12" y="13419"/>
                  </a:cubicBezTo>
                  <a:cubicBezTo>
                    <a:pt x="12" y="13479"/>
                    <a:pt x="12" y="13550"/>
                    <a:pt x="12" y="13609"/>
                  </a:cubicBezTo>
                  <a:cubicBezTo>
                    <a:pt x="12" y="13681"/>
                    <a:pt x="12" y="13740"/>
                    <a:pt x="12" y="13812"/>
                  </a:cubicBezTo>
                  <a:cubicBezTo>
                    <a:pt x="12" y="13871"/>
                    <a:pt x="12" y="13943"/>
                    <a:pt x="12" y="14002"/>
                  </a:cubicBezTo>
                  <a:cubicBezTo>
                    <a:pt x="12" y="14062"/>
                    <a:pt x="12" y="14133"/>
                    <a:pt x="12" y="14193"/>
                  </a:cubicBezTo>
                  <a:cubicBezTo>
                    <a:pt x="12" y="14264"/>
                    <a:pt x="12" y="14324"/>
                    <a:pt x="12" y="14395"/>
                  </a:cubicBezTo>
                  <a:cubicBezTo>
                    <a:pt x="12" y="14455"/>
                    <a:pt x="12" y="14526"/>
                    <a:pt x="12" y="14586"/>
                  </a:cubicBezTo>
                  <a:cubicBezTo>
                    <a:pt x="12" y="14645"/>
                    <a:pt x="12" y="14717"/>
                    <a:pt x="12" y="14776"/>
                  </a:cubicBezTo>
                  <a:cubicBezTo>
                    <a:pt x="12" y="14848"/>
                    <a:pt x="12" y="14907"/>
                    <a:pt x="12" y="14979"/>
                  </a:cubicBezTo>
                  <a:cubicBezTo>
                    <a:pt x="12" y="15038"/>
                    <a:pt x="12" y="15110"/>
                    <a:pt x="12" y="15169"/>
                  </a:cubicBezTo>
                  <a:cubicBezTo>
                    <a:pt x="12" y="15229"/>
                    <a:pt x="12" y="15300"/>
                    <a:pt x="12" y="15360"/>
                  </a:cubicBezTo>
                  <a:cubicBezTo>
                    <a:pt x="12" y="15431"/>
                    <a:pt x="12" y="15491"/>
                    <a:pt x="12" y="15562"/>
                  </a:cubicBezTo>
                  <a:cubicBezTo>
                    <a:pt x="12" y="15622"/>
                    <a:pt x="12" y="15693"/>
                    <a:pt x="12" y="15753"/>
                  </a:cubicBezTo>
                  <a:cubicBezTo>
                    <a:pt x="12" y="15812"/>
                    <a:pt x="12" y="15884"/>
                    <a:pt x="12" y="15943"/>
                  </a:cubicBezTo>
                  <a:cubicBezTo>
                    <a:pt x="12" y="16015"/>
                    <a:pt x="12" y="16074"/>
                    <a:pt x="12" y="16146"/>
                  </a:cubicBezTo>
                  <a:cubicBezTo>
                    <a:pt x="12" y="16205"/>
                    <a:pt x="12" y="16276"/>
                    <a:pt x="12" y="16336"/>
                  </a:cubicBezTo>
                  <a:cubicBezTo>
                    <a:pt x="12" y="16396"/>
                    <a:pt x="12" y="16467"/>
                    <a:pt x="12" y="16527"/>
                  </a:cubicBezTo>
                  <a:cubicBezTo>
                    <a:pt x="12" y="16598"/>
                    <a:pt x="12" y="16657"/>
                    <a:pt x="12" y="16729"/>
                  </a:cubicBezTo>
                  <a:cubicBezTo>
                    <a:pt x="12" y="16788"/>
                    <a:pt x="12" y="16860"/>
                    <a:pt x="12" y="16919"/>
                  </a:cubicBezTo>
                  <a:cubicBezTo>
                    <a:pt x="12" y="16979"/>
                    <a:pt x="12" y="17050"/>
                    <a:pt x="12" y="17110"/>
                  </a:cubicBezTo>
                  <a:cubicBezTo>
                    <a:pt x="12" y="17181"/>
                    <a:pt x="12" y="17241"/>
                    <a:pt x="12" y="17312"/>
                  </a:cubicBezTo>
                  <a:cubicBezTo>
                    <a:pt x="12" y="17372"/>
                    <a:pt x="12" y="17443"/>
                    <a:pt x="12" y="17503"/>
                  </a:cubicBezTo>
                  <a:cubicBezTo>
                    <a:pt x="12" y="17562"/>
                    <a:pt x="12" y="17634"/>
                    <a:pt x="12" y="17693"/>
                  </a:cubicBezTo>
                  <a:cubicBezTo>
                    <a:pt x="12" y="17765"/>
                    <a:pt x="12" y="17824"/>
                    <a:pt x="12" y="17896"/>
                  </a:cubicBezTo>
                  <a:cubicBezTo>
                    <a:pt x="12" y="17955"/>
                    <a:pt x="12" y="18015"/>
                    <a:pt x="12" y="18086"/>
                  </a:cubicBezTo>
                  <a:cubicBezTo>
                    <a:pt x="12" y="18146"/>
                    <a:pt x="12" y="18217"/>
                    <a:pt x="12" y="18277"/>
                  </a:cubicBezTo>
                  <a:cubicBezTo>
                    <a:pt x="12" y="18348"/>
                    <a:pt x="12" y="18408"/>
                    <a:pt x="12" y="18479"/>
                  </a:cubicBezTo>
                  <a:cubicBezTo>
                    <a:pt x="12" y="18539"/>
                    <a:pt x="12" y="18598"/>
                    <a:pt x="12" y="18670"/>
                  </a:cubicBezTo>
                  <a:cubicBezTo>
                    <a:pt x="12" y="18729"/>
                    <a:pt x="12" y="18801"/>
                    <a:pt x="12" y="18860"/>
                  </a:cubicBezTo>
                  <a:cubicBezTo>
                    <a:pt x="12" y="18932"/>
                    <a:pt x="12" y="18991"/>
                    <a:pt x="12" y="19063"/>
                  </a:cubicBezTo>
                  <a:cubicBezTo>
                    <a:pt x="12" y="19122"/>
                    <a:pt x="12" y="19182"/>
                    <a:pt x="12" y="19253"/>
                  </a:cubicBezTo>
                  <a:cubicBezTo>
                    <a:pt x="12" y="19313"/>
                    <a:pt x="12" y="19384"/>
                    <a:pt x="12" y="19444"/>
                  </a:cubicBezTo>
                  <a:cubicBezTo>
                    <a:pt x="12" y="19515"/>
                    <a:pt x="12" y="19575"/>
                    <a:pt x="12" y="19646"/>
                  </a:cubicBezTo>
                  <a:cubicBezTo>
                    <a:pt x="12" y="19705"/>
                    <a:pt x="12" y="19765"/>
                    <a:pt x="12" y="19836"/>
                  </a:cubicBezTo>
                  <a:cubicBezTo>
                    <a:pt x="12" y="19896"/>
                    <a:pt x="12" y="19967"/>
                    <a:pt x="12" y="20027"/>
                  </a:cubicBezTo>
                  <a:cubicBezTo>
                    <a:pt x="12" y="20098"/>
                    <a:pt x="12" y="20158"/>
                    <a:pt x="12" y="20229"/>
                  </a:cubicBezTo>
                  <a:cubicBezTo>
                    <a:pt x="12" y="20289"/>
                    <a:pt x="12" y="20348"/>
                    <a:pt x="12" y="20420"/>
                  </a:cubicBezTo>
                  <a:cubicBezTo>
                    <a:pt x="12" y="20479"/>
                    <a:pt x="12" y="20551"/>
                    <a:pt x="12" y="20610"/>
                  </a:cubicBezTo>
                  <a:cubicBezTo>
                    <a:pt x="12" y="20682"/>
                    <a:pt x="12" y="20741"/>
                    <a:pt x="12" y="20813"/>
                  </a:cubicBezTo>
                  <a:cubicBezTo>
                    <a:pt x="12" y="20872"/>
                    <a:pt x="12" y="20932"/>
                    <a:pt x="12" y="21003"/>
                  </a:cubicBezTo>
                  <a:cubicBezTo>
                    <a:pt x="12" y="21063"/>
                    <a:pt x="12" y="21134"/>
                    <a:pt x="12" y="21194"/>
                  </a:cubicBezTo>
                  <a:cubicBezTo>
                    <a:pt x="12" y="21265"/>
                    <a:pt x="12" y="21325"/>
                    <a:pt x="12" y="21396"/>
                  </a:cubicBezTo>
                  <a:cubicBezTo>
                    <a:pt x="12" y="21456"/>
                    <a:pt x="12" y="21515"/>
                    <a:pt x="12" y="21587"/>
                  </a:cubicBezTo>
                  <a:cubicBezTo>
                    <a:pt x="0" y="22515"/>
                    <a:pt x="500" y="23373"/>
                    <a:pt x="1310" y="23837"/>
                  </a:cubicBezTo>
                  <a:lnTo>
                    <a:pt x="36612" y="44208"/>
                  </a:lnTo>
                  <a:cubicBezTo>
                    <a:pt x="37416" y="44679"/>
                    <a:pt x="38315" y="44914"/>
                    <a:pt x="39215" y="44914"/>
                  </a:cubicBezTo>
                  <a:cubicBezTo>
                    <a:pt x="40115" y="44914"/>
                    <a:pt x="41017" y="44679"/>
                    <a:pt x="41827" y="44208"/>
                  </a:cubicBezTo>
                  <a:lnTo>
                    <a:pt x="77129" y="23837"/>
                  </a:lnTo>
                  <a:cubicBezTo>
                    <a:pt x="77939" y="23373"/>
                    <a:pt x="78439" y="22515"/>
                    <a:pt x="78427" y="21587"/>
                  </a:cubicBezTo>
                  <a:lnTo>
                    <a:pt x="78427" y="21384"/>
                  </a:lnTo>
                  <a:lnTo>
                    <a:pt x="78427" y="21194"/>
                  </a:lnTo>
                  <a:lnTo>
                    <a:pt x="78427" y="21003"/>
                  </a:lnTo>
                  <a:lnTo>
                    <a:pt x="78427" y="20801"/>
                  </a:lnTo>
                  <a:lnTo>
                    <a:pt x="78427" y="20610"/>
                  </a:lnTo>
                  <a:lnTo>
                    <a:pt x="78427" y="20420"/>
                  </a:lnTo>
                  <a:lnTo>
                    <a:pt x="78427" y="20217"/>
                  </a:lnTo>
                  <a:lnTo>
                    <a:pt x="78427" y="20027"/>
                  </a:lnTo>
                  <a:lnTo>
                    <a:pt x="78427" y="19836"/>
                  </a:lnTo>
                  <a:lnTo>
                    <a:pt x="78427" y="19634"/>
                  </a:lnTo>
                  <a:lnTo>
                    <a:pt x="78427" y="19444"/>
                  </a:lnTo>
                  <a:lnTo>
                    <a:pt x="78427" y="19253"/>
                  </a:lnTo>
                  <a:lnTo>
                    <a:pt x="78427" y="19051"/>
                  </a:lnTo>
                  <a:lnTo>
                    <a:pt x="78427" y="18860"/>
                  </a:lnTo>
                  <a:lnTo>
                    <a:pt x="78427" y="18670"/>
                  </a:lnTo>
                  <a:lnTo>
                    <a:pt x="78427" y="18467"/>
                  </a:lnTo>
                  <a:lnTo>
                    <a:pt x="78427" y="18277"/>
                  </a:lnTo>
                  <a:lnTo>
                    <a:pt x="78427" y="18086"/>
                  </a:lnTo>
                  <a:lnTo>
                    <a:pt x="78427" y="17884"/>
                  </a:lnTo>
                  <a:lnTo>
                    <a:pt x="78427" y="17693"/>
                  </a:lnTo>
                  <a:lnTo>
                    <a:pt x="78427" y="17503"/>
                  </a:lnTo>
                  <a:lnTo>
                    <a:pt x="78427" y="17300"/>
                  </a:lnTo>
                  <a:lnTo>
                    <a:pt x="78427" y="17110"/>
                  </a:lnTo>
                  <a:lnTo>
                    <a:pt x="78427" y="16919"/>
                  </a:lnTo>
                  <a:lnTo>
                    <a:pt x="78427" y="16717"/>
                  </a:lnTo>
                  <a:lnTo>
                    <a:pt x="78427" y="16527"/>
                  </a:lnTo>
                  <a:lnTo>
                    <a:pt x="78427" y="16336"/>
                  </a:lnTo>
                  <a:lnTo>
                    <a:pt x="78427" y="16146"/>
                  </a:lnTo>
                  <a:lnTo>
                    <a:pt x="78427" y="15943"/>
                  </a:lnTo>
                  <a:lnTo>
                    <a:pt x="78427" y="15753"/>
                  </a:lnTo>
                  <a:lnTo>
                    <a:pt x="78427" y="15562"/>
                  </a:lnTo>
                  <a:lnTo>
                    <a:pt x="78427" y="15360"/>
                  </a:lnTo>
                  <a:lnTo>
                    <a:pt x="78427" y="15169"/>
                  </a:lnTo>
                  <a:lnTo>
                    <a:pt x="78427" y="14979"/>
                  </a:lnTo>
                  <a:lnTo>
                    <a:pt x="78427" y="14776"/>
                  </a:lnTo>
                  <a:lnTo>
                    <a:pt x="78427" y="14586"/>
                  </a:lnTo>
                  <a:lnTo>
                    <a:pt x="78427" y="14395"/>
                  </a:lnTo>
                  <a:lnTo>
                    <a:pt x="78427" y="14193"/>
                  </a:lnTo>
                  <a:lnTo>
                    <a:pt x="78427" y="14002"/>
                  </a:lnTo>
                  <a:lnTo>
                    <a:pt x="78427" y="13812"/>
                  </a:lnTo>
                  <a:lnTo>
                    <a:pt x="78427" y="13609"/>
                  </a:lnTo>
                  <a:lnTo>
                    <a:pt x="78427" y="13419"/>
                  </a:lnTo>
                  <a:lnTo>
                    <a:pt x="78427" y="13228"/>
                  </a:lnTo>
                  <a:lnTo>
                    <a:pt x="78427" y="13026"/>
                  </a:lnTo>
                  <a:lnTo>
                    <a:pt x="78427" y="12836"/>
                  </a:lnTo>
                  <a:lnTo>
                    <a:pt x="78427" y="12645"/>
                  </a:lnTo>
                  <a:lnTo>
                    <a:pt x="78427" y="12443"/>
                  </a:lnTo>
                  <a:lnTo>
                    <a:pt x="78427" y="12252"/>
                  </a:lnTo>
                  <a:lnTo>
                    <a:pt x="78427" y="12062"/>
                  </a:lnTo>
                  <a:lnTo>
                    <a:pt x="78427" y="11859"/>
                  </a:lnTo>
                  <a:lnTo>
                    <a:pt x="78427" y="11669"/>
                  </a:lnTo>
                  <a:lnTo>
                    <a:pt x="78427" y="11478"/>
                  </a:lnTo>
                  <a:lnTo>
                    <a:pt x="78427" y="11276"/>
                  </a:lnTo>
                  <a:lnTo>
                    <a:pt x="78427" y="11085"/>
                  </a:lnTo>
                  <a:lnTo>
                    <a:pt x="78427" y="10895"/>
                  </a:lnTo>
                  <a:lnTo>
                    <a:pt x="78427" y="10692"/>
                  </a:lnTo>
                  <a:lnTo>
                    <a:pt x="78427" y="10502"/>
                  </a:lnTo>
                  <a:lnTo>
                    <a:pt x="78427" y="10311"/>
                  </a:lnTo>
                  <a:lnTo>
                    <a:pt x="78427" y="10109"/>
                  </a:lnTo>
                  <a:lnTo>
                    <a:pt x="78427" y="9919"/>
                  </a:lnTo>
                  <a:lnTo>
                    <a:pt x="78427" y="9728"/>
                  </a:lnTo>
                  <a:lnTo>
                    <a:pt x="78427" y="9526"/>
                  </a:lnTo>
                  <a:lnTo>
                    <a:pt x="78427" y="9335"/>
                  </a:lnTo>
                  <a:lnTo>
                    <a:pt x="78427" y="9145"/>
                  </a:lnTo>
                  <a:lnTo>
                    <a:pt x="78427" y="8942"/>
                  </a:lnTo>
                  <a:lnTo>
                    <a:pt x="78427" y="8752"/>
                  </a:lnTo>
                  <a:lnTo>
                    <a:pt x="78427" y="8561"/>
                  </a:lnTo>
                  <a:lnTo>
                    <a:pt x="78427" y="8359"/>
                  </a:lnTo>
                  <a:lnTo>
                    <a:pt x="78427" y="8168"/>
                  </a:lnTo>
                  <a:lnTo>
                    <a:pt x="78427" y="7978"/>
                  </a:lnTo>
                  <a:lnTo>
                    <a:pt x="78427" y="7775"/>
                  </a:lnTo>
                  <a:lnTo>
                    <a:pt x="78427" y="7585"/>
                  </a:lnTo>
                  <a:lnTo>
                    <a:pt x="78427" y="7394"/>
                  </a:lnTo>
                  <a:lnTo>
                    <a:pt x="78427" y="7192"/>
                  </a:lnTo>
                  <a:lnTo>
                    <a:pt x="78427" y="7002"/>
                  </a:lnTo>
                  <a:lnTo>
                    <a:pt x="78427" y="6811"/>
                  </a:lnTo>
                  <a:lnTo>
                    <a:pt x="78427" y="6609"/>
                  </a:lnTo>
                  <a:lnTo>
                    <a:pt x="78427" y="6418"/>
                  </a:lnTo>
                  <a:lnTo>
                    <a:pt x="78427" y="6228"/>
                  </a:lnTo>
                  <a:lnTo>
                    <a:pt x="78427" y="6025"/>
                  </a:lnTo>
                  <a:lnTo>
                    <a:pt x="78427" y="5835"/>
                  </a:lnTo>
                  <a:lnTo>
                    <a:pt x="78427" y="5644"/>
                  </a:lnTo>
                  <a:lnTo>
                    <a:pt x="78427" y="5442"/>
                  </a:lnTo>
                  <a:lnTo>
                    <a:pt x="78427" y="5251"/>
                  </a:lnTo>
                  <a:lnTo>
                    <a:pt x="78427" y="5061"/>
                  </a:lnTo>
                  <a:lnTo>
                    <a:pt x="78427" y="4858"/>
                  </a:lnTo>
                  <a:lnTo>
                    <a:pt x="78427" y="4668"/>
                  </a:lnTo>
                  <a:lnTo>
                    <a:pt x="78427" y="4477"/>
                  </a:lnTo>
                  <a:lnTo>
                    <a:pt x="78427" y="4275"/>
                  </a:lnTo>
                  <a:lnTo>
                    <a:pt x="78427" y="4085"/>
                  </a:lnTo>
                  <a:lnTo>
                    <a:pt x="78427" y="3894"/>
                  </a:lnTo>
                  <a:lnTo>
                    <a:pt x="78427" y="3692"/>
                  </a:lnTo>
                  <a:lnTo>
                    <a:pt x="78427" y="3501"/>
                  </a:lnTo>
                  <a:lnTo>
                    <a:pt x="78427" y="3311"/>
                  </a:lnTo>
                  <a:lnTo>
                    <a:pt x="78427" y="3108"/>
                  </a:lnTo>
                  <a:lnTo>
                    <a:pt x="78427" y="2918"/>
                  </a:lnTo>
                  <a:lnTo>
                    <a:pt x="78427" y="2727"/>
                  </a:lnTo>
                  <a:lnTo>
                    <a:pt x="78427" y="2525"/>
                  </a:lnTo>
                  <a:lnTo>
                    <a:pt x="78427" y="2334"/>
                  </a:lnTo>
                  <a:lnTo>
                    <a:pt x="78427" y="2144"/>
                  </a:lnTo>
                  <a:lnTo>
                    <a:pt x="78427" y="1941"/>
                  </a:lnTo>
                  <a:lnTo>
                    <a:pt x="78427" y="1751"/>
                  </a:lnTo>
                  <a:lnTo>
                    <a:pt x="78427" y="1560"/>
                  </a:lnTo>
                  <a:lnTo>
                    <a:pt x="78427" y="1358"/>
                  </a:lnTo>
                  <a:lnTo>
                    <a:pt x="78427" y="1167"/>
                  </a:lnTo>
                  <a:lnTo>
                    <a:pt x="78427" y="977"/>
                  </a:lnTo>
                  <a:lnTo>
                    <a:pt x="78427" y="775"/>
                  </a:lnTo>
                  <a:lnTo>
                    <a:pt x="78427" y="584"/>
                  </a:lnTo>
                  <a:lnTo>
                    <a:pt x="78427" y="394"/>
                  </a:lnTo>
                  <a:lnTo>
                    <a:pt x="78427" y="191"/>
                  </a:lnTo>
                  <a:lnTo>
                    <a:pt x="78427" y="1"/>
                  </a:lnTo>
                  <a:lnTo>
                    <a:pt x="78212" y="1"/>
                  </a:lnTo>
                  <a:cubicBezTo>
                    <a:pt x="78224" y="858"/>
                    <a:pt x="77760" y="1644"/>
                    <a:pt x="77022" y="2072"/>
                  </a:cubicBezTo>
                  <a:lnTo>
                    <a:pt x="41720" y="22444"/>
                  </a:lnTo>
                  <a:cubicBezTo>
                    <a:pt x="40946" y="22890"/>
                    <a:pt x="40083" y="23114"/>
                    <a:pt x="39218" y="23114"/>
                  </a:cubicBezTo>
                  <a:cubicBezTo>
                    <a:pt x="38353" y="23114"/>
                    <a:pt x="37487" y="22890"/>
                    <a:pt x="36707" y="22444"/>
                  </a:cubicBezTo>
                  <a:lnTo>
                    <a:pt x="1417" y="2072"/>
                  </a:lnTo>
                  <a:cubicBezTo>
                    <a:pt x="667" y="1644"/>
                    <a:pt x="215" y="858"/>
                    <a:pt x="226" y="1"/>
                  </a:cubicBezTo>
                  <a:close/>
                </a:path>
              </a:pathLst>
            </a:custGeom>
            <a:gradFill>
              <a:gsLst>
                <a:gs pos="0">
                  <a:srgbClr val="A0FDF1">
                    <a:alpha val="41568"/>
                    <a:alpha val="41520"/>
                  </a:srgbClr>
                </a:gs>
                <a:gs pos="100000">
                  <a:srgbClr val="FFFFFF">
                    <a:alpha val="37254"/>
                    <a:alpha val="4152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0"/>
            <p:cNvSpPr/>
            <p:nvPr/>
          </p:nvSpPr>
          <p:spPr>
            <a:xfrm>
              <a:off x="5553063" y="1487604"/>
              <a:ext cx="1981525" cy="1164300"/>
            </a:xfrm>
            <a:custGeom>
              <a:rect b="b" l="l" r="r" t="t"/>
              <a:pathLst>
                <a:path extrusionOk="0" h="46572" w="79261">
                  <a:moveTo>
                    <a:pt x="39635" y="1"/>
                  </a:moveTo>
                  <a:cubicBezTo>
                    <a:pt x="38749" y="1"/>
                    <a:pt x="37862" y="230"/>
                    <a:pt x="37065" y="688"/>
                  </a:cubicBezTo>
                  <a:lnTo>
                    <a:pt x="1679" y="21119"/>
                  </a:lnTo>
                  <a:cubicBezTo>
                    <a:pt x="1" y="22084"/>
                    <a:pt x="1" y="24489"/>
                    <a:pt x="1679" y="25453"/>
                  </a:cubicBezTo>
                  <a:lnTo>
                    <a:pt x="37065" y="45884"/>
                  </a:lnTo>
                  <a:cubicBezTo>
                    <a:pt x="37862" y="46343"/>
                    <a:pt x="38749" y="46572"/>
                    <a:pt x="39635" y="46572"/>
                  </a:cubicBezTo>
                  <a:cubicBezTo>
                    <a:pt x="40520" y="46572"/>
                    <a:pt x="41405" y="46343"/>
                    <a:pt x="42196" y="45884"/>
                  </a:cubicBezTo>
                  <a:lnTo>
                    <a:pt x="77594" y="25453"/>
                  </a:lnTo>
                  <a:cubicBezTo>
                    <a:pt x="79260" y="24489"/>
                    <a:pt x="79260" y="22084"/>
                    <a:pt x="77594" y="21119"/>
                  </a:cubicBezTo>
                  <a:lnTo>
                    <a:pt x="42196" y="688"/>
                  </a:lnTo>
                  <a:cubicBezTo>
                    <a:pt x="41405" y="230"/>
                    <a:pt x="40520" y="1"/>
                    <a:pt x="39635" y="1"/>
                  </a:cubicBezTo>
                  <a:close/>
                </a:path>
              </a:pathLst>
            </a:custGeom>
            <a:solidFill>
              <a:srgbClr val="A0FDF1">
                <a:alpha val="415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5" name="Shape 1165"/>
        <p:cNvGrpSpPr/>
        <p:nvPr/>
      </p:nvGrpSpPr>
      <p:grpSpPr>
        <a:xfrm>
          <a:off x="0" y="0"/>
          <a:ext cx="0" cy="0"/>
          <a:chOff x="0" y="0"/>
          <a:chExt cx="0" cy="0"/>
        </a:xfrm>
      </p:grpSpPr>
      <p:sp>
        <p:nvSpPr>
          <p:cNvPr id="1166" name="Google Shape;1166;p38"/>
          <p:cNvSpPr txBox="1"/>
          <p:nvPr>
            <p:ph type="title"/>
          </p:nvPr>
        </p:nvSpPr>
        <p:spPr>
          <a:xfrm>
            <a:off x="514775" y="292625"/>
            <a:ext cx="81144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Categorical: Suburb vs Price</a:t>
            </a:r>
            <a:endParaRPr/>
          </a:p>
        </p:txBody>
      </p:sp>
      <p:sp>
        <p:nvSpPr>
          <p:cNvPr id="1167" name="Google Shape;1167;p38"/>
          <p:cNvSpPr txBox="1"/>
          <p:nvPr>
            <p:ph idx="1" type="body"/>
          </p:nvPr>
        </p:nvSpPr>
        <p:spPr>
          <a:xfrm>
            <a:off x="514775" y="3996275"/>
            <a:ext cx="8114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GB">
                <a:latin typeface="Fira Sans Extra Condensed"/>
                <a:ea typeface="Fira Sans Extra Condensed"/>
                <a:cs typeface="Fira Sans Extra Condensed"/>
                <a:sym typeface="Fira Sans Extra Condensed"/>
              </a:rPr>
              <a:t>In suburb category there is </a:t>
            </a:r>
            <a:r>
              <a:rPr lang="en-GB" u="sng">
                <a:latin typeface="Fira Sans Extra Condensed"/>
                <a:ea typeface="Fira Sans Extra Condensed"/>
                <a:cs typeface="Fira Sans Extra Condensed"/>
                <a:sym typeface="Fira Sans Extra Condensed"/>
              </a:rPr>
              <a:t>way too many classes</a:t>
            </a:r>
            <a:r>
              <a:rPr lang="en-GB">
                <a:latin typeface="Fira Sans Extra Condensed"/>
                <a:ea typeface="Fira Sans Extra Condensed"/>
                <a:cs typeface="Fira Sans Extra Condensed"/>
                <a:sym typeface="Fira Sans Extra Condensed"/>
              </a:rPr>
              <a:t> to determine any relationship using boxplot so we will be </a:t>
            </a:r>
            <a:r>
              <a:rPr lang="en-GB" u="sng">
                <a:latin typeface="Fira Sans Extra Condensed"/>
                <a:ea typeface="Fira Sans Extra Condensed"/>
                <a:cs typeface="Fira Sans Extra Condensed"/>
                <a:sym typeface="Fira Sans Extra Condensed"/>
              </a:rPr>
              <a:t>using target encoding</a:t>
            </a:r>
            <a:r>
              <a:rPr lang="en-GB">
                <a:latin typeface="Fira Sans Extra Condensed"/>
                <a:ea typeface="Fira Sans Extra Condensed"/>
                <a:cs typeface="Fira Sans Extra Condensed"/>
                <a:sym typeface="Fira Sans Extra Condensed"/>
              </a:rPr>
              <a:t> for suburb to get a better visualisation of the relationship between Suburbs and price.</a:t>
            </a:r>
            <a:endParaRPr>
              <a:latin typeface="Fira Sans Extra Condensed"/>
              <a:ea typeface="Fira Sans Extra Condensed"/>
              <a:cs typeface="Fira Sans Extra Condensed"/>
              <a:sym typeface="Fira Sans Extra Condensed"/>
            </a:endParaRPr>
          </a:p>
        </p:txBody>
      </p:sp>
      <p:pic>
        <p:nvPicPr>
          <p:cNvPr id="1168" name="Google Shape;1168;p38"/>
          <p:cNvPicPr preferRelativeResize="0"/>
          <p:nvPr/>
        </p:nvPicPr>
        <p:blipFill>
          <a:blip r:embed="rId3">
            <a:alphaModFix/>
          </a:blip>
          <a:stretch>
            <a:fillRect/>
          </a:stretch>
        </p:blipFill>
        <p:spPr>
          <a:xfrm>
            <a:off x="702425" y="981026"/>
            <a:ext cx="7413601" cy="28995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2" name="Shape 1172"/>
        <p:cNvGrpSpPr/>
        <p:nvPr/>
      </p:nvGrpSpPr>
      <p:grpSpPr>
        <a:xfrm>
          <a:off x="0" y="0"/>
          <a:ext cx="0" cy="0"/>
          <a:chOff x="0" y="0"/>
          <a:chExt cx="0" cy="0"/>
        </a:xfrm>
      </p:grpSpPr>
      <p:sp>
        <p:nvSpPr>
          <p:cNvPr id="1173" name="Google Shape;1173;p39"/>
          <p:cNvSpPr txBox="1"/>
          <p:nvPr>
            <p:ph type="title"/>
          </p:nvPr>
        </p:nvSpPr>
        <p:spPr>
          <a:xfrm>
            <a:off x="514775" y="292625"/>
            <a:ext cx="81144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Categorical: Suburb vs Price</a:t>
            </a:r>
            <a:endParaRPr/>
          </a:p>
        </p:txBody>
      </p:sp>
      <p:sp>
        <p:nvSpPr>
          <p:cNvPr id="1174" name="Google Shape;1174;p39"/>
          <p:cNvSpPr txBox="1"/>
          <p:nvPr>
            <p:ph idx="1" type="body"/>
          </p:nvPr>
        </p:nvSpPr>
        <p:spPr>
          <a:xfrm>
            <a:off x="4863525" y="865325"/>
            <a:ext cx="3765600" cy="22641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GB">
                <a:latin typeface="Fira Sans Extra Condensed"/>
                <a:ea typeface="Fira Sans Extra Condensed"/>
                <a:cs typeface="Fira Sans Extra Condensed"/>
                <a:sym typeface="Fira Sans Extra Condensed"/>
              </a:rPr>
              <a:t>As Suburbs has too many classes, we decided to do target-encoding of the “suburb” variable. We take the average price of each class and plot a barplot to see if there is any difference.</a:t>
            </a:r>
            <a:br>
              <a:rPr lang="en-GB">
                <a:latin typeface="Fira Sans Extra Condensed"/>
                <a:ea typeface="Fira Sans Extra Condensed"/>
                <a:cs typeface="Fira Sans Extra Condensed"/>
                <a:sym typeface="Fira Sans Extra Condensed"/>
              </a:rPr>
            </a:br>
            <a:br>
              <a:rPr lang="en-GB">
                <a:latin typeface="Fira Sans Extra Condensed"/>
                <a:ea typeface="Fira Sans Extra Condensed"/>
                <a:cs typeface="Fira Sans Extra Condensed"/>
                <a:sym typeface="Fira Sans Extra Condensed"/>
              </a:rPr>
            </a:br>
            <a:r>
              <a:rPr lang="en-GB">
                <a:latin typeface="Fira Sans Extra Condensed"/>
                <a:ea typeface="Fira Sans Extra Condensed"/>
                <a:cs typeface="Fira Sans Extra Condensed"/>
                <a:sym typeface="Fira Sans Extra Condensed"/>
              </a:rPr>
              <a:t>From the looks of it, Suburbs </a:t>
            </a:r>
            <a:r>
              <a:rPr lang="en-GB" u="sng">
                <a:latin typeface="Fira Sans Extra Condensed"/>
                <a:ea typeface="Fira Sans Extra Condensed"/>
                <a:cs typeface="Fira Sans Extra Condensed"/>
                <a:sym typeface="Fira Sans Extra Condensed"/>
              </a:rPr>
              <a:t>does affect the price but to a some extend</a:t>
            </a:r>
            <a:r>
              <a:rPr lang="en-GB">
                <a:latin typeface="Fira Sans Extra Condensed"/>
                <a:ea typeface="Fira Sans Extra Condensed"/>
                <a:cs typeface="Fira Sans Extra Condensed"/>
                <a:sym typeface="Fira Sans Extra Condensed"/>
              </a:rPr>
              <a:t> as different suburbs has a medium range of price.</a:t>
            </a:r>
            <a:endParaRPr>
              <a:latin typeface="Fira Sans Extra Condensed"/>
              <a:ea typeface="Fira Sans Extra Condensed"/>
              <a:cs typeface="Fira Sans Extra Condensed"/>
              <a:sym typeface="Fira Sans Extra Condensed"/>
            </a:endParaRPr>
          </a:p>
        </p:txBody>
      </p:sp>
      <p:pic>
        <p:nvPicPr>
          <p:cNvPr id="1175" name="Google Shape;1175;p39"/>
          <p:cNvPicPr preferRelativeResize="0"/>
          <p:nvPr/>
        </p:nvPicPr>
        <p:blipFill>
          <a:blip r:embed="rId3">
            <a:alphaModFix/>
          </a:blip>
          <a:stretch>
            <a:fillRect/>
          </a:stretch>
        </p:blipFill>
        <p:spPr>
          <a:xfrm>
            <a:off x="239225" y="865325"/>
            <a:ext cx="3853875" cy="34262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9" name="Shape 1179"/>
        <p:cNvGrpSpPr/>
        <p:nvPr/>
      </p:nvGrpSpPr>
      <p:grpSpPr>
        <a:xfrm>
          <a:off x="0" y="0"/>
          <a:ext cx="0" cy="0"/>
          <a:chOff x="0" y="0"/>
          <a:chExt cx="0" cy="0"/>
        </a:xfrm>
      </p:grpSpPr>
      <p:sp>
        <p:nvSpPr>
          <p:cNvPr id="1180" name="Google Shape;1180;p40"/>
          <p:cNvSpPr txBox="1"/>
          <p:nvPr>
            <p:ph type="title"/>
          </p:nvPr>
        </p:nvSpPr>
        <p:spPr>
          <a:xfrm>
            <a:off x="514775" y="292625"/>
            <a:ext cx="81144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Categorical: SellerG vs Price</a:t>
            </a:r>
            <a:endParaRPr/>
          </a:p>
        </p:txBody>
      </p:sp>
      <p:sp>
        <p:nvSpPr>
          <p:cNvPr id="1181" name="Google Shape;1181;p40"/>
          <p:cNvSpPr txBox="1"/>
          <p:nvPr>
            <p:ph idx="1" type="body"/>
          </p:nvPr>
        </p:nvSpPr>
        <p:spPr>
          <a:xfrm>
            <a:off x="514775" y="3996275"/>
            <a:ext cx="8114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GB">
                <a:latin typeface="Fira Sans Extra Condensed"/>
                <a:ea typeface="Fira Sans Extra Condensed"/>
                <a:cs typeface="Fira Sans Extra Condensed"/>
                <a:sym typeface="Fira Sans Extra Condensed"/>
              </a:rPr>
              <a:t>Similar to suburbs</a:t>
            </a:r>
            <a:r>
              <a:rPr lang="en-GB">
                <a:latin typeface="Fira Sans Extra Condensed"/>
                <a:ea typeface="Fira Sans Extra Condensed"/>
                <a:cs typeface="Fira Sans Extra Condensed"/>
                <a:sym typeface="Fira Sans Extra Condensed"/>
              </a:rPr>
              <a:t> category there is </a:t>
            </a:r>
            <a:r>
              <a:rPr lang="en-GB" u="sng">
                <a:latin typeface="Fira Sans Extra Condensed"/>
                <a:ea typeface="Fira Sans Extra Condensed"/>
                <a:cs typeface="Fira Sans Extra Condensed"/>
                <a:sym typeface="Fira Sans Extra Condensed"/>
              </a:rPr>
              <a:t>way too many classes</a:t>
            </a:r>
            <a:r>
              <a:rPr lang="en-GB">
                <a:latin typeface="Fira Sans Extra Condensed"/>
                <a:ea typeface="Fira Sans Extra Condensed"/>
                <a:cs typeface="Fira Sans Extra Condensed"/>
                <a:sym typeface="Fira Sans Extra Condensed"/>
              </a:rPr>
              <a:t> to determine any relationship of SellerG using boxplot so we will be </a:t>
            </a:r>
            <a:r>
              <a:rPr lang="en-GB" u="sng">
                <a:latin typeface="Fira Sans Extra Condensed"/>
                <a:ea typeface="Fira Sans Extra Condensed"/>
                <a:cs typeface="Fira Sans Extra Condensed"/>
                <a:sym typeface="Fira Sans Extra Condensed"/>
              </a:rPr>
              <a:t>using target encoding</a:t>
            </a:r>
            <a:r>
              <a:rPr lang="en-GB">
                <a:latin typeface="Fira Sans Extra Condensed"/>
                <a:ea typeface="Fira Sans Extra Condensed"/>
                <a:cs typeface="Fira Sans Extra Condensed"/>
                <a:sym typeface="Fira Sans Extra Condensed"/>
              </a:rPr>
              <a:t> for suburb to get a better visualisation of the relationship between Suburbs and price.</a:t>
            </a:r>
            <a:endParaRPr>
              <a:latin typeface="Fira Sans Extra Condensed"/>
              <a:ea typeface="Fira Sans Extra Condensed"/>
              <a:cs typeface="Fira Sans Extra Condensed"/>
              <a:sym typeface="Fira Sans Extra Condensed"/>
            </a:endParaRPr>
          </a:p>
        </p:txBody>
      </p:sp>
      <p:pic>
        <p:nvPicPr>
          <p:cNvPr id="1182" name="Google Shape;1182;p40"/>
          <p:cNvPicPr preferRelativeResize="0"/>
          <p:nvPr/>
        </p:nvPicPr>
        <p:blipFill>
          <a:blip r:embed="rId3">
            <a:alphaModFix/>
          </a:blip>
          <a:stretch>
            <a:fillRect/>
          </a:stretch>
        </p:blipFill>
        <p:spPr>
          <a:xfrm>
            <a:off x="879425" y="1017725"/>
            <a:ext cx="7225912" cy="28261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6" name="Shape 1186"/>
        <p:cNvGrpSpPr/>
        <p:nvPr/>
      </p:nvGrpSpPr>
      <p:grpSpPr>
        <a:xfrm>
          <a:off x="0" y="0"/>
          <a:ext cx="0" cy="0"/>
          <a:chOff x="0" y="0"/>
          <a:chExt cx="0" cy="0"/>
        </a:xfrm>
      </p:grpSpPr>
      <p:sp>
        <p:nvSpPr>
          <p:cNvPr id="1187" name="Google Shape;1187;p41"/>
          <p:cNvSpPr txBox="1"/>
          <p:nvPr>
            <p:ph type="title"/>
          </p:nvPr>
        </p:nvSpPr>
        <p:spPr>
          <a:xfrm>
            <a:off x="514775" y="292625"/>
            <a:ext cx="81144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Categorical: SellerG vs Price</a:t>
            </a:r>
            <a:endParaRPr/>
          </a:p>
        </p:txBody>
      </p:sp>
      <p:sp>
        <p:nvSpPr>
          <p:cNvPr id="1188" name="Google Shape;1188;p41"/>
          <p:cNvSpPr txBox="1"/>
          <p:nvPr>
            <p:ph idx="1" type="body"/>
          </p:nvPr>
        </p:nvSpPr>
        <p:spPr>
          <a:xfrm>
            <a:off x="4863525" y="865325"/>
            <a:ext cx="3765600" cy="22641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GB">
                <a:latin typeface="Fira Sans Extra Condensed"/>
                <a:ea typeface="Fira Sans Extra Condensed"/>
                <a:cs typeface="Fira Sans Extra Condensed"/>
                <a:sym typeface="Fira Sans Extra Condensed"/>
              </a:rPr>
              <a:t>As Suburbs has too many classes, we decided to do target-encoding of the “SellerG” variable. We take the average price of each class and plot a barplot to see if there is any difference.</a:t>
            </a:r>
            <a:br>
              <a:rPr lang="en-GB">
                <a:latin typeface="Fira Sans Extra Condensed"/>
                <a:ea typeface="Fira Sans Extra Condensed"/>
                <a:cs typeface="Fira Sans Extra Condensed"/>
                <a:sym typeface="Fira Sans Extra Condensed"/>
              </a:rPr>
            </a:br>
            <a:br>
              <a:rPr lang="en-GB">
                <a:latin typeface="Fira Sans Extra Condensed"/>
                <a:ea typeface="Fira Sans Extra Condensed"/>
                <a:cs typeface="Fira Sans Extra Condensed"/>
                <a:sym typeface="Fira Sans Extra Condensed"/>
              </a:rPr>
            </a:br>
            <a:r>
              <a:rPr lang="en-GB">
                <a:latin typeface="Fira Sans Extra Condensed"/>
                <a:ea typeface="Fira Sans Extra Condensed"/>
                <a:cs typeface="Fira Sans Extra Condensed"/>
                <a:sym typeface="Fira Sans Extra Condensed"/>
              </a:rPr>
              <a:t>From the looks of it, SellerG </a:t>
            </a:r>
            <a:r>
              <a:rPr lang="en-GB" u="sng">
                <a:latin typeface="Fira Sans Extra Condensed"/>
                <a:ea typeface="Fira Sans Extra Condensed"/>
                <a:cs typeface="Fira Sans Extra Condensed"/>
                <a:sym typeface="Fira Sans Extra Condensed"/>
              </a:rPr>
              <a:t>has a </a:t>
            </a:r>
            <a:r>
              <a:rPr lang="en-GB" u="sng">
                <a:latin typeface="Fira Sans Extra Condensed"/>
                <a:ea typeface="Fira Sans Extra Condensed"/>
                <a:cs typeface="Fira Sans Extra Condensed"/>
                <a:sym typeface="Fira Sans Extra Condensed"/>
              </a:rPr>
              <a:t>relationship</a:t>
            </a:r>
            <a:r>
              <a:rPr lang="en-GB" u="sng">
                <a:latin typeface="Fira Sans Extra Condensed"/>
                <a:ea typeface="Fira Sans Extra Condensed"/>
                <a:cs typeface="Fira Sans Extra Condensed"/>
                <a:sym typeface="Fira Sans Extra Condensed"/>
              </a:rPr>
              <a:t> with price</a:t>
            </a:r>
            <a:r>
              <a:rPr lang="en-GB">
                <a:latin typeface="Fira Sans Extra Condensed"/>
                <a:ea typeface="Fira Sans Extra Condensed"/>
                <a:cs typeface="Fira Sans Extra Condensed"/>
                <a:sym typeface="Fira Sans Extra Condensed"/>
              </a:rPr>
              <a:t> as different suburbs has a wide range of price.</a:t>
            </a:r>
            <a:endParaRPr>
              <a:latin typeface="Fira Sans Extra Condensed"/>
              <a:ea typeface="Fira Sans Extra Condensed"/>
              <a:cs typeface="Fira Sans Extra Condensed"/>
              <a:sym typeface="Fira Sans Extra Condensed"/>
            </a:endParaRPr>
          </a:p>
        </p:txBody>
      </p:sp>
      <p:pic>
        <p:nvPicPr>
          <p:cNvPr id="1189" name="Google Shape;1189;p41"/>
          <p:cNvPicPr preferRelativeResize="0"/>
          <p:nvPr/>
        </p:nvPicPr>
        <p:blipFill>
          <a:blip r:embed="rId3">
            <a:alphaModFix/>
          </a:blip>
          <a:stretch>
            <a:fillRect/>
          </a:stretch>
        </p:blipFill>
        <p:spPr>
          <a:xfrm>
            <a:off x="514775" y="919900"/>
            <a:ext cx="4057225" cy="3481112"/>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3" name="Shape 1193"/>
        <p:cNvGrpSpPr/>
        <p:nvPr/>
      </p:nvGrpSpPr>
      <p:grpSpPr>
        <a:xfrm>
          <a:off x="0" y="0"/>
          <a:ext cx="0" cy="0"/>
          <a:chOff x="0" y="0"/>
          <a:chExt cx="0" cy="0"/>
        </a:xfrm>
      </p:grpSpPr>
      <p:sp>
        <p:nvSpPr>
          <p:cNvPr id="1194" name="Google Shape;1194;p42"/>
          <p:cNvSpPr txBox="1"/>
          <p:nvPr>
            <p:ph type="title"/>
          </p:nvPr>
        </p:nvSpPr>
        <p:spPr>
          <a:xfrm>
            <a:off x="514775" y="292625"/>
            <a:ext cx="81144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Categorical: Rooms vs Price</a:t>
            </a:r>
            <a:endParaRPr/>
          </a:p>
        </p:txBody>
      </p:sp>
      <p:sp>
        <p:nvSpPr>
          <p:cNvPr id="1195" name="Google Shape;1195;p42"/>
          <p:cNvSpPr txBox="1"/>
          <p:nvPr>
            <p:ph idx="1" type="body"/>
          </p:nvPr>
        </p:nvSpPr>
        <p:spPr>
          <a:xfrm>
            <a:off x="4863525" y="865325"/>
            <a:ext cx="3765600" cy="22641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GB">
                <a:latin typeface="Fira Sans Extra Condensed"/>
                <a:ea typeface="Fira Sans Extra Condensed"/>
                <a:cs typeface="Fira Sans Extra Condensed"/>
                <a:sym typeface="Fira Sans Extra Condensed"/>
              </a:rPr>
              <a:t>For Rooms, the boxplot shows that there is </a:t>
            </a:r>
            <a:r>
              <a:rPr lang="en-GB" u="sng">
                <a:latin typeface="Fira Sans Extra Condensed"/>
                <a:ea typeface="Fira Sans Extra Condensed"/>
                <a:cs typeface="Fira Sans Extra Condensed"/>
                <a:sym typeface="Fira Sans Extra Condensed"/>
              </a:rPr>
              <a:t>slight relationship between the number of rooms and price</a:t>
            </a:r>
            <a:r>
              <a:rPr lang="en-GB">
                <a:latin typeface="Fira Sans Extra Condensed"/>
                <a:ea typeface="Fira Sans Extra Condensed"/>
                <a:cs typeface="Fira Sans Extra Condensed"/>
                <a:sym typeface="Fira Sans Extra Condensed"/>
              </a:rPr>
              <a:t>. This is seen from the increase of median price of each class as the number of rooms increase. However, this general rule do not apply 6 rooms or more.</a:t>
            </a:r>
            <a:endParaRPr>
              <a:latin typeface="Fira Sans Extra Condensed"/>
              <a:ea typeface="Fira Sans Extra Condensed"/>
              <a:cs typeface="Fira Sans Extra Condensed"/>
              <a:sym typeface="Fira Sans Extra Condensed"/>
            </a:endParaRPr>
          </a:p>
        </p:txBody>
      </p:sp>
      <p:pic>
        <p:nvPicPr>
          <p:cNvPr id="1196" name="Google Shape;1196;p42"/>
          <p:cNvPicPr preferRelativeResize="0"/>
          <p:nvPr/>
        </p:nvPicPr>
        <p:blipFill>
          <a:blip r:embed="rId3">
            <a:alphaModFix/>
          </a:blip>
          <a:stretch>
            <a:fillRect/>
          </a:stretch>
        </p:blipFill>
        <p:spPr>
          <a:xfrm>
            <a:off x="716650" y="768150"/>
            <a:ext cx="3557850" cy="35875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0" name="Shape 1200"/>
        <p:cNvGrpSpPr/>
        <p:nvPr/>
      </p:nvGrpSpPr>
      <p:grpSpPr>
        <a:xfrm>
          <a:off x="0" y="0"/>
          <a:ext cx="0" cy="0"/>
          <a:chOff x="0" y="0"/>
          <a:chExt cx="0" cy="0"/>
        </a:xfrm>
      </p:grpSpPr>
      <p:sp>
        <p:nvSpPr>
          <p:cNvPr id="1201" name="Google Shape;1201;p43"/>
          <p:cNvSpPr txBox="1"/>
          <p:nvPr>
            <p:ph type="title"/>
          </p:nvPr>
        </p:nvSpPr>
        <p:spPr>
          <a:xfrm>
            <a:off x="514775" y="292625"/>
            <a:ext cx="81144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Categorical: Type vs Price</a:t>
            </a:r>
            <a:endParaRPr/>
          </a:p>
        </p:txBody>
      </p:sp>
      <p:sp>
        <p:nvSpPr>
          <p:cNvPr id="1202" name="Google Shape;1202;p43"/>
          <p:cNvSpPr txBox="1"/>
          <p:nvPr>
            <p:ph idx="1" type="body"/>
          </p:nvPr>
        </p:nvSpPr>
        <p:spPr>
          <a:xfrm>
            <a:off x="4863525" y="865325"/>
            <a:ext cx="3765600" cy="22641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GB">
                <a:latin typeface="Fira Sans Extra Condensed"/>
                <a:ea typeface="Fira Sans Extra Condensed"/>
                <a:cs typeface="Fira Sans Extra Condensed"/>
                <a:sym typeface="Fira Sans Extra Condensed"/>
              </a:rPr>
              <a:t>For Type, there is </a:t>
            </a:r>
            <a:r>
              <a:rPr lang="en-GB" u="sng">
                <a:latin typeface="Fira Sans Extra Condensed"/>
                <a:ea typeface="Fira Sans Extra Condensed"/>
                <a:cs typeface="Fira Sans Extra Condensed"/>
                <a:sym typeface="Fira Sans Extra Condensed"/>
              </a:rPr>
              <a:t>no relationship between price</a:t>
            </a:r>
            <a:r>
              <a:rPr lang="en-GB">
                <a:latin typeface="Fira Sans Extra Condensed"/>
                <a:ea typeface="Fira Sans Extra Condensed"/>
                <a:cs typeface="Fira Sans Extra Condensed"/>
                <a:sym typeface="Fira Sans Extra Condensed"/>
              </a:rPr>
              <a:t> as there is no significant difference in terms of their price and type</a:t>
            </a:r>
            <a:endParaRPr>
              <a:latin typeface="Fira Sans Extra Condensed"/>
              <a:ea typeface="Fira Sans Extra Condensed"/>
              <a:cs typeface="Fira Sans Extra Condensed"/>
              <a:sym typeface="Fira Sans Extra Condensed"/>
            </a:endParaRPr>
          </a:p>
        </p:txBody>
      </p:sp>
      <p:pic>
        <p:nvPicPr>
          <p:cNvPr id="1203" name="Google Shape;1203;p43"/>
          <p:cNvPicPr preferRelativeResize="0"/>
          <p:nvPr/>
        </p:nvPicPr>
        <p:blipFill>
          <a:blip r:embed="rId3">
            <a:alphaModFix/>
          </a:blip>
          <a:stretch>
            <a:fillRect/>
          </a:stretch>
        </p:blipFill>
        <p:spPr>
          <a:xfrm>
            <a:off x="684100" y="779000"/>
            <a:ext cx="3517500" cy="35468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7" name="Shape 1207"/>
        <p:cNvGrpSpPr/>
        <p:nvPr/>
      </p:nvGrpSpPr>
      <p:grpSpPr>
        <a:xfrm>
          <a:off x="0" y="0"/>
          <a:ext cx="0" cy="0"/>
          <a:chOff x="0" y="0"/>
          <a:chExt cx="0" cy="0"/>
        </a:xfrm>
      </p:grpSpPr>
      <p:sp>
        <p:nvSpPr>
          <p:cNvPr id="1208" name="Google Shape;1208;p44"/>
          <p:cNvSpPr txBox="1"/>
          <p:nvPr>
            <p:ph type="title"/>
          </p:nvPr>
        </p:nvSpPr>
        <p:spPr>
          <a:xfrm>
            <a:off x="514775" y="292625"/>
            <a:ext cx="81144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Categorical: Bedroom vs Price</a:t>
            </a:r>
            <a:endParaRPr/>
          </a:p>
        </p:txBody>
      </p:sp>
      <p:sp>
        <p:nvSpPr>
          <p:cNvPr id="1209" name="Google Shape;1209;p44"/>
          <p:cNvSpPr txBox="1"/>
          <p:nvPr>
            <p:ph idx="1" type="body"/>
          </p:nvPr>
        </p:nvSpPr>
        <p:spPr>
          <a:xfrm>
            <a:off x="4863525" y="865325"/>
            <a:ext cx="3765600" cy="22641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Clr>
                <a:schemeClr val="dk1"/>
              </a:buClr>
              <a:buSzPts val="1100"/>
              <a:buFont typeface="Arial"/>
              <a:buNone/>
            </a:pPr>
            <a:r>
              <a:rPr lang="en-GB">
                <a:latin typeface="Fira Sans Extra Condensed"/>
                <a:ea typeface="Fira Sans Extra Condensed"/>
                <a:cs typeface="Fira Sans Extra Condensed"/>
                <a:sym typeface="Fira Sans Extra Condensed"/>
              </a:rPr>
              <a:t>For Bedrooms, the boxplot show that there is </a:t>
            </a:r>
            <a:r>
              <a:rPr lang="en-GB" u="sng">
                <a:latin typeface="Fira Sans Extra Condensed"/>
                <a:ea typeface="Fira Sans Extra Condensed"/>
                <a:cs typeface="Fira Sans Extra Condensed"/>
                <a:sym typeface="Fira Sans Extra Condensed"/>
              </a:rPr>
              <a:t>slight relationship between the number of bedrooms and price</a:t>
            </a:r>
            <a:r>
              <a:rPr lang="en-GB">
                <a:latin typeface="Fira Sans Extra Condensed"/>
                <a:ea typeface="Fira Sans Extra Condensed"/>
                <a:cs typeface="Fira Sans Extra Condensed"/>
                <a:sym typeface="Fira Sans Extra Condensed"/>
              </a:rPr>
              <a:t> as the median price of each class is increasing as the number of rooms increase. However, there are two exception, houses that have 0 bedrooms, and houses that have more than 7 bedroom</a:t>
            </a:r>
            <a:endParaRPr>
              <a:latin typeface="Fira Sans Extra Condensed"/>
              <a:ea typeface="Fira Sans Extra Condensed"/>
              <a:cs typeface="Fira Sans Extra Condensed"/>
              <a:sym typeface="Fira Sans Extra Condensed"/>
            </a:endParaRPr>
          </a:p>
        </p:txBody>
      </p:sp>
      <p:pic>
        <p:nvPicPr>
          <p:cNvPr id="1210" name="Google Shape;1210;p44"/>
          <p:cNvPicPr preferRelativeResize="0"/>
          <p:nvPr/>
        </p:nvPicPr>
        <p:blipFill>
          <a:blip r:embed="rId3">
            <a:alphaModFix/>
          </a:blip>
          <a:stretch>
            <a:fillRect/>
          </a:stretch>
        </p:blipFill>
        <p:spPr>
          <a:xfrm>
            <a:off x="924500" y="926675"/>
            <a:ext cx="3395849" cy="34242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4" name="Shape 1214"/>
        <p:cNvGrpSpPr/>
        <p:nvPr/>
      </p:nvGrpSpPr>
      <p:grpSpPr>
        <a:xfrm>
          <a:off x="0" y="0"/>
          <a:ext cx="0" cy="0"/>
          <a:chOff x="0" y="0"/>
          <a:chExt cx="0" cy="0"/>
        </a:xfrm>
      </p:grpSpPr>
      <p:sp>
        <p:nvSpPr>
          <p:cNvPr id="1215" name="Google Shape;1215;p45"/>
          <p:cNvSpPr txBox="1"/>
          <p:nvPr>
            <p:ph type="title"/>
          </p:nvPr>
        </p:nvSpPr>
        <p:spPr>
          <a:xfrm>
            <a:off x="514775" y="292625"/>
            <a:ext cx="81144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Categorical: Bathroom vs Price</a:t>
            </a:r>
            <a:endParaRPr/>
          </a:p>
        </p:txBody>
      </p:sp>
      <p:sp>
        <p:nvSpPr>
          <p:cNvPr id="1216" name="Google Shape;1216;p45"/>
          <p:cNvSpPr txBox="1"/>
          <p:nvPr>
            <p:ph idx="1" type="body"/>
          </p:nvPr>
        </p:nvSpPr>
        <p:spPr>
          <a:xfrm>
            <a:off x="4863525" y="865325"/>
            <a:ext cx="3765600" cy="22641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GB">
                <a:latin typeface="Fira Sans Extra Condensed"/>
                <a:ea typeface="Fira Sans Extra Condensed"/>
                <a:cs typeface="Fira Sans Extra Condensed"/>
                <a:sym typeface="Fira Sans Extra Condensed"/>
              </a:rPr>
              <a:t>Similar to </a:t>
            </a:r>
            <a:r>
              <a:rPr lang="en-GB">
                <a:latin typeface="Fira Sans Extra Condensed"/>
                <a:ea typeface="Fira Sans Extra Condensed"/>
                <a:cs typeface="Fira Sans Extra Condensed"/>
                <a:sym typeface="Fira Sans Extra Condensed"/>
              </a:rPr>
              <a:t>Bedrooms, the boxplot show that there is </a:t>
            </a:r>
            <a:r>
              <a:rPr lang="en-GB" u="sng">
                <a:latin typeface="Fira Sans Extra Condensed"/>
                <a:ea typeface="Fira Sans Extra Condensed"/>
                <a:cs typeface="Fira Sans Extra Condensed"/>
                <a:sym typeface="Fira Sans Extra Condensed"/>
              </a:rPr>
              <a:t>slight relationship between the number of bathrooms and price</a:t>
            </a:r>
            <a:r>
              <a:rPr lang="en-GB">
                <a:latin typeface="Fira Sans Extra Condensed"/>
                <a:ea typeface="Fira Sans Extra Condensed"/>
                <a:cs typeface="Fira Sans Extra Condensed"/>
                <a:sym typeface="Fira Sans Extra Condensed"/>
              </a:rPr>
              <a:t> as the median price of each class is increasing as the number of rooms increase. However, there are two exception, houses that have more than 6 bedroom</a:t>
            </a:r>
            <a:endParaRPr>
              <a:latin typeface="Fira Sans Extra Condensed"/>
              <a:ea typeface="Fira Sans Extra Condensed"/>
              <a:cs typeface="Fira Sans Extra Condensed"/>
              <a:sym typeface="Fira Sans Extra Condensed"/>
            </a:endParaRPr>
          </a:p>
        </p:txBody>
      </p:sp>
      <p:pic>
        <p:nvPicPr>
          <p:cNvPr id="1217" name="Google Shape;1217;p45"/>
          <p:cNvPicPr preferRelativeResize="0"/>
          <p:nvPr/>
        </p:nvPicPr>
        <p:blipFill>
          <a:blip r:embed="rId3">
            <a:alphaModFix/>
          </a:blip>
          <a:stretch>
            <a:fillRect/>
          </a:stretch>
        </p:blipFill>
        <p:spPr>
          <a:xfrm>
            <a:off x="1208326" y="875875"/>
            <a:ext cx="3363676" cy="33917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1" name="Shape 1221"/>
        <p:cNvGrpSpPr/>
        <p:nvPr/>
      </p:nvGrpSpPr>
      <p:grpSpPr>
        <a:xfrm>
          <a:off x="0" y="0"/>
          <a:ext cx="0" cy="0"/>
          <a:chOff x="0" y="0"/>
          <a:chExt cx="0" cy="0"/>
        </a:xfrm>
      </p:grpSpPr>
      <p:sp>
        <p:nvSpPr>
          <p:cNvPr id="1222" name="Google Shape;1222;p46"/>
          <p:cNvSpPr txBox="1"/>
          <p:nvPr>
            <p:ph type="title"/>
          </p:nvPr>
        </p:nvSpPr>
        <p:spPr>
          <a:xfrm>
            <a:off x="514775" y="292625"/>
            <a:ext cx="81144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Categorical: RegionName vs Price</a:t>
            </a:r>
            <a:endParaRPr/>
          </a:p>
        </p:txBody>
      </p:sp>
      <p:sp>
        <p:nvSpPr>
          <p:cNvPr id="1223" name="Google Shape;1223;p46"/>
          <p:cNvSpPr txBox="1"/>
          <p:nvPr>
            <p:ph idx="1" type="body"/>
          </p:nvPr>
        </p:nvSpPr>
        <p:spPr>
          <a:xfrm>
            <a:off x="4863525" y="865325"/>
            <a:ext cx="3765600" cy="22641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GB">
                <a:latin typeface="Fira Sans Extra Condensed"/>
                <a:ea typeface="Fira Sans Extra Condensed"/>
                <a:cs typeface="Fira Sans Extra Condensed"/>
                <a:sym typeface="Fira Sans Extra Condensed"/>
              </a:rPr>
              <a:t>From the boxplot, there is </a:t>
            </a:r>
            <a:r>
              <a:rPr lang="en-GB" u="sng">
                <a:latin typeface="Fira Sans Extra Condensed"/>
                <a:ea typeface="Fira Sans Extra Condensed"/>
                <a:cs typeface="Fira Sans Extra Condensed"/>
                <a:sym typeface="Fira Sans Extra Condensed"/>
              </a:rPr>
              <a:t>not much significant difference in terms of price and regionname</a:t>
            </a:r>
            <a:r>
              <a:rPr lang="en-GB">
                <a:latin typeface="Fira Sans Extra Condensed"/>
                <a:ea typeface="Fira Sans Extra Condensed"/>
                <a:cs typeface="Fira Sans Extra Condensed"/>
                <a:sym typeface="Fira Sans Extra Condensed"/>
              </a:rPr>
              <a:t> as the box plot shows that the median of price is quite close to each region name which is not showing any differences at all</a:t>
            </a:r>
            <a:endParaRPr>
              <a:latin typeface="Fira Sans Extra Condensed"/>
              <a:ea typeface="Fira Sans Extra Condensed"/>
              <a:cs typeface="Fira Sans Extra Condensed"/>
              <a:sym typeface="Fira Sans Extra Condensed"/>
            </a:endParaRPr>
          </a:p>
        </p:txBody>
      </p:sp>
      <p:pic>
        <p:nvPicPr>
          <p:cNvPr id="1224" name="Google Shape;1224;p46"/>
          <p:cNvPicPr preferRelativeResize="0"/>
          <p:nvPr/>
        </p:nvPicPr>
        <p:blipFill>
          <a:blip r:embed="rId3">
            <a:alphaModFix/>
          </a:blip>
          <a:stretch>
            <a:fillRect/>
          </a:stretch>
        </p:blipFill>
        <p:spPr>
          <a:xfrm>
            <a:off x="1172425" y="980975"/>
            <a:ext cx="3352801" cy="33807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8" name="Shape 1228"/>
        <p:cNvGrpSpPr/>
        <p:nvPr/>
      </p:nvGrpSpPr>
      <p:grpSpPr>
        <a:xfrm>
          <a:off x="0" y="0"/>
          <a:ext cx="0" cy="0"/>
          <a:chOff x="0" y="0"/>
          <a:chExt cx="0" cy="0"/>
        </a:xfrm>
      </p:grpSpPr>
      <p:sp>
        <p:nvSpPr>
          <p:cNvPr id="1229" name="Google Shape;1229;p47"/>
          <p:cNvSpPr txBox="1"/>
          <p:nvPr>
            <p:ph type="title"/>
          </p:nvPr>
        </p:nvSpPr>
        <p:spPr>
          <a:xfrm>
            <a:off x="514775" y="292625"/>
            <a:ext cx="81144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Categorical: </a:t>
            </a:r>
            <a:r>
              <a:rPr lang="en-GB"/>
              <a:t>CouncilArea </a:t>
            </a:r>
            <a:r>
              <a:rPr lang="en-GB"/>
              <a:t>vs Price</a:t>
            </a:r>
            <a:endParaRPr/>
          </a:p>
        </p:txBody>
      </p:sp>
      <p:sp>
        <p:nvSpPr>
          <p:cNvPr id="1230" name="Google Shape;1230;p47"/>
          <p:cNvSpPr txBox="1"/>
          <p:nvPr>
            <p:ph idx="1" type="body"/>
          </p:nvPr>
        </p:nvSpPr>
        <p:spPr>
          <a:xfrm>
            <a:off x="4863525" y="865325"/>
            <a:ext cx="3765600" cy="22641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GB">
                <a:latin typeface="Fira Sans Extra Condensed"/>
                <a:ea typeface="Fira Sans Extra Condensed"/>
                <a:cs typeface="Fira Sans Extra Condensed"/>
                <a:sym typeface="Fira Sans Extra Condensed"/>
              </a:rPr>
              <a:t>Similar to suburbs category there is way </a:t>
            </a:r>
            <a:r>
              <a:rPr lang="en-GB" u="sng">
                <a:latin typeface="Fira Sans Extra Condensed"/>
                <a:ea typeface="Fira Sans Extra Condensed"/>
                <a:cs typeface="Fira Sans Extra Condensed"/>
                <a:sym typeface="Fira Sans Extra Condensed"/>
              </a:rPr>
              <a:t>too many classes</a:t>
            </a:r>
            <a:r>
              <a:rPr lang="en-GB">
                <a:latin typeface="Fira Sans Extra Condensed"/>
                <a:ea typeface="Fira Sans Extra Condensed"/>
                <a:cs typeface="Fira Sans Extra Condensed"/>
                <a:sym typeface="Fira Sans Extra Condensed"/>
              </a:rPr>
              <a:t> to visualise any relationship of CouncilArea using boxplot so we will be </a:t>
            </a:r>
            <a:r>
              <a:rPr lang="en-GB" u="sng">
                <a:latin typeface="Fira Sans Extra Condensed"/>
                <a:ea typeface="Fira Sans Extra Condensed"/>
                <a:cs typeface="Fira Sans Extra Condensed"/>
                <a:sym typeface="Fira Sans Extra Condensed"/>
              </a:rPr>
              <a:t>using target encoding</a:t>
            </a:r>
            <a:r>
              <a:rPr lang="en-GB">
                <a:latin typeface="Fira Sans Extra Condensed"/>
                <a:ea typeface="Fira Sans Extra Condensed"/>
                <a:cs typeface="Fira Sans Extra Condensed"/>
                <a:sym typeface="Fira Sans Extra Condensed"/>
              </a:rPr>
              <a:t> to get a better visualisation of the relationship between Suburbs and price.</a:t>
            </a:r>
            <a:endParaRPr>
              <a:latin typeface="Fira Sans Extra Condensed"/>
              <a:ea typeface="Fira Sans Extra Condensed"/>
              <a:cs typeface="Fira Sans Extra Condensed"/>
              <a:sym typeface="Fira Sans Extra Condensed"/>
            </a:endParaRPr>
          </a:p>
        </p:txBody>
      </p:sp>
      <p:pic>
        <p:nvPicPr>
          <p:cNvPr id="1231" name="Google Shape;1231;p47"/>
          <p:cNvPicPr preferRelativeResize="0"/>
          <p:nvPr/>
        </p:nvPicPr>
        <p:blipFill>
          <a:blip r:embed="rId3">
            <a:alphaModFix/>
          </a:blip>
          <a:stretch>
            <a:fillRect/>
          </a:stretch>
        </p:blipFill>
        <p:spPr>
          <a:xfrm>
            <a:off x="1105654" y="865325"/>
            <a:ext cx="3658695" cy="35700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1"/>
          <p:cNvSpPr txBox="1"/>
          <p:nvPr>
            <p:ph type="ctrTitle"/>
          </p:nvPr>
        </p:nvSpPr>
        <p:spPr>
          <a:xfrm>
            <a:off x="609600" y="1150825"/>
            <a:ext cx="4252200" cy="239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MOTIVATION</a:t>
            </a:r>
            <a:endParaRPr/>
          </a:p>
        </p:txBody>
      </p:sp>
      <p:grpSp>
        <p:nvGrpSpPr>
          <p:cNvPr id="235" name="Google Shape;235;p21"/>
          <p:cNvGrpSpPr/>
          <p:nvPr/>
        </p:nvGrpSpPr>
        <p:grpSpPr>
          <a:xfrm>
            <a:off x="6400784" y="1414779"/>
            <a:ext cx="1801298" cy="2313940"/>
            <a:chOff x="2616388" y="1504175"/>
            <a:chExt cx="2082425" cy="2675075"/>
          </a:xfrm>
        </p:grpSpPr>
        <p:sp>
          <p:nvSpPr>
            <p:cNvPr id="236" name="Google Shape;236;p21"/>
            <p:cNvSpPr/>
            <p:nvPr/>
          </p:nvSpPr>
          <p:spPr>
            <a:xfrm>
              <a:off x="2616688" y="3345475"/>
              <a:ext cx="1897575" cy="833775"/>
            </a:xfrm>
            <a:custGeom>
              <a:rect b="b" l="l" r="r" t="t"/>
              <a:pathLst>
                <a:path extrusionOk="0" h="33351" w="75903">
                  <a:moveTo>
                    <a:pt x="0" y="1"/>
                  </a:moveTo>
                  <a:lnTo>
                    <a:pt x="0" y="989"/>
                  </a:lnTo>
                  <a:cubicBezTo>
                    <a:pt x="0" y="1108"/>
                    <a:pt x="72" y="1215"/>
                    <a:pt x="191" y="1275"/>
                  </a:cubicBezTo>
                  <a:lnTo>
                    <a:pt x="55472" y="33195"/>
                  </a:lnTo>
                  <a:cubicBezTo>
                    <a:pt x="55829" y="33350"/>
                    <a:pt x="56246" y="33338"/>
                    <a:pt x="56591" y="33148"/>
                  </a:cubicBezTo>
                  <a:lnTo>
                    <a:pt x="75629" y="22158"/>
                  </a:lnTo>
                  <a:cubicBezTo>
                    <a:pt x="75784" y="22087"/>
                    <a:pt x="75879" y="21944"/>
                    <a:pt x="75903" y="21789"/>
                  </a:cubicBezTo>
                  <a:lnTo>
                    <a:pt x="75903" y="20801"/>
                  </a:lnTo>
                  <a:close/>
                </a:path>
              </a:pathLst>
            </a:custGeom>
            <a:gradFill>
              <a:gsLst>
                <a:gs pos="0">
                  <a:schemeClr val="accent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1"/>
            <p:cNvSpPr/>
            <p:nvPr/>
          </p:nvSpPr>
          <p:spPr>
            <a:xfrm>
              <a:off x="2616388" y="3057550"/>
              <a:ext cx="1897875" cy="1095775"/>
            </a:xfrm>
            <a:custGeom>
              <a:rect b="b" l="l" r="r" t="t"/>
              <a:pathLst>
                <a:path extrusionOk="0" h="43831" w="75915">
                  <a:moveTo>
                    <a:pt x="19950" y="0"/>
                  </a:moveTo>
                  <a:cubicBezTo>
                    <a:pt x="19729" y="0"/>
                    <a:pt x="19496" y="55"/>
                    <a:pt x="19312" y="159"/>
                  </a:cubicBezTo>
                  <a:lnTo>
                    <a:pt x="274" y="11149"/>
                  </a:lnTo>
                  <a:cubicBezTo>
                    <a:pt x="120" y="11220"/>
                    <a:pt x="24" y="11351"/>
                    <a:pt x="0" y="11518"/>
                  </a:cubicBezTo>
                  <a:cubicBezTo>
                    <a:pt x="12" y="11637"/>
                    <a:pt x="84" y="11744"/>
                    <a:pt x="191" y="11804"/>
                  </a:cubicBezTo>
                  <a:lnTo>
                    <a:pt x="55484" y="43724"/>
                  </a:lnTo>
                  <a:cubicBezTo>
                    <a:pt x="55647" y="43795"/>
                    <a:pt x="55822" y="43831"/>
                    <a:pt x="55998" y="43831"/>
                  </a:cubicBezTo>
                  <a:cubicBezTo>
                    <a:pt x="56207" y="43831"/>
                    <a:pt x="56415" y="43780"/>
                    <a:pt x="56603" y="43677"/>
                  </a:cubicBezTo>
                  <a:lnTo>
                    <a:pt x="75641" y="32687"/>
                  </a:lnTo>
                  <a:cubicBezTo>
                    <a:pt x="75796" y="32616"/>
                    <a:pt x="75891" y="32485"/>
                    <a:pt x="75915" y="32318"/>
                  </a:cubicBezTo>
                  <a:cubicBezTo>
                    <a:pt x="75903" y="32199"/>
                    <a:pt x="75831" y="32080"/>
                    <a:pt x="75724" y="32032"/>
                  </a:cubicBezTo>
                  <a:lnTo>
                    <a:pt x="20432" y="112"/>
                  </a:lnTo>
                  <a:cubicBezTo>
                    <a:pt x="20303" y="37"/>
                    <a:pt x="20131" y="0"/>
                    <a:pt x="19950" y="0"/>
                  </a:cubicBezTo>
                  <a:close/>
                </a:path>
              </a:pathLst>
            </a:custGeom>
            <a:gradFill>
              <a:gsLst>
                <a:gs pos="0">
                  <a:schemeClr val="accent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1"/>
            <p:cNvSpPr/>
            <p:nvPr/>
          </p:nvSpPr>
          <p:spPr>
            <a:xfrm>
              <a:off x="2643763" y="3070150"/>
              <a:ext cx="1853825" cy="1070400"/>
            </a:xfrm>
            <a:custGeom>
              <a:rect b="b" l="l" r="r" t="t"/>
              <a:pathLst>
                <a:path extrusionOk="0" h="42816" w="74153">
                  <a:moveTo>
                    <a:pt x="54841" y="42732"/>
                  </a:moveTo>
                  <a:lnTo>
                    <a:pt x="156" y="11157"/>
                  </a:lnTo>
                  <a:cubicBezTo>
                    <a:pt x="1" y="11073"/>
                    <a:pt x="25" y="10931"/>
                    <a:pt x="191" y="10823"/>
                  </a:cubicBezTo>
                  <a:lnTo>
                    <a:pt x="18741" y="108"/>
                  </a:lnTo>
                  <a:cubicBezTo>
                    <a:pt x="18920" y="13"/>
                    <a:pt x="19134" y="1"/>
                    <a:pt x="19313" y="84"/>
                  </a:cubicBezTo>
                  <a:lnTo>
                    <a:pt x="74010" y="31671"/>
                  </a:lnTo>
                  <a:cubicBezTo>
                    <a:pt x="74153" y="31755"/>
                    <a:pt x="74129" y="31897"/>
                    <a:pt x="73962" y="31993"/>
                  </a:cubicBezTo>
                  <a:lnTo>
                    <a:pt x="55413" y="42708"/>
                  </a:lnTo>
                  <a:cubicBezTo>
                    <a:pt x="55234" y="42815"/>
                    <a:pt x="55020" y="42815"/>
                    <a:pt x="54841" y="42732"/>
                  </a:cubicBezTo>
                  <a:close/>
                </a:path>
              </a:pathLst>
            </a:custGeom>
            <a:gradFill>
              <a:gsLst>
                <a:gs pos="0">
                  <a:schemeClr val="accent2"/>
                </a:gs>
                <a:gs pos="100000">
                  <a:schemeClr val="accent3"/>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9" name="Google Shape;239;p21"/>
            <p:cNvGrpSpPr/>
            <p:nvPr/>
          </p:nvGrpSpPr>
          <p:grpSpPr>
            <a:xfrm>
              <a:off x="2723238" y="3123575"/>
              <a:ext cx="1675550" cy="965475"/>
              <a:chOff x="2723238" y="3123575"/>
              <a:chExt cx="1675550" cy="965475"/>
            </a:xfrm>
          </p:grpSpPr>
          <p:sp>
            <p:nvSpPr>
              <p:cNvPr id="240" name="Google Shape;240;p21"/>
              <p:cNvSpPr/>
              <p:nvPr/>
            </p:nvSpPr>
            <p:spPr>
              <a:xfrm>
                <a:off x="3065263" y="3123575"/>
                <a:ext cx="141100" cy="79225"/>
              </a:xfrm>
              <a:custGeom>
                <a:rect b="b" l="l" r="r" t="t"/>
                <a:pathLst>
                  <a:path extrusionOk="0" h="3169" w="5644">
                    <a:moveTo>
                      <a:pt x="2190" y="0"/>
                    </a:moveTo>
                    <a:cubicBezTo>
                      <a:pt x="2018" y="0"/>
                      <a:pt x="1846" y="42"/>
                      <a:pt x="1691" y="126"/>
                    </a:cubicBezTo>
                    <a:lnTo>
                      <a:pt x="310" y="924"/>
                    </a:lnTo>
                    <a:cubicBezTo>
                      <a:pt x="36" y="1090"/>
                      <a:pt x="0" y="1328"/>
                      <a:pt x="238" y="1459"/>
                    </a:cubicBezTo>
                    <a:lnTo>
                      <a:pt x="3036" y="3079"/>
                    </a:lnTo>
                    <a:cubicBezTo>
                      <a:pt x="3173" y="3139"/>
                      <a:pt x="3317" y="3169"/>
                      <a:pt x="3460" y="3169"/>
                    </a:cubicBezTo>
                    <a:cubicBezTo>
                      <a:pt x="3629" y="3169"/>
                      <a:pt x="3798" y="3127"/>
                      <a:pt x="3953" y="3043"/>
                    </a:cubicBezTo>
                    <a:lnTo>
                      <a:pt x="5346" y="2233"/>
                    </a:lnTo>
                    <a:cubicBezTo>
                      <a:pt x="5620" y="2067"/>
                      <a:pt x="5644" y="1828"/>
                      <a:pt x="5406" y="1697"/>
                    </a:cubicBezTo>
                    <a:lnTo>
                      <a:pt x="2619" y="90"/>
                    </a:lnTo>
                    <a:cubicBezTo>
                      <a:pt x="2483" y="30"/>
                      <a:pt x="2337" y="0"/>
                      <a:pt x="219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1"/>
              <p:cNvSpPr/>
              <p:nvPr/>
            </p:nvSpPr>
            <p:spPr>
              <a:xfrm>
                <a:off x="3197713" y="3200100"/>
                <a:ext cx="141100" cy="79200"/>
              </a:xfrm>
              <a:custGeom>
                <a:rect b="b" l="l" r="r" t="t"/>
                <a:pathLst>
                  <a:path extrusionOk="0" h="3168" w="5644">
                    <a:moveTo>
                      <a:pt x="2199" y="0"/>
                    </a:moveTo>
                    <a:cubicBezTo>
                      <a:pt x="2023" y="0"/>
                      <a:pt x="1848" y="45"/>
                      <a:pt x="1691" y="137"/>
                    </a:cubicBezTo>
                    <a:lnTo>
                      <a:pt x="310" y="934"/>
                    </a:lnTo>
                    <a:cubicBezTo>
                      <a:pt x="36" y="1089"/>
                      <a:pt x="0" y="1327"/>
                      <a:pt x="239" y="1470"/>
                    </a:cubicBezTo>
                    <a:lnTo>
                      <a:pt x="3036" y="3077"/>
                    </a:lnTo>
                    <a:cubicBezTo>
                      <a:pt x="3173" y="3137"/>
                      <a:pt x="3317" y="3167"/>
                      <a:pt x="3460" y="3167"/>
                    </a:cubicBezTo>
                    <a:cubicBezTo>
                      <a:pt x="3630" y="3167"/>
                      <a:pt x="3798" y="3126"/>
                      <a:pt x="3953" y="3042"/>
                    </a:cubicBezTo>
                    <a:lnTo>
                      <a:pt x="5346" y="2244"/>
                    </a:lnTo>
                    <a:cubicBezTo>
                      <a:pt x="5620" y="2077"/>
                      <a:pt x="5644" y="1839"/>
                      <a:pt x="5406" y="1708"/>
                    </a:cubicBezTo>
                    <a:lnTo>
                      <a:pt x="2620" y="89"/>
                    </a:lnTo>
                    <a:cubicBezTo>
                      <a:pt x="2486" y="30"/>
                      <a:pt x="2342" y="0"/>
                      <a:pt x="219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1"/>
              <p:cNvSpPr/>
              <p:nvPr/>
            </p:nvSpPr>
            <p:spPr>
              <a:xfrm>
                <a:off x="3330463" y="3276550"/>
                <a:ext cx="140825" cy="79075"/>
              </a:xfrm>
              <a:custGeom>
                <a:rect b="b" l="l" r="r" t="t"/>
                <a:pathLst>
                  <a:path extrusionOk="0" h="3163" w="5633">
                    <a:moveTo>
                      <a:pt x="2179" y="1"/>
                    </a:moveTo>
                    <a:cubicBezTo>
                      <a:pt x="2006" y="1"/>
                      <a:pt x="1834" y="43"/>
                      <a:pt x="1679" y="127"/>
                    </a:cubicBezTo>
                    <a:lnTo>
                      <a:pt x="298" y="924"/>
                    </a:lnTo>
                    <a:cubicBezTo>
                      <a:pt x="24" y="1091"/>
                      <a:pt x="1" y="1329"/>
                      <a:pt x="227" y="1460"/>
                    </a:cubicBezTo>
                    <a:lnTo>
                      <a:pt x="3025" y="3067"/>
                    </a:lnTo>
                    <a:cubicBezTo>
                      <a:pt x="3159" y="3132"/>
                      <a:pt x="3300" y="3162"/>
                      <a:pt x="3441" y="3162"/>
                    </a:cubicBezTo>
                    <a:cubicBezTo>
                      <a:pt x="3613" y="3162"/>
                      <a:pt x="3784" y="3117"/>
                      <a:pt x="3942" y="3032"/>
                    </a:cubicBezTo>
                    <a:lnTo>
                      <a:pt x="5335" y="2234"/>
                    </a:lnTo>
                    <a:cubicBezTo>
                      <a:pt x="5608" y="2079"/>
                      <a:pt x="5632" y="1841"/>
                      <a:pt x="5394" y="1698"/>
                    </a:cubicBezTo>
                    <a:lnTo>
                      <a:pt x="2608" y="91"/>
                    </a:lnTo>
                    <a:cubicBezTo>
                      <a:pt x="2472" y="31"/>
                      <a:pt x="2325" y="1"/>
                      <a:pt x="217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1"/>
              <p:cNvSpPr/>
              <p:nvPr/>
            </p:nvSpPr>
            <p:spPr>
              <a:xfrm>
                <a:off x="3462613" y="3353050"/>
                <a:ext cx="141125" cy="79075"/>
              </a:xfrm>
              <a:custGeom>
                <a:rect b="b" l="l" r="r" t="t"/>
                <a:pathLst>
                  <a:path extrusionOk="0" h="3163" w="5645">
                    <a:moveTo>
                      <a:pt x="2191" y="1"/>
                    </a:moveTo>
                    <a:cubicBezTo>
                      <a:pt x="2019" y="1"/>
                      <a:pt x="1846" y="43"/>
                      <a:pt x="1692" y="127"/>
                    </a:cubicBezTo>
                    <a:lnTo>
                      <a:pt x="311" y="924"/>
                    </a:lnTo>
                    <a:cubicBezTo>
                      <a:pt x="37" y="1091"/>
                      <a:pt x="1" y="1329"/>
                      <a:pt x="239" y="1460"/>
                    </a:cubicBezTo>
                    <a:lnTo>
                      <a:pt x="3037" y="3067"/>
                    </a:lnTo>
                    <a:cubicBezTo>
                      <a:pt x="3171" y="3132"/>
                      <a:pt x="3315" y="3162"/>
                      <a:pt x="3458" y="3162"/>
                    </a:cubicBezTo>
                    <a:cubicBezTo>
                      <a:pt x="3634" y="3162"/>
                      <a:pt x="3809" y="3117"/>
                      <a:pt x="3966" y="3032"/>
                    </a:cubicBezTo>
                    <a:lnTo>
                      <a:pt x="5347" y="2234"/>
                    </a:lnTo>
                    <a:cubicBezTo>
                      <a:pt x="5609" y="2079"/>
                      <a:pt x="5645" y="1841"/>
                      <a:pt x="5406" y="1698"/>
                    </a:cubicBezTo>
                    <a:lnTo>
                      <a:pt x="2620" y="91"/>
                    </a:lnTo>
                    <a:cubicBezTo>
                      <a:pt x="2484" y="31"/>
                      <a:pt x="2337" y="1"/>
                      <a:pt x="219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1"/>
              <p:cNvSpPr/>
              <p:nvPr/>
            </p:nvSpPr>
            <p:spPr>
              <a:xfrm>
                <a:off x="3595388" y="3429425"/>
                <a:ext cx="140800" cy="79200"/>
              </a:xfrm>
              <a:custGeom>
                <a:rect b="b" l="l" r="r" t="t"/>
                <a:pathLst>
                  <a:path extrusionOk="0" h="3168" w="5632">
                    <a:moveTo>
                      <a:pt x="2187" y="1"/>
                    </a:moveTo>
                    <a:cubicBezTo>
                      <a:pt x="2013" y="1"/>
                      <a:pt x="1841" y="46"/>
                      <a:pt x="1691" y="131"/>
                    </a:cubicBezTo>
                    <a:lnTo>
                      <a:pt x="298" y="929"/>
                    </a:lnTo>
                    <a:cubicBezTo>
                      <a:pt x="24" y="1096"/>
                      <a:pt x="0" y="1334"/>
                      <a:pt x="238" y="1465"/>
                    </a:cubicBezTo>
                    <a:lnTo>
                      <a:pt x="3024" y="3072"/>
                    </a:lnTo>
                    <a:cubicBezTo>
                      <a:pt x="3158" y="3137"/>
                      <a:pt x="3302" y="3167"/>
                      <a:pt x="3446" y="3167"/>
                    </a:cubicBezTo>
                    <a:cubicBezTo>
                      <a:pt x="3621" y="3167"/>
                      <a:pt x="3796" y="3122"/>
                      <a:pt x="3953" y="3037"/>
                    </a:cubicBezTo>
                    <a:lnTo>
                      <a:pt x="5334" y="2239"/>
                    </a:lnTo>
                    <a:cubicBezTo>
                      <a:pt x="5608" y="2084"/>
                      <a:pt x="5632" y="1846"/>
                      <a:pt x="5406" y="1703"/>
                    </a:cubicBezTo>
                    <a:lnTo>
                      <a:pt x="2608" y="96"/>
                    </a:lnTo>
                    <a:cubicBezTo>
                      <a:pt x="2474" y="31"/>
                      <a:pt x="2330" y="1"/>
                      <a:pt x="218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1"/>
              <p:cNvSpPr/>
              <p:nvPr/>
            </p:nvSpPr>
            <p:spPr>
              <a:xfrm>
                <a:off x="3727838" y="3505775"/>
                <a:ext cx="141100" cy="79325"/>
              </a:xfrm>
              <a:custGeom>
                <a:rect b="b" l="l" r="r" t="t"/>
                <a:pathLst>
                  <a:path extrusionOk="0" h="3173" w="5644">
                    <a:moveTo>
                      <a:pt x="2188" y="1"/>
                    </a:moveTo>
                    <a:cubicBezTo>
                      <a:pt x="2014" y="1"/>
                      <a:pt x="1842" y="46"/>
                      <a:pt x="1691" y="137"/>
                    </a:cubicBezTo>
                    <a:lnTo>
                      <a:pt x="298" y="935"/>
                    </a:lnTo>
                    <a:cubicBezTo>
                      <a:pt x="24" y="1090"/>
                      <a:pt x="0" y="1328"/>
                      <a:pt x="239" y="1471"/>
                    </a:cubicBezTo>
                    <a:lnTo>
                      <a:pt x="3025" y="3078"/>
                    </a:lnTo>
                    <a:cubicBezTo>
                      <a:pt x="3159" y="3142"/>
                      <a:pt x="3302" y="3173"/>
                      <a:pt x="3446" y="3173"/>
                    </a:cubicBezTo>
                    <a:cubicBezTo>
                      <a:pt x="3621" y="3173"/>
                      <a:pt x="3796" y="3128"/>
                      <a:pt x="3953" y="3042"/>
                    </a:cubicBezTo>
                    <a:lnTo>
                      <a:pt x="5334" y="2245"/>
                    </a:lnTo>
                    <a:cubicBezTo>
                      <a:pt x="5608" y="2090"/>
                      <a:pt x="5644" y="1852"/>
                      <a:pt x="5406" y="1709"/>
                    </a:cubicBezTo>
                    <a:lnTo>
                      <a:pt x="2608" y="90"/>
                    </a:lnTo>
                    <a:cubicBezTo>
                      <a:pt x="2474" y="31"/>
                      <a:pt x="2330" y="1"/>
                      <a:pt x="218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1"/>
              <p:cNvSpPr/>
              <p:nvPr/>
            </p:nvSpPr>
            <p:spPr>
              <a:xfrm>
                <a:off x="3860288" y="3582425"/>
                <a:ext cx="141125" cy="79175"/>
              </a:xfrm>
              <a:custGeom>
                <a:rect b="b" l="l" r="r" t="t"/>
                <a:pathLst>
                  <a:path extrusionOk="0" h="3167" w="5645">
                    <a:moveTo>
                      <a:pt x="2188" y="1"/>
                    </a:moveTo>
                    <a:cubicBezTo>
                      <a:pt x="2014" y="1"/>
                      <a:pt x="1842" y="46"/>
                      <a:pt x="1691" y="131"/>
                    </a:cubicBezTo>
                    <a:lnTo>
                      <a:pt x="298" y="929"/>
                    </a:lnTo>
                    <a:cubicBezTo>
                      <a:pt x="25" y="1084"/>
                      <a:pt x="1" y="1322"/>
                      <a:pt x="239" y="1465"/>
                    </a:cubicBezTo>
                    <a:lnTo>
                      <a:pt x="3025" y="3072"/>
                    </a:lnTo>
                    <a:cubicBezTo>
                      <a:pt x="3159" y="3136"/>
                      <a:pt x="3303" y="3167"/>
                      <a:pt x="3446" y="3167"/>
                    </a:cubicBezTo>
                    <a:cubicBezTo>
                      <a:pt x="3621" y="3167"/>
                      <a:pt x="3796" y="3121"/>
                      <a:pt x="3954" y="3036"/>
                    </a:cubicBezTo>
                    <a:lnTo>
                      <a:pt x="5335" y="2239"/>
                    </a:lnTo>
                    <a:cubicBezTo>
                      <a:pt x="5609" y="2084"/>
                      <a:pt x="5644" y="1846"/>
                      <a:pt x="5406" y="1703"/>
                    </a:cubicBezTo>
                    <a:lnTo>
                      <a:pt x="2608" y="95"/>
                    </a:lnTo>
                    <a:cubicBezTo>
                      <a:pt x="2474" y="31"/>
                      <a:pt x="2330" y="1"/>
                      <a:pt x="218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1"/>
              <p:cNvSpPr/>
              <p:nvPr/>
            </p:nvSpPr>
            <p:spPr>
              <a:xfrm>
                <a:off x="3992738" y="3658925"/>
                <a:ext cx="141125" cy="79175"/>
              </a:xfrm>
              <a:custGeom>
                <a:rect b="b" l="l" r="r" t="t"/>
                <a:pathLst>
                  <a:path extrusionOk="0" h="3167" w="5645">
                    <a:moveTo>
                      <a:pt x="2192" y="1"/>
                    </a:moveTo>
                    <a:cubicBezTo>
                      <a:pt x="2020" y="1"/>
                      <a:pt x="1849" y="46"/>
                      <a:pt x="1692" y="131"/>
                    </a:cubicBezTo>
                    <a:lnTo>
                      <a:pt x="299" y="929"/>
                    </a:lnTo>
                    <a:cubicBezTo>
                      <a:pt x="25" y="1084"/>
                      <a:pt x="1" y="1322"/>
                      <a:pt x="239" y="1465"/>
                    </a:cubicBezTo>
                    <a:lnTo>
                      <a:pt x="3025" y="3072"/>
                    </a:lnTo>
                    <a:cubicBezTo>
                      <a:pt x="3159" y="3136"/>
                      <a:pt x="3303" y="3167"/>
                      <a:pt x="3446" y="3167"/>
                    </a:cubicBezTo>
                    <a:cubicBezTo>
                      <a:pt x="3622" y="3167"/>
                      <a:pt x="3797" y="3121"/>
                      <a:pt x="3954" y="3036"/>
                    </a:cubicBezTo>
                    <a:lnTo>
                      <a:pt x="5335" y="2239"/>
                    </a:lnTo>
                    <a:cubicBezTo>
                      <a:pt x="5609" y="2084"/>
                      <a:pt x="5645" y="1834"/>
                      <a:pt x="5406" y="1703"/>
                    </a:cubicBezTo>
                    <a:lnTo>
                      <a:pt x="2608" y="95"/>
                    </a:lnTo>
                    <a:cubicBezTo>
                      <a:pt x="2474" y="31"/>
                      <a:pt x="2333" y="1"/>
                      <a:pt x="219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1"/>
              <p:cNvSpPr/>
              <p:nvPr/>
            </p:nvSpPr>
            <p:spPr>
              <a:xfrm>
                <a:off x="4125213" y="3735425"/>
                <a:ext cx="141100" cy="79050"/>
              </a:xfrm>
              <a:custGeom>
                <a:rect b="b" l="l" r="r" t="t"/>
                <a:pathLst>
                  <a:path extrusionOk="0" h="3162" w="5644">
                    <a:moveTo>
                      <a:pt x="2192" y="0"/>
                    </a:moveTo>
                    <a:cubicBezTo>
                      <a:pt x="2019" y="0"/>
                      <a:pt x="1848" y="46"/>
                      <a:pt x="1691" y="131"/>
                    </a:cubicBezTo>
                    <a:lnTo>
                      <a:pt x="298" y="929"/>
                    </a:lnTo>
                    <a:cubicBezTo>
                      <a:pt x="36" y="1084"/>
                      <a:pt x="0" y="1322"/>
                      <a:pt x="238" y="1464"/>
                    </a:cubicBezTo>
                    <a:lnTo>
                      <a:pt x="3024" y="3072"/>
                    </a:lnTo>
                    <a:cubicBezTo>
                      <a:pt x="3161" y="3132"/>
                      <a:pt x="3307" y="3162"/>
                      <a:pt x="3453" y="3162"/>
                    </a:cubicBezTo>
                    <a:cubicBezTo>
                      <a:pt x="3626" y="3162"/>
                      <a:pt x="3798" y="3120"/>
                      <a:pt x="3953" y="3036"/>
                    </a:cubicBezTo>
                    <a:lnTo>
                      <a:pt x="5334" y="2238"/>
                    </a:lnTo>
                    <a:cubicBezTo>
                      <a:pt x="5608" y="2084"/>
                      <a:pt x="5644" y="1845"/>
                      <a:pt x="5406" y="1703"/>
                    </a:cubicBezTo>
                    <a:lnTo>
                      <a:pt x="2608" y="95"/>
                    </a:lnTo>
                    <a:cubicBezTo>
                      <a:pt x="2474" y="31"/>
                      <a:pt x="2332" y="0"/>
                      <a:pt x="219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1"/>
              <p:cNvSpPr/>
              <p:nvPr/>
            </p:nvSpPr>
            <p:spPr>
              <a:xfrm>
                <a:off x="4257663" y="3811925"/>
                <a:ext cx="141125" cy="79050"/>
              </a:xfrm>
              <a:custGeom>
                <a:rect b="b" l="l" r="r" t="t"/>
                <a:pathLst>
                  <a:path extrusionOk="0" h="3162" w="5645">
                    <a:moveTo>
                      <a:pt x="2192" y="0"/>
                    </a:moveTo>
                    <a:cubicBezTo>
                      <a:pt x="2020" y="0"/>
                      <a:pt x="1848" y="46"/>
                      <a:pt x="1691" y="131"/>
                    </a:cubicBezTo>
                    <a:lnTo>
                      <a:pt x="310" y="929"/>
                    </a:lnTo>
                    <a:cubicBezTo>
                      <a:pt x="36" y="1083"/>
                      <a:pt x="1" y="1322"/>
                      <a:pt x="239" y="1464"/>
                    </a:cubicBezTo>
                    <a:lnTo>
                      <a:pt x="3037" y="3072"/>
                    </a:lnTo>
                    <a:cubicBezTo>
                      <a:pt x="3168" y="3132"/>
                      <a:pt x="3311" y="3162"/>
                      <a:pt x="3456" y="3162"/>
                    </a:cubicBezTo>
                    <a:cubicBezTo>
                      <a:pt x="3626" y="3162"/>
                      <a:pt x="3799" y="3120"/>
                      <a:pt x="3953" y="3036"/>
                    </a:cubicBezTo>
                    <a:lnTo>
                      <a:pt x="5335" y="2226"/>
                    </a:lnTo>
                    <a:cubicBezTo>
                      <a:pt x="5608" y="2072"/>
                      <a:pt x="5644" y="1833"/>
                      <a:pt x="5406" y="1703"/>
                    </a:cubicBezTo>
                    <a:lnTo>
                      <a:pt x="2608" y="95"/>
                    </a:lnTo>
                    <a:cubicBezTo>
                      <a:pt x="2474" y="31"/>
                      <a:pt x="2333" y="0"/>
                      <a:pt x="219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1"/>
              <p:cNvSpPr/>
              <p:nvPr/>
            </p:nvSpPr>
            <p:spPr>
              <a:xfrm>
                <a:off x="2968213" y="3176425"/>
                <a:ext cx="145575" cy="82925"/>
              </a:xfrm>
              <a:custGeom>
                <a:rect b="b" l="l" r="r" t="t"/>
                <a:pathLst>
                  <a:path extrusionOk="0" h="3317" w="5823">
                    <a:moveTo>
                      <a:pt x="2286" y="1"/>
                    </a:moveTo>
                    <a:cubicBezTo>
                      <a:pt x="2193" y="1"/>
                      <a:pt x="2099" y="25"/>
                      <a:pt x="2013" y="72"/>
                    </a:cubicBezTo>
                    <a:lnTo>
                      <a:pt x="155" y="1143"/>
                    </a:lnTo>
                    <a:cubicBezTo>
                      <a:pt x="13" y="1226"/>
                      <a:pt x="1" y="1346"/>
                      <a:pt x="120" y="1417"/>
                    </a:cubicBezTo>
                    <a:lnTo>
                      <a:pt x="3323" y="3274"/>
                    </a:lnTo>
                    <a:cubicBezTo>
                      <a:pt x="3393" y="3302"/>
                      <a:pt x="3469" y="3316"/>
                      <a:pt x="3546" y="3316"/>
                    </a:cubicBezTo>
                    <a:cubicBezTo>
                      <a:pt x="3636" y="3316"/>
                      <a:pt x="3727" y="3296"/>
                      <a:pt x="3811" y="3251"/>
                    </a:cubicBezTo>
                    <a:lnTo>
                      <a:pt x="5668" y="2179"/>
                    </a:lnTo>
                    <a:cubicBezTo>
                      <a:pt x="5811" y="2096"/>
                      <a:pt x="5823" y="1965"/>
                      <a:pt x="5704" y="1893"/>
                    </a:cubicBezTo>
                    <a:lnTo>
                      <a:pt x="2501" y="48"/>
                    </a:lnTo>
                    <a:cubicBezTo>
                      <a:pt x="2432" y="16"/>
                      <a:pt x="2359" y="1"/>
                      <a:pt x="228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1"/>
              <p:cNvSpPr/>
              <p:nvPr/>
            </p:nvSpPr>
            <p:spPr>
              <a:xfrm>
                <a:off x="2886963" y="3223950"/>
                <a:ext cx="201225" cy="114625"/>
              </a:xfrm>
              <a:custGeom>
                <a:rect b="b" l="l" r="r" t="t"/>
                <a:pathLst>
                  <a:path extrusionOk="0" h="4585" w="8049">
                    <a:moveTo>
                      <a:pt x="2260" y="1"/>
                    </a:moveTo>
                    <a:cubicBezTo>
                      <a:pt x="2155" y="1"/>
                      <a:pt x="2049" y="25"/>
                      <a:pt x="1953" y="76"/>
                    </a:cubicBezTo>
                    <a:lnTo>
                      <a:pt x="191" y="1100"/>
                    </a:lnTo>
                    <a:cubicBezTo>
                      <a:pt x="24" y="1195"/>
                      <a:pt x="0" y="1338"/>
                      <a:pt x="155" y="1433"/>
                    </a:cubicBezTo>
                    <a:lnTo>
                      <a:pt x="5525" y="4529"/>
                    </a:lnTo>
                    <a:cubicBezTo>
                      <a:pt x="5605" y="4566"/>
                      <a:pt x="5693" y="4584"/>
                      <a:pt x="5780" y="4584"/>
                    </a:cubicBezTo>
                    <a:cubicBezTo>
                      <a:pt x="5887" y="4584"/>
                      <a:pt x="5993" y="4557"/>
                      <a:pt x="6084" y="4505"/>
                    </a:cubicBezTo>
                    <a:lnTo>
                      <a:pt x="7858" y="3481"/>
                    </a:lnTo>
                    <a:cubicBezTo>
                      <a:pt x="8025" y="3386"/>
                      <a:pt x="8049" y="3243"/>
                      <a:pt x="7894" y="3159"/>
                    </a:cubicBezTo>
                    <a:lnTo>
                      <a:pt x="2524" y="52"/>
                    </a:lnTo>
                    <a:cubicBezTo>
                      <a:pt x="2441" y="19"/>
                      <a:pt x="2351" y="1"/>
                      <a:pt x="226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1"/>
              <p:cNvSpPr/>
              <p:nvPr/>
            </p:nvSpPr>
            <p:spPr>
              <a:xfrm>
                <a:off x="2805688" y="3271075"/>
                <a:ext cx="217325" cy="124050"/>
              </a:xfrm>
              <a:custGeom>
                <a:rect b="b" l="l" r="r" t="t"/>
                <a:pathLst>
                  <a:path extrusionOk="0" h="4962" w="8693">
                    <a:moveTo>
                      <a:pt x="2248" y="0"/>
                    </a:moveTo>
                    <a:cubicBezTo>
                      <a:pt x="2141" y="0"/>
                      <a:pt x="2036" y="27"/>
                      <a:pt x="1942" y="84"/>
                    </a:cubicBezTo>
                    <a:lnTo>
                      <a:pt x="191" y="1096"/>
                    </a:lnTo>
                    <a:cubicBezTo>
                      <a:pt x="13" y="1191"/>
                      <a:pt x="1" y="1346"/>
                      <a:pt x="144" y="1429"/>
                    </a:cubicBezTo>
                    <a:lnTo>
                      <a:pt x="6168" y="4906"/>
                    </a:lnTo>
                    <a:cubicBezTo>
                      <a:pt x="6254" y="4943"/>
                      <a:pt x="6345" y="4961"/>
                      <a:pt x="6435" y="4961"/>
                    </a:cubicBezTo>
                    <a:cubicBezTo>
                      <a:pt x="6544" y="4961"/>
                      <a:pt x="6653" y="4934"/>
                      <a:pt x="6752" y="4882"/>
                    </a:cubicBezTo>
                    <a:lnTo>
                      <a:pt x="8502" y="3882"/>
                    </a:lnTo>
                    <a:cubicBezTo>
                      <a:pt x="8669" y="3775"/>
                      <a:pt x="8692" y="3620"/>
                      <a:pt x="8538" y="3536"/>
                    </a:cubicBezTo>
                    <a:lnTo>
                      <a:pt x="2525" y="60"/>
                    </a:lnTo>
                    <a:cubicBezTo>
                      <a:pt x="2436" y="21"/>
                      <a:pt x="2341" y="0"/>
                      <a:pt x="224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1"/>
              <p:cNvSpPr/>
              <p:nvPr/>
            </p:nvSpPr>
            <p:spPr>
              <a:xfrm>
                <a:off x="4160638" y="3864775"/>
                <a:ext cx="145575" cy="82900"/>
              </a:xfrm>
              <a:custGeom>
                <a:rect b="b" l="l" r="r" t="t"/>
                <a:pathLst>
                  <a:path extrusionOk="0" h="3316" w="5823">
                    <a:moveTo>
                      <a:pt x="2255" y="1"/>
                    </a:moveTo>
                    <a:cubicBezTo>
                      <a:pt x="2170" y="1"/>
                      <a:pt x="2086" y="21"/>
                      <a:pt x="2012" y="65"/>
                    </a:cubicBezTo>
                    <a:lnTo>
                      <a:pt x="155" y="1148"/>
                    </a:lnTo>
                    <a:cubicBezTo>
                      <a:pt x="12" y="1220"/>
                      <a:pt x="0" y="1351"/>
                      <a:pt x="119" y="1422"/>
                    </a:cubicBezTo>
                    <a:lnTo>
                      <a:pt x="3322" y="3268"/>
                    </a:lnTo>
                    <a:cubicBezTo>
                      <a:pt x="3393" y="3300"/>
                      <a:pt x="3469" y="3316"/>
                      <a:pt x="3544" y="3316"/>
                    </a:cubicBezTo>
                    <a:cubicBezTo>
                      <a:pt x="3633" y="3316"/>
                      <a:pt x="3721" y="3294"/>
                      <a:pt x="3798" y="3256"/>
                    </a:cubicBezTo>
                    <a:lnTo>
                      <a:pt x="5667" y="2172"/>
                    </a:lnTo>
                    <a:cubicBezTo>
                      <a:pt x="5810" y="2089"/>
                      <a:pt x="5822" y="1970"/>
                      <a:pt x="5691" y="1898"/>
                    </a:cubicBezTo>
                    <a:lnTo>
                      <a:pt x="2489" y="53"/>
                    </a:lnTo>
                    <a:cubicBezTo>
                      <a:pt x="2414" y="19"/>
                      <a:pt x="2334" y="1"/>
                      <a:pt x="22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1"/>
              <p:cNvSpPr/>
              <p:nvPr/>
            </p:nvSpPr>
            <p:spPr>
              <a:xfrm>
                <a:off x="4023113" y="3879875"/>
                <a:ext cx="200950" cy="114525"/>
              </a:xfrm>
              <a:custGeom>
                <a:rect b="b" l="l" r="r" t="t"/>
                <a:pathLst>
                  <a:path extrusionOk="0" h="4581" w="8038">
                    <a:moveTo>
                      <a:pt x="2268" y="0"/>
                    </a:moveTo>
                    <a:cubicBezTo>
                      <a:pt x="2160" y="0"/>
                      <a:pt x="2051" y="28"/>
                      <a:pt x="1953" y="80"/>
                    </a:cubicBezTo>
                    <a:lnTo>
                      <a:pt x="191" y="1092"/>
                    </a:lnTo>
                    <a:cubicBezTo>
                      <a:pt x="24" y="1199"/>
                      <a:pt x="0" y="1342"/>
                      <a:pt x="143" y="1425"/>
                    </a:cubicBezTo>
                    <a:lnTo>
                      <a:pt x="5513" y="4521"/>
                    </a:lnTo>
                    <a:cubicBezTo>
                      <a:pt x="5597" y="4560"/>
                      <a:pt x="5688" y="4581"/>
                      <a:pt x="5780" y="4581"/>
                    </a:cubicBezTo>
                    <a:cubicBezTo>
                      <a:pt x="5885" y="4581"/>
                      <a:pt x="5990" y="4554"/>
                      <a:pt x="6085" y="4497"/>
                    </a:cubicBezTo>
                    <a:lnTo>
                      <a:pt x="7847" y="3485"/>
                    </a:lnTo>
                    <a:cubicBezTo>
                      <a:pt x="8013" y="3390"/>
                      <a:pt x="8037" y="3235"/>
                      <a:pt x="7882" y="3152"/>
                    </a:cubicBezTo>
                    <a:lnTo>
                      <a:pt x="2525" y="56"/>
                    </a:lnTo>
                    <a:cubicBezTo>
                      <a:pt x="2444" y="19"/>
                      <a:pt x="2357" y="0"/>
                      <a:pt x="22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1"/>
              <p:cNvSpPr/>
              <p:nvPr/>
            </p:nvSpPr>
            <p:spPr>
              <a:xfrm>
                <a:off x="3925188" y="3917450"/>
                <a:ext cx="217300" cy="123975"/>
              </a:xfrm>
              <a:custGeom>
                <a:rect b="b" l="l" r="r" t="t"/>
                <a:pathLst>
                  <a:path extrusionOk="0" h="4959" w="8692">
                    <a:moveTo>
                      <a:pt x="2253" y="1"/>
                    </a:moveTo>
                    <a:cubicBezTo>
                      <a:pt x="2143" y="1"/>
                      <a:pt x="2033" y="31"/>
                      <a:pt x="1929" y="89"/>
                    </a:cubicBezTo>
                    <a:lnTo>
                      <a:pt x="191" y="1089"/>
                    </a:lnTo>
                    <a:cubicBezTo>
                      <a:pt x="12" y="1184"/>
                      <a:pt x="0" y="1351"/>
                      <a:pt x="143" y="1422"/>
                    </a:cubicBezTo>
                    <a:lnTo>
                      <a:pt x="6168" y="4899"/>
                    </a:lnTo>
                    <a:cubicBezTo>
                      <a:pt x="6257" y="4938"/>
                      <a:pt x="6351" y="4959"/>
                      <a:pt x="6445" y="4959"/>
                    </a:cubicBezTo>
                    <a:cubicBezTo>
                      <a:pt x="6551" y="4959"/>
                      <a:pt x="6656" y="4932"/>
                      <a:pt x="6751" y="4875"/>
                    </a:cubicBezTo>
                    <a:lnTo>
                      <a:pt x="8501" y="3875"/>
                    </a:lnTo>
                    <a:cubicBezTo>
                      <a:pt x="8668" y="3780"/>
                      <a:pt x="8692" y="3625"/>
                      <a:pt x="8537" y="3542"/>
                    </a:cubicBezTo>
                    <a:lnTo>
                      <a:pt x="2524" y="65"/>
                    </a:lnTo>
                    <a:cubicBezTo>
                      <a:pt x="2438" y="22"/>
                      <a:pt x="2346" y="1"/>
                      <a:pt x="225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1"/>
              <p:cNvSpPr/>
              <p:nvPr/>
            </p:nvSpPr>
            <p:spPr>
              <a:xfrm>
                <a:off x="2723238" y="3317650"/>
                <a:ext cx="145875" cy="82975"/>
              </a:xfrm>
              <a:custGeom>
                <a:rect b="b" l="l" r="r" t="t"/>
                <a:pathLst>
                  <a:path extrusionOk="0" h="3319" w="5835">
                    <a:moveTo>
                      <a:pt x="2284" y="0"/>
                    </a:moveTo>
                    <a:cubicBezTo>
                      <a:pt x="2201" y="0"/>
                      <a:pt x="2120" y="21"/>
                      <a:pt x="2049" y="66"/>
                    </a:cubicBezTo>
                    <a:lnTo>
                      <a:pt x="156" y="1150"/>
                    </a:lnTo>
                    <a:cubicBezTo>
                      <a:pt x="25" y="1233"/>
                      <a:pt x="1" y="1352"/>
                      <a:pt x="120" y="1412"/>
                    </a:cubicBezTo>
                    <a:lnTo>
                      <a:pt x="3346" y="3281"/>
                    </a:lnTo>
                    <a:cubicBezTo>
                      <a:pt x="3408" y="3307"/>
                      <a:pt x="3474" y="3319"/>
                      <a:pt x="3541" y="3319"/>
                    </a:cubicBezTo>
                    <a:cubicBezTo>
                      <a:pt x="3629" y="3319"/>
                      <a:pt x="3718" y="3298"/>
                      <a:pt x="3799" y="3257"/>
                    </a:cubicBezTo>
                    <a:lnTo>
                      <a:pt x="5680" y="2174"/>
                    </a:lnTo>
                    <a:cubicBezTo>
                      <a:pt x="5823" y="2090"/>
                      <a:pt x="5835" y="1971"/>
                      <a:pt x="5716" y="1912"/>
                    </a:cubicBezTo>
                    <a:lnTo>
                      <a:pt x="2489" y="42"/>
                    </a:lnTo>
                    <a:cubicBezTo>
                      <a:pt x="2424" y="15"/>
                      <a:pt x="2353" y="0"/>
                      <a:pt x="22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1"/>
              <p:cNvSpPr/>
              <p:nvPr/>
            </p:nvSpPr>
            <p:spPr>
              <a:xfrm>
                <a:off x="2829513" y="3378950"/>
                <a:ext cx="145875" cy="83100"/>
              </a:xfrm>
              <a:custGeom>
                <a:rect b="b" l="l" r="r" t="t"/>
                <a:pathLst>
                  <a:path extrusionOk="0" h="3324" w="5835">
                    <a:moveTo>
                      <a:pt x="2289" y="1"/>
                    </a:moveTo>
                    <a:cubicBezTo>
                      <a:pt x="2207" y="1"/>
                      <a:pt x="2126" y="22"/>
                      <a:pt x="2048" y="67"/>
                    </a:cubicBezTo>
                    <a:lnTo>
                      <a:pt x="155" y="1150"/>
                    </a:lnTo>
                    <a:cubicBezTo>
                      <a:pt x="24" y="1234"/>
                      <a:pt x="0" y="1353"/>
                      <a:pt x="119" y="1412"/>
                    </a:cubicBezTo>
                    <a:lnTo>
                      <a:pt x="3346" y="3281"/>
                    </a:lnTo>
                    <a:cubicBezTo>
                      <a:pt x="3411" y="3309"/>
                      <a:pt x="3484" y="3324"/>
                      <a:pt x="3557" y="3324"/>
                    </a:cubicBezTo>
                    <a:cubicBezTo>
                      <a:pt x="3642" y="3324"/>
                      <a:pt x="3727" y="3303"/>
                      <a:pt x="3798" y="3258"/>
                    </a:cubicBezTo>
                    <a:lnTo>
                      <a:pt x="5692" y="2174"/>
                    </a:lnTo>
                    <a:cubicBezTo>
                      <a:pt x="5823" y="2091"/>
                      <a:pt x="5834" y="1972"/>
                      <a:pt x="5727" y="1912"/>
                    </a:cubicBezTo>
                    <a:lnTo>
                      <a:pt x="2501" y="43"/>
                    </a:lnTo>
                    <a:cubicBezTo>
                      <a:pt x="2430" y="16"/>
                      <a:pt x="2359" y="1"/>
                      <a:pt x="228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1"/>
              <p:cNvSpPr/>
              <p:nvPr/>
            </p:nvSpPr>
            <p:spPr>
              <a:xfrm>
                <a:off x="2935763" y="3440275"/>
                <a:ext cx="145875" cy="83100"/>
              </a:xfrm>
              <a:custGeom>
                <a:rect b="b" l="l" r="r" t="t"/>
                <a:pathLst>
                  <a:path extrusionOk="0" h="3324" w="5835">
                    <a:moveTo>
                      <a:pt x="2284" y="1"/>
                    </a:moveTo>
                    <a:cubicBezTo>
                      <a:pt x="2201" y="1"/>
                      <a:pt x="2120" y="21"/>
                      <a:pt x="2049" y="66"/>
                    </a:cubicBezTo>
                    <a:lnTo>
                      <a:pt x="156" y="1150"/>
                    </a:lnTo>
                    <a:cubicBezTo>
                      <a:pt x="25" y="1233"/>
                      <a:pt x="1" y="1352"/>
                      <a:pt x="120" y="1412"/>
                    </a:cubicBezTo>
                    <a:lnTo>
                      <a:pt x="3347" y="3281"/>
                    </a:lnTo>
                    <a:cubicBezTo>
                      <a:pt x="3412" y="3308"/>
                      <a:pt x="3482" y="3323"/>
                      <a:pt x="3553" y="3323"/>
                    </a:cubicBezTo>
                    <a:cubicBezTo>
                      <a:pt x="3637" y="3323"/>
                      <a:pt x="3722" y="3303"/>
                      <a:pt x="3799" y="3257"/>
                    </a:cubicBezTo>
                    <a:lnTo>
                      <a:pt x="5692" y="2174"/>
                    </a:lnTo>
                    <a:cubicBezTo>
                      <a:pt x="5823" y="2091"/>
                      <a:pt x="5835" y="1971"/>
                      <a:pt x="5716" y="1912"/>
                    </a:cubicBezTo>
                    <a:lnTo>
                      <a:pt x="2489" y="43"/>
                    </a:lnTo>
                    <a:cubicBezTo>
                      <a:pt x="2424" y="15"/>
                      <a:pt x="2353" y="1"/>
                      <a:pt x="2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1"/>
              <p:cNvSpPr/>
              <p:nvPr/>
            </p:nvSpPr>
            <p:spPr>
              <a:xfrm>
                <a:off x="2990838" y="3378025"/>
                <a:ext cx="121175" cy="68575"/>
              </a:xfrm>
              <a:custGeom>
                <a:rect b="b" l="l" r="r" t="t"/>
                <a:pathLst>
                  <a:path extrusionOk="0" h="2743" w="4847">
                    <a:moveTo>
                      <a:pt x="2257" y="0"/>
                    </a:moveTo>
                    <a:cubicBezTo>
                      <a:pt x="2146" y="0"/>
                      <a:pt x="2034" y="28"/>
                      <a:pt x="1929" y="80"/>
                    </a:cubicBezTo>
                    <a:lnTo>
                      <a:pt x="191" y="1092"/>
                    </a:lnTo>
                    <a:cubicBezTo>
                      <a:pt x="12" y="1199"/>
                      <a:pt x="1" y="1342"/>
                      <a:pt x="143" y="1437"/>
                    </a:cubicBezTo>
                    <a:lnTo>
                      <a:pt x="2310" y="2687"/>
                    </a:lnTo>
                    <a:cubicBezTo>
                      <a:pt x="2394" y="2724"/>
                      <a:pt x="2484" y="2742"/>
                      <a:pt x="2574" y="2742"/>
                    </a:cubicBezTo>
                    <a:cubicBezTo>
                      <a:pt x="2690" y="2742"/>
                      <a:pt x="2805" y="2712"/>
                      <a:pt x="2906" y="2652"/>
                    </a:cubicBezTo>
                    <a:lnTo>
                      <a:pt x="4656" y="1652"/>
                    </a:lnTo>
                    <a:cubicBezTo>
                      <a:pt x="4823" y="1544"/>
                      <a:pt x="4846" y="1402"/>
                      <a:pt x="4692" y="1306"/>
                    </a:cubicBezTo>
                    <a:lnTo>
                      <a:pt x="2525" y="56"/>
                    </a:lnTo>
                    <a:cubicBezTo>
                      <a:pt x="2439" y="19"/>
                      <a:pt x="2348" y="0"/>
                      <a:pt x="22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1"/>
              <p:cNvSpPr/>
              <p:nvPr/>
            </p:nvSpPr>
            <p:spPr>
              <a:xfrm>
                <a:off x="3075663" y="3426925"/>
                <a:ext cx="120875" cy="68500"/>
              </a:xfrm>
              <a:custGeom>
                <a:rect b="b" l="l" r="r" t="t"/>
                <a:pathLst>
                  <a:path extrusionOk="0" h="2740" w="4835">
                    <a:moveTo>
                      <a:pt x="2255" y="0"/>
                    </a:moveTo>
                    <a:cubicBezTo>
                      <a:pt x="2146" y="0"/>
                      <a:pt x="2039" y="30"/>
                      <a:pt x="1942" y="89"/>
                    </a:cubicBezTo>
                    <a:lnTo>
                      <a:pt x="191" y="1089"/>
                    </a:lnTo>
                    <a:cubicBezTo>
                      <a:pt x="13" y="1196"/>
                      <a:pt x="1" y="1339"/>
                      <a:pt x="156" y="1434"/>
                    </a:cubicBezTo>
                    <a:lnTo>
                      <a:pt x="2311" y="2684"/>
                    </a:lnTo>
                    <a:cubicBezTo>
                      <a:pt x="2396" y="2722"/>
                      <a:pt x="2487" y="2740"/>
                      <a:pt x="2578" y="2740"/>
                    </a:cubicBezTo>
                    <a:cubicBezTo>
                      <a:pt x="2689" y="2740"/>
                      <a:pt x="2801" y="2713"/>
                      <a:pt x="2906" y="2660"/>
                    </a:cubicBezTo>
                    <a:lnTo>
                      <a:pt x="4644" y="1648"/>
                    </a:lnTo>
                    <a:cubicBezTo>
                      <a:pt x="4823" y="1553"/>
                      <a:pt x="4835" y="1398"/>
                      <a:pt x="4692" y="1315"/>
                    </a:cubicBezTo>
                    <a:lnTo>
                      <a:pt x="2525" y="65"/>
                    </a:lnTo>
                    <a:cubicBezTo>
                      <a:pt x="2438" y="21"/>
                      <a:pt x="2346" y="0"/>
                      <a:pt x="22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1"/>
              <p:cNvSpPr/>
              <p:nvPr/>
            </p:nvSpPr>
            <p:spPr>
              <a:xfrm>
                <a:off x="3160513" y="3475950"/>
                <a:ext cx="120875" cy="68525"/>
              </a:xfrm>
              <a:custGeom>
                <a:rect b="b" l="l" r="r" t="t"/>
                <a:pathLst>
                  <a:path extrusionOk="0" h="2741" w="4835">
                    <a:moveTo>
                      <a:pt x="2258" y="1"/>
                    </a:moveTo>
                    <a:cubicBezTo>
                      <a:pt x="2148" y="1"/>
                      <a:pt x="2039" y="28"/>
                      <a:pt x="1941" y="80"/>
                    </a:cubicBezTo>
                    <a:lnTo>
                      <a:pt x="191" y="1092"/>
                    </a:lnTo>
                    <a:cubicBezTo>
                      <a:pt x="24" y="1187"/>
                      <a:pt x="0" y="1342"/>
                      <a:pt x="155" y="1426"/>
                    </a:cubicBezTo>
                    <a:lnTo>
                      <a:pt x="2322" y="2676"/>
                    </a:lnTo>
                    <a:cubicBezTo>
                      <a:pt x="2403" y="2719"/>
                      <a:pt x="2495" y="2740"/>
                      <a:pt x="2587" y="2740"/>
                    </a:cubicBezTo>
                    <a:cubicBezTo>
                      <a:pt x="2697" y="2740"/>
                      <a:pt x="2808" y="2710"/>
                      <a:pt x="2905" y="2652"/>
                    </a:cubicBezTo>
                    <a:lnTo>
                      <a:pt x="4644" y="1652"/>
                    </a:lnTo>
                    <a:cubicBezTo>
                      <a:pt x="4822" y="1545"/>
                      <a:pt x="4834" y="1402"/>
                      <a:pt x="4691" y="1306"/>
                    </a:cubicBezTo>
                    <a:lnTo>
                      <a:pt x="2524" y="56"/>
                    </a:lnTo>
                    <a:cubicBezTo>
                      <a:pt x="2438" y="19"/>
                      <a:pt x="2348" y="1"/>
                      <a:pt x="22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1"/>
              <p:cNvSpPr/>
              <p:nvPr/>
            </p:nvSpPr>
            <p:spPr>
              <a:xfrm>
                <a:off x="3245338" y="3524850"/>
                <a:ext cx="121175" cy="68500"/>
              </a:xfrm>
              <a:custGeom>
                <a:rect b="b" l="l" r="r" t="t"/>
                <a:pathLst>
                  <a:path extrusionOk="0" h="2740" w="4847">
                    <a:moveTo>
                      <a:pt x="2257" y="0"/>
                    </a:moveTo>
                    <a:cubicBezTo>
                      <a:pt x="2146" y="0"/>
                      <a:pt x="2038" y="30"/>
                      <a:pt x="1941" y="89"/>
                    </a:cubicBezTo>
                    <a:lnTo>
                      <a:pt x="191" y="1101"/>
                    </a:lnTo>
                    <a:cubicBezTo>
                      <a:pt x="24" y="1196"/>
                      <a:pt x="0" y="1351"/>
                      <a:pt x="155" y="1434"/>
                    </a:cubicBezTo>
                    <a:lnTo>
                      <a:pt x="2322" y="2684"/>
                    </a:lnTo>
                    <a:cubicBezTo>
                      <a:pt x="2408" y="2722"/>
                      <a:pt x="2498" y="2740"/>
                      <a:pt x="2588" y="2740"/>
                    </a:cubicBezTo>
                    <a:cubicBezTo>
                      <a:pt x="2698" y="2740"/>
                      <a:pt x="2807" y="2713"/>
                      <a:pt x="2906" y="2660"/>
                    </a:cubicBezTo>
                    <a:lnTo>
                      <a:pt x="4656" y="1648"/>
                    </a:lnTo>
                    <a:cubicBezTo>
                      <a:pt x="4822" y="1553"/>
                      <a:pt x="4846" y="1398"/>
                      <a:pt x="4691" y="1315"/>
                    </a:cubicBezTo>
                    <a:lnTo>
                      <a:pt x="2536" y="65"/>
                    </a:lnTo>
                    <a:cubicBezTo>
                      <a:pt x="2444" y="21"/>
                      <a:pt x="2349" y="0"/>
                      <a:pt x="22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1"/>
              <p:cNvSpPr/>
              <p:nvPr/>
            </p:nvSpPr>
            <p:spPr>
              <a:xfrm>
                <a:off x="3330463" y="3573950"/>
                <a:ext cx="120875" cy="68525"/>
              </a:xfrm>
              <a:custGeom>
                <a:rect b="b" l="l" r="r" t="t"/>
                <a:pathLst>
                  <a:path extrusionOk="0" h="2741" w="4835">
                    <a:moveTo>
                      <a:pt x="2250" y="1"/>
                    </a:moveTo>
                    <a:cubicBezTo>
                      <a:pt x="2138" y="1"/>
                      <a:pt x="2027" y="31"/>
                      <a:pt x="1929" y="89"/>
                    </a:cubicBezTo>
                    <a:lnTo>
                      <a:pt x="191" y="1089"/>
                    </a:lnTo>
                    <a:cubicBezTo>
                      <a:pt x="12" y="1196"/>
                      <a:pt x="1" y="1339"/>
                      <a:pt x="143" y="1435"/>
                    </a:cubicBezTo>
                    <a:lnTo>
                      <a:pt x="2310" y="2685"/>
                    </a:lnTo>
                    <a:cubicBezTo>
                      <a:pt x="2396" y="2722"/>
                      <a:pt x="2487" y="2740"/>
                      <a:pt x="2577" y="2740"/>
                    </a:cubicBezTo>
                    <a:cubicBezTo>
                      <a:pt x="2687" y="2740"/>
                      <a:pt x="2796" y="2713"/>
                      <a:pt x="2894" y="2661"/>
                    </a:cubicBezTo>
                    <a:lnTo>
                      <a:pt x="4644" y="1649"/>
                    </a:lnTo>
                    <a:cubicBezTo>
                      <a:pt x="4811" y="1554"/>
                      <a:pt x="4835" y="1399"/>
                      <a:pt x="4680" y="1316"/>
                    </a:cubicBezTo>
                    <a:lnTo>
                      <a:pt x="2525" y="65"/>
                    </a:lnTo>
                    <a:cubicBezTo>
                      <a:pt x="2438" y="22"/>
                      <a:pt x="2344" y="1"/>
                      <a:pt x="225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1"/>
              <p:cNvSpPr/>
              <p:nvPr/>
            </p:nvSpPr>
            <p:spPr>
              <a:xfrm>
                <a:off x="3415288" y="3623000"/>
                <a:ext cx="120875" cy="68500"/>
              </a:xfrm>
              <a:custGeom>
                <a:rect b="b" l="l" r="r" t="t"/>
                <a:pathLst>
                  <a:path extrusionOk="0" h="2740" w="4835">
                    <a:moveTo>
                      <a:pt x="2259" y="0"/>
                    </a:moveTo>
                    <a:cubicBezTo>
                      <a:pt x="2149" y="0"/>
                      <a:pt x="2040" y="27"/>
                      <a:pt x="1942" y="80"/>
                    </a:cubicBezTo>
                    <a:lnTo>
                      <a:pt x="191" y="1092"/>
                    </a:lnTo>
                    <a:cubicBezTo>
                      <a:pt x="13" y="1187"/>
                      <a:pt x="1" y="1342"/>
                      <a:pt x="144" y="1425"/>
                    </a:cubicBezTo>
                    <a:lnTo>
                      <a:pt x="2311" y="2675"/>
                    </a:lnTo>
                    <a:cubicBezTo>
                      <a:pt x="2398" y="2719"/>
                      <a:pt x="2489" y="2740"/>
                      <a:pt x="2582" y="2740"/>
                    </a:cubicBezTo>
                    <a:cubicBezTo>
                      <a:pt x="2692" y="2740"/>
                      <a:pt x="2802" y="2710"/>
                      <a:pt x="2906" y="2652"/>
                    </a:cubicBezTo>
                    <a:lnTo>
                      <a:pt x="4644" y="1651"/>
                    </a:lnTo>
                    <a:cubicBezTo>
                      <a:pt x="4823" y="1544"/>
                      <a:pt x="4835" y="1401"/>
                      <a:pt x="4692" y="1306"/>
                    </a:cubicBezTo>
                    <a:lnTo>
                      <a:pt x="2525" y="56"/>
                    </a:lnTo>
                    <a:cubicBezTo>
                      <a:pt x="2439" y="18"/>
                      <a:pt x="2349" y="0"/>
                      <a:pt x="225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1"/>
              <p:cNvSpPr/>
              <p:nvPr/>
            </p:nvSpPr>
            <p:spPr>
              <a:xfrm>
                <a:off x="3500138" y="3672100"/>
                <a:ext cx="120875" cy="68400"/>
              </a:xfrm>
              <a:custGeom>
                <a:rect b="b" l="l" r="r" t="t"/>
                <a:pathLst>
                  <a:path extrusionOk="0" h="2736" w="4835">
                    <a:moveTo>
                      <a:pt x="2257" y="1"/>
                    </a:moveTo>
                    <a:cubicBezTo>
                      <a:pt x="2146" y="1"/>
                      <a:pt x="2034" y="28"/>
                      <a:pt x="1929" y="80"/>
                    </a:cubicBezTo>
                    <a:lnTo>
                      <a:pt x="191" y="1092"/>
                    </a:lnTo>
                    <a:cubicBezTo>
                      <a:pt x="12" y="1188"/>
                      <a:pt x="0" y="1342"/>
                      <a:pt x="143" y="1426"/>
                    </a:cubicBezTo>
                    <a:lnTo>
                      <a:pt x="2310" y="2676"/>
                    </a:lnTo>
                    <a:cubicBezTo>
                      <a:pt x="2399" y="2715"/>
                      <a:pt x="2496" y="2736"/>
                      <a:pt x="2593" y="2736"/>
                    </a:cubicBezTo>
                    <a:cubicBezTo>
                      <a:pt x="2702" y="2736"/>
                      <a:pt x="2810" y="2709"/>
                      <a:pt x="2905" y="2652"/>
                    </a:cubicBezTo>
                    <a:lnTo>
                      <a:pt x="4644" y="1640"/>
                    </a:lnTo>
                    <a:cubicBezTo>
                      <a:pt x="4822" y="1545"/>
                      <a:pt x="4834" y="1390"/>
                      <a:pt x="4691" y="1307"/>
                    </a:cubicBezTo>
                    <a:lnTo>
                      <a:pt x="2524" y="57"/>
                    </a:lnTo>
                    <a:cubicBezTo>
                      <a:pt x="2438" y="19"/>
                      <a:pt x="2348" y="1"/>
                      <a:pt x="225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1"/>
              <p:cNvSpPr/>
              <p:nvPr/>
            </p:nvSpPr>
            <p:spPr>
              <a:xfrm>
                <a:off x="3584963" y="3721000"/>
                <a:ext cx="120875" cy="68525"/>
              </a:xfrm>
              <a:custGeom>
                <a:rect b="b" l="l" r="r" t="t"/>
                <a:pathLst>
                  <a:path extrusionOk="0" h="2741" w="4835">
                    <a:moveTo>
                      <a:pt x="2255" y="0"/>
                    </a:moveTo>
                    <a:cubicBezTo>
                      <a:pt x="2146" y="0"/>
                      <a:pt x="2038" y="31"/>
                      <a:pt x="1941" y="89"/>
                    </a:cubicBezTo>
                    <a:lnTo>
                      <a:pt x="191" y="1089"/>
                    </a:lnTo>
                    <a:cubicBezTo>
                      <a:pt x="24" y="1196"/>
                      <a:pt x="0" y="1351"/>
                      <a:pt x="155" y="1434"/>
                    </a:cubicBezTo>
                    <a:lnTo>
                      <a:pt x="2322" y="2684"/>
                    </a:lnTo>
                    <a:cubicBezTo>
                      <a:pt x="2403" y="2722"/>
                      <a:pt x="2493" y="2740"/>
                      <a:pt x="2584" y="2740"/>
                    </a:cubicBezTo>
                    <a:cubicBezTo>
                      <a:pt x="2695" y="2740"/>
                      <a:pt x="2807" y="2713"/>
                      <a:pt x="2906" y="2661"/>
                    </a:cubicBezTo>
                    <a:lnTo>
                      <a:pt x="4656" y="1661"/>
                    </a:lnTo>
                    <a:cubicBezTo>
                      <a:pt x="4822" y="1553"/>
                      <a:pt x="4834" y="1399"/>
                      <a:pt x="4691" y="1315"/>
                    </a:cubicBezTo>
                    <a:lnTo>
                      <a:pt x="2525" y="65"/>
                    </a:lnTo>
                    <a:cubicBezTo>
                      <a:pt x="2438" y="22"/>
                      <a:pt x="2346" y="0"/>
                      <a:pt x="22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1"/>
              <p:cNvSpPr/>
              <p:nvPr/>
            </p:nvSpPr>
            <p:spPr>
              <a:xfrm>
                <a:off x="3670088" y="3770225"/>
                <a:ext cx="120875" cy="68350"/>
              </a:xfrm>
              <a:custGeom>
                <a:rect b="b" l="l" r="r" t="t"/>
                <a:pathLst>
                  <a:path extrusionOk="0" h="2734" w="4835">
                    <a:moveTo>
                      <a:pt x="2246" y="1"/>
                    </a:moveTo>
                    <a:cubicBezTo>
                      <a:pt x="2139" y="1"/>
                      <a:pt x="2031" y="27"/>
                      <a:pt x="1929" y="84"/>
                    </a:cubicBezTo>
                    <a:lnTo>
                      <a:pt x="191" y="1096"/>
                    </a:lnTo>
                    <a:cubicBezTo>
                      <a:pt x="13" y="1192"/>
                      <a:pt x="1" y="1346"/>
                      <a:pt x="143" y="1430"/>
                    </a:cubicBezTo>
                    <a:lnTo>
                      <a:pt x="2310" y="2668"/>
                    </a:lnTo>
                    <a:cubicBezTo>
                      <a:pt x="2400" y="2713"/>
                      <a:pt x="2494" y="2734"/>
                      <a:pt x="2589" y="2734"/>
                    </a:cubicBezTo>
                    <a:cubicBezTo>
                      <a:pt x="2697" y="2734"/>
                      <a:pt x="2805" y="2707"/>
                      <a:pt x="2906" y="2656"/>
                    </a:cubicBezTo>
                    <a:lnTo>
                      <a:pt x="4644" y="1644"/>
                    </a:lnTo>
                    <a:cubicBezTo>
                      <a:pt x="4823" y="1549"/>
                      <a:pt x="4835" y="1394"/>
                      <a:pt x="4692" y="1311"/>
                    </a:cubicBezTo>
                    <a:lnTo>
                      <a:pt x="2525" y="61"/>
                    </a:lnTo>
                    <a:cubicBezTo>
                      <a:pt x="2435" y="22"/>
                      <a:pt x="2341" y="1"/>
                      <a:pt x="224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1"/>
              <p:cNvSpPr/>
              <p:nvPr/>
            </p:nvSpPr>
            <p:spPr>
              <a:xfrm>
                <a:off x="3754913" y="3819150"/>
                <a:ext cx="121175" cy="68400"/>
              </a:xfrm>
              <a:custGeom>
                <a:rect b="b" l="l" r="r" t="t"/>
                <a:pathLst>
                  <a:path extrusionOk="0" h="2736" w="4847">
                    <a:moveTo>
                      <a:pt x="2264" y="0"/>
                    </a:moveTo>
                    <a:cubicBezTo>
                      <a:pt x="2152" y="0"/>
                      <a:pt x="2040" y="28"/>
                      <a:pt x="1942" y="80"/>
                    </a:cubicBezTo>
                    <a:lnTo>
                      <a:pt x="191" y="1092"/>
                    </a:lnTo>
                    <a:cubicBezTo>
                      <a:pt x="13" y="1187"/>
                      <a:pt x="1" y="1342"/>
                      <a:pt x="144" y="1425"/>
                    </a:cubicBezTo>
                    <a:lnTo>
                      <a:pt x="2311" y="2676"/>
                    </a:lnTo>
                    <a:cubicBezTo>
                      <a:pt x="2400" y="2715"/>
                      <a:pt x="2497" y="2735"/>
                      <a:pt x="2593" y="2735"/>
                    </a:cubicBezTo>
                    <a:cubicBezTo>
                      <a:pt x="2703" y="2735"/>
                      <a:pt x="2811" y="2709"/>
                      <a:pt x="2906" y="2652"/>
                    </a:cubicBezTo>
                    <a:lnTo>
                      <a:pt x="4656" y="1640"/>
                    </a:lnTo>
                    <a:cubicBezTo>
                      <a:pt x="4823" y="1544"/>
                      <a:pt x="4847" y="1390"/>
                      <a:pt x="4692" y="1306"/>
                    </a:cubicBezTo>
                    <a:lnTo>
                      <a:pt x="2525" y="56"/>
                    </a:lnTo>
                    <a:cubicBezTo>
                      <a:pt x="2445" y="19"/>
                      <a:pt x="2355" y="0"/>
                      <a:pt x="226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1"/>
              <p:cNvSpPr/>
              <p:nvPr/>
            </p:nvSpPr>
            <p:spPr>
              <a:xfrm>
                <a:off x="3839763" y="3868050"/>
                <a:ext cx="120875" cy="68500"/>
              </a:xfrm>
              <a:custGeom>
                <a:rect b="b" l="l" r="r" t="t"/>
                <a:pathLst>
                  <a:path extrusionOk="0" h="2740" w="4835">
                    <a:moveTo>
                      <a:pt x="2254" y="0"/>
                    </a:moveTo>
                    <a:cubicBezTo>
                      <a:pt x="2146" y="0"/>
                      <a:pt x="2038" y="30"/>
                      <a:pt x="1941" y="89"/>
                    </a:cubicBezTo>
                    <a:lnTo>
                      <a:pt x="191" y="1089"/>
                    </a:lnTo>
                    <a:cubicBezTo>
                      <a:pt x="12" y="1196"/>
                      <a:pt x="0" y="1351"/>
                      <a:pt x="155" y="1434"/>
                    </a:cubicBezTo>
                    <a:lnTo>
                      <a:pt x="2310" y="2684"/>
                    </a:lnTo>
                    <a:cubicBezTo>
                      <a:pt x="2396" y="2722"/>
                      <a:pt x="2486" y="2740"/>
                      <a:pt x="2577" y="2740"/>
                    </a:cubicBezTo>
                    <a:cubicBezTo>
                      <a:pt x="2689" y="2740"/>
                      <a:pt x="2801" y="2713"/>
                      <a:pt x="2905" y="2660"/>
                    </a:cubicBezTo>
                    <a:lnTo>
                      <a:pt x="4644" y="1648"/>
                    </a:lnTo>
                    <a:cubicBezTo>
                      <a:pt x="4822" y="1553"/>
                      <a:pt x="4834" y="1398"/>
                      <a:pt x="4691" y="1315"/>
                    </a:cubicBezTo>
                    <a:lnTo>
                      <a:pt x="2524" y="65"/>
                    </a:lnTo>
                    <a:cubicBezTo>
                      <a:pt x="2437" y="21"/>
                      <a:pt x="2346" y="0"/>
                      <a:pt x="22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1"/>
              <p:cNvSpPr/>
              <p:nvPr/>
            </p:nvSpPr>
            <p:spPr>
              <a:xfrm>
                <a:off x="3057813" y="3322350"/>
                <a:ext cx="123550" cy="69900"/>
              </a:xfrm>
              <a:custGeom>
                <a:rect b="b" l="l" r="r" t="t"/>
                <a:pathLst>
                  <a:path extrusionOk="0" h="2796" w="4942">
                    <a:moveTo>
                      <a:pt x="2263" y="1"/>
                    </a:moveTo>
                    <a:cubicBezTo>
                      <a:pt x="2157" y="1"/>
                      <a:pt x="2051" y="28"/>
                      <a:pt x="1953" y="81"/>
                    </a:cubicBezTo>
                    <a:lnTo>
                      <a:pt x="191" y="1104"/>
                    </a:lnTo>
                    <a:cubicBezTo>
                      <a:pt x="24" y="1200"/>
                      <a:pt x="0" y="1355"/>
                      <a:pt x="143" y="1438"/>
                    </a:cubicBezTo>
                    <a:lnTo>
                      <a:pt x="2417" y="2736"/>
                    </a:lnTo>
                    <a:cubicBezTo>
                      <a:pt x="2501" y="2775"/>
                      <a:pt x="2593" y="2795"/>
                      <a:pt x="2683" y="2795"/>
                    </a:cubicBezTo>
                    <a:cubicBezTo>
                      <a:pt x="2786" y="2795"/>
                      <a:pt x="2888" y="2769"/>
                      <a:pt x="2977" y="2712"/>
                    </a:cubicBezTo>
                    <a:lnTo>
                      <a:pt x="4751" y="1700"/>
                    </a:lnTo>
                    <a:cubicBezTo>
                      <a:pt x="4918" y="1605"/>
                      <a:pt x="4942" y="1450"/>
                      <a:pt x="4787" y="1366"/>
                    </a:cubicBezTo>
                    <a:lnTo>
                      <a:pt x="2525" y="57"/>
                    </a:lnTo>
                    <a:cubicBezTo>
                      <a:pt x="2439" y="19"/>
                      <a:pt x="2351" y="1"/>
                      <a:pt x="226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1"/>
              <p:cNvSpPr/>
              <p:nvPr/>
            </p:nvSpPr>
            <p:spPr>
              <a:xfrm>
                <a:off x="3145313" y="3372975"/>
                <a:ext cx="123550" cy="69775"/>
              </a:xfrm>
              <a:custGeom>
                <a:rect b="b" l="l" r="r" t="t"/>
                <a:pathLst>
                  <a:path extrusionOk="0" h="2791" w="4942">
                    <a:moveTo>
                      <a:pt x="2269" y="0"/>
                    </a:moveTo>
                    <a:cubicBezTo>
                      <a:pt x="2161" y="0"/>
                      <a:pt x="2052" y="27"/>
                      <a:pt x="1954" y="80"/>
                    </a:cubicBezTo>
                    <a:lnTo>
                      <a:pt x="191" y="1104"/>
                    </a:lnTo>
                    <a:cubicBezTo>
                      <a:pt x="25" y="1199"/>
                      <a:pt x="1" y="1342"/>
                      <a:pt x="144" y="1425"/>
                    </a:cubicBezTo>
                    <a:lnTo>
                      <a:pt x="2418" y="2735"/>
                    </a:lnTo>
                    <a:cubicBezTo>
                      <a:pt x="2498" y="2772"/>
                      <a:pt x="2586" y="2790"/>
                      <a:pt x="2674" y="2790"/>
                    </a:cubicBezTo>
                    <a:cubicBezTo>
                      <a:pt x="2782" y="2790"/>
                      <a:pt x="2891" y="2763"/>
                      <a:pt x="2989" y="2711"/>
                    </a:cubicBezTo>
                    <a:lnTo>
                      <a:pt x="4751" y="1699"/>
                    </a:lnTo>
                    <a:cubicBezTo>
                      <a:pt x="4918" y="1592"/>
                      <a:pt x="4942" y="1449"/>
                      <a:pt x="4787" y="1365"/>
                    </a:cubicBezTo>
                    <a:lnTo>
                      <a:pt x="2525" y="56"/>
                    </a:lnTo>
                    <a:cubicBezTo>
                      <a:pt x="2445" y="18"/>
                      <a:pt x="2357" y="0"/>
                      <a:pt x="226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1"/>
              <p:cNvSpPr/>
              <p:nvPr/>
            </p:nvSpPr>
            <p:spPr>
              <a:xfrm>
                <a:off x="3232838" y="3423575"/>
                <a:ext cx="123550" cy="69775"/>
              </a:xfrm>
              <a:custGeom>
                <a:rect b="b" l="l" r="r" t="t"/>
                <a:pathLst>
                  <a:path extrusionOk="0" h="2791" w="4942">
                    <a:moveTo>
                      <a:pt x="2268" y="0"/>
                    </a:moveTo>
                    <a:cubicBezTo>
                      <a:pt x="2160" y="0"/>
                      <a:pt x="2051" y="27"/>
                      <a:pt x="1953" y="80"/>
                    </a:cubicBezTo>
                    <a:lnTo>
                      <a:pt x="191" y="1104"/>
                    </a:lnTo>
                    <a:cubicBezTo>
                      <a:pt x="24" y="1199"/>
                      <a:pt x="0" y="1342"/>
                      <a:pt x="155" y="1425"/>
                    </a:cubicBezTo>
                    <a:lnTo>
                      <a:pt x="2417" y="2735"/>
                    </a:lnTo>
                    <a:cubicBezTo>
                      <a:pt x="2498" y="2772"/>
                      <a:pt x="2585" y="2790"/>
                      <a:pt x="2674" y="2790"/>
                    </a:cubicBezTo>
                    <a:cubicBezTo>
                      <a:pt x="2782" y="2790"/>
                      <a:pt x="2891" y="2763"/>
                      <a:pt x="2989" y="2711"/>
                    </a:cubicBezTo>
                    <a:lnTo>
                      <a:pt x="4751" y="1699"/>
                    </a:lnTo>
                    <a:cubicBezTo>
                      <a:pt x="4918" y="1592"/>
                      <a:pt x="4941" y="1449"/>
                      <a:pt x="4787" y="1366"/>
                    </a:cubicBezTo>
                    <a:lnTo>
                      <a:pt x="2524" y="56"/>
                    </a:lnTo>
                    <a:cubicBezTo>
                      <a:pt x="2444" y="18"/>
                      <a:pt x="2356" y="0"/>
                      <a:pt x="22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1"/>
              <p:cNvSpPr/>
              <p:nvPr/>
            </p:nvSpPr>
            <p:spPr>
              <a:xfrm>
                <a:off x="3320338" y="3474175"/>
                <a:ext cx="123550" cy="69775"/>
              </a:xfrm>
              <a:custGeom>
                <a:rect b="b" l="l" r="r" t="t"/>
                <a:pathLst>
                  <a:path extrusionOk="0" h="2791" w="4942">
                    <a:moveTo>
                      <a:pt x="2268" y="0"/>
                    </a:moveTo>
                    <a:cubicBezTo>
                      <a:pt x="2161" y="0"/>
                      <a:pt x="2052" y="27"/>
                      <a:pt x="1953" y="80"/>
                    </a:cubicBezTo>
                    <a:lnTo>
                      <a:pt x="191" y="1104"/>
                    </a:lnTo>
                    <a:cubicBezTo>
                      <a:pt x="25" y="1199"/>
                      <a:pt x="1" y="1342"/>
                      <a:pt x="156" y="1425"/>
                    </a:cubicBezTo>
                    <a:lnTo>
                      <a:pt x="2418" y="2735"/>
                    </a:lnTo>
                    <a:cubicBezTo>
                      <a:pt x="2503" y="2772"/>
                      <a:pt x="2592" y="2791"/>
                      <a:pt x="2679" y="2791"/>
                    </a:cubicBezTo>
                    <a:cubicBezTo>
                      <a:pt x="2786" y="2791"/>
                      <a:pt x="2891" y="2763"/>
                      <a:pt x="2989" y="2711"/>
                    </a:cubicBezTo>
                    <a:lnTo>
                      <a:pt x="4751" y="1699"/>
                    </a:lnTo>
                    <a:cubicBezTo>
                      <a:pt x="4918" y="1604"/>
                      <a:pt x="4942" y="1449"/>
                      <a:pt x="4799" y="1366"/>
                    </a:cubicBezTo>
                    <a:lnTo>
                      <a:pt x="2525" y="56"/>
                    </a:lnTo>
                    <a:cubicBezTo>
                      <a:pt x="2444" y="18"/>
                      <a:pt x="2357" y="0"/>
                      <a:pt x="22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1"/>
              <p:cNvSpPr/>
              <p:nvPr/>
            </p:nvSpPr>
            <p:spPr>
              <a:xfrm>
                <a:off x="3407863" y="3524775"/>
                <a:ext cx="123550" cy="69775"/>
              </a:xfrm>
              <a:custGeom>
                <a:rect b="b" l="l" r="r" t="t"/>
                <a:pathLst>
                  <a:path extrusionOk="0" h="2791" w="4942">
                    <a:moveTo>
                      <a:pt x="2269" y="0"/>
                    </a:moveTo>
                    <a:cubicBezTo>
                      <a:pt x="2162" y="0"/>
                      <a:pt x="2056" y="27"/>
                      <a:pt x="1965" y="80"/>
                    </a:cubicBezTo>
                    <a:lnTo>
                      <a:pt x="191" y="1092"/>
                    </a:lnTo>
                    <a:cubicBezTo>
                      <a:pt x="24" y="1199"/>
                      <a:pt x="0" y="1342"/>
                      <a:pt x="155" y="1425"/>
                    </a:cubicBezTo>
                    <a:lnTo>
                      <a:pt x="2417" y="2735"/>
                    </a:lnTo>
                    <a:cubicBezTo>
                      <a:pt x="2503" y="2772"/>
                      <a:pt x="2591" y="2791"/>
                      <a:pt x="2678" y="2791"/>
                    </a:cubicBezTo>
                    <a:cubicBezTo>
                      <a:pt x="2785" y="2791"/>
                      <a:pt x="2890" y="2763"/>
                      <a:pt x="2989" y="2711"/>
                    </a:cubicBezTo>
                    <a:lnTo>
                      <a:pt x="4751" y="1687"/>
                    </a:lnTo>
                    <a:cubicBezTo>
                      <a:pt x="4929" y="1592"/>
                      <a:pt x="4941" y="1449"/>
                      <a:pt x="4798" y="1366"/>
                    </a:cubicBezTo>
                    <a:lnTo>
                      <a:pt x="2524" y="56"/>
                    </a:lnTo>
                    <a:cubicBezTo>
                      <a:pt x="2444" y="18"/>
                      <a:pt x="2356" y="0"/>
                      <a:pt x="226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1"/>
              <p:cNvSpPr/>
              <p:nvPr/>
            </p:nvSpPr>
            <p:spPr>
              <a:xfrm>
                <a:off x="3495663" y="3575275"/>
                <a:ext cx="123250" cy="69875"/>
              </a:xfrm>
              <a:custGeom>
                <a:rect b="b" l="l" r="r" t="t"/>
                <a:pathLst>
                  <a:path extrusionOk="0" h="2795" w="4930">
                    <a:moveTo>
                      <a:pt x="2253" y="0"/>
                    </a:moveTo>
                    <a:cubicBezTo>
                      <a:pt x="2150" y="0"/>
                      <a:pt x="2048" y="27"/>
                      <a:pt x="1953" y="84"/>
                    </a:cubicBezTo>
                    <a:lnTo>
                      <a:pt x="191" y="1096"/>
                    </a:lnTo>
                    <a:cubicBezTo>
                      <a:pt x="12" y="1191"/>
                      <a:pt x="1" y="1346"/>
                      <a:pt x="143" y="1429"/>
                    </a:cubicBezTo>
                    <a:lnTo>
                      <a:pt x="2406" y="2739"/>
                    </a:lnTo>
                    <a:cubicBezTo>
                      <a:pt x="2491" y="2776"/>
                      <a:pt x="2582" y="2795"/>
                      <a:pt x="2671" y="2795"/>
                    </a:cubicBezTo>
                    <a:cubicBezTo>
                      <a:pt x="2779" y="2795"/>
                      <a:pt x="2885" y="2767"/>
                      <a:pt x="2977" y="2715"/>
                    </a:cubicBezTo>
                    <a:lnTo>
                      <a:pt x="4751" y="1691"/>
                    </a:lnTo>
                    <a:cubicBezTo>
                      <a:pt x="4918" y="1596"/>
                      <a:pt x="4930" y="1441"/>
                      <a:pt x="4787" y="1370"/>
                    </a:cubicBezTo>
                    <a:lnTo>
                      <a:pt x="2525" y="60"/>
                    </a:lnTo>
                    <a:cubicBezTo>
                      <a:pt x="2435" y="21"/>
                      <a:pt x="2343" y="0"/>
                      <a:pt x="22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1"/>
              <p:cNvSpPr/>
              <p:nvPr/>
            </p:nvSpPr>
            <p:spPr>
              <a:xfrm>
                <a:off x="3583163" y="3625975"/>
                <a:ext cx="123575" cy="69775"/>
              </a:xfrm>
              <a:custGeom>
                <a:rect b="b" l="l" r="r" t="t"/>
                <a:pathLst>
                  <a:path extrusionOk="0" h="2791" w="4943">
                    <a:moveTo>
                      <a:pt x="2264" y="0"/>
                    </a:moveTo>
                    <a:cubicBezTo>
                      <a:pt x="2157" y="0"/>
                      <a:pt x="2052" y="28"/>
                      <a:pt x="1954" y="80"/>
                    </a:cubicBezTo>
                    <a:lnTo>
                      <a:pt x="191" y="1104"/>
                    </a:lnTo>
                    <a:cubicBezTo>
                      <a:pt x="13" y="1199"/>
                      <a:pt x="1" y="1342"/>
                      <a:pt x="144" y="1425"/>
                    </a:cubicBezTo>
                    <a:lnTo>
                      <a:pt x="2418" y="2735"/>
                    </a:lnTo>
                    <a:cubicBezTo>
                      <a:pt x="2498" y="2772"/>
                      <a:pt x="2586" y="2791"/>
                      <a:pt x="2674" y="2791"/>
                    </a:cubicBezTo>
                    <a:cubicBezTo>
                      <a:pt x="2782" y="2791"/>
                      <a:pt x="2891" y="2764"/>
                      <a:pt x="2989" y="2711"/>
                    </a:cubicBezTo>
                    <a:lnTo>
                      <a:pt x="4752" y="1687"/>
                    </a:lnTo>
                    <a:cubicBezTo>
                      <a:pt x="4918" y="1592"/>
                      <a:pt x="4942" y="1437"/>
                      <a:pt x="4799" y="1354"/>
                    </a:cubicBezTo>
                    <a:lnTo>
                      <a:pt x="2525" y="56"/>
                    </a:lnTo>
                    <a:cubicBezTo>
                      <a:pt x="2439" y="19"/>
                      <a:pt x="2351" y="0"/>
                      <a:pt x="226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1"/>
              <p:cNvSpPr/>
              <p:nvPr/>
            </p:nvSpPr>
            <p:spPr>
              <a:xfrm>
                <a:off x="3670688" y="3676275"/>
                <a:ext cx="123550" cy="69875"/>
              </a:xfrm>
              <a:custGeom>
                <a:rect b="b" l="l" r="r" t="t"/>
                <a:pathLst>
                  <a:path extrusionOk="0" h="2795" w="4942">
                    <a:moveTo>
                      <a:pt x="2268" y="0"/>
                    </a:moveTo>
                    <a:cubicBezTo>
                      <a:pt x="2160" y="0"/>
                      <a:pt x="2051" y="28"/>
                      <a:pt x="1953" y="80"/>
                    </a:cubicBezTo>
                    <a:lnTo>
                      <a:pt x="191" y="1104"/>
                    </a:lnTo>
                    <a:cubicBezTo>
                      <a:pt x="24" y="1199"/>
                      <a:pt x="0" y="1342"/>
                      <a:pt x="143" y="1425"/>
                    </a:cubicBezTo>
                    <a:lnTo>
                      <a:pt x="2417" y="2735"/>
                    </a:lnTo>
                    <a:cubicBezTo>
                      <a:pt x="2501" y="2774"/>
                      <a:pt x="2593" y="2795"/>
                      <a:pt x="2685" y="2795"/>
                    </a:cubicBezTo>
                    <a:cubicBezTo>
                      <a:pt x="2789" y="2795"/>
                      <a:pt x="2894" y="2768"/>
                      <a:pt x="2989" y="2711"/>
                    </a:cubicBezTo>
                    <a:lnTo>
                      <a:pt x="4751" y="1699"/>
                    </a:lnTo>
                    <a:cubicBezTo>
                      <a:pt x="4918" y="1604"/>
                      <a:pt x="4942" y="1449"/>
                      <a:pt x="4787" y="1366"/>
                    </a:cubicBezTo>
                    <a:lnTo>
                      <a:pt x="2525" y="56"/>
                    </a:lnTo>
                    <a:cubicBezTo>
                      <a:pt x="2444" y="19"/>
                      <a:pt x="2357" y="0"/>
                      <a:pt x="22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1"/>
              <p:cNvSpPr/>
              <p:nvPr/>
            </p:nvSpPr>
            <p:spPr>
              <a:xfrm>
                <a:off x="3758188" y="3726875"/>
                <a:ext cx="123550" cy="69925"/>
              </a:xfrm>
              <a:custGeom>
                <a:rect b="b" l="l" r="r" t="t"/>
                <a:pathLst>
                  <a:path extrusionOk="0" h="2797" w="4942">
                    <a:moveTo>
                      <a:pt x="2270" y="1"/>
                    </a:moveTo>
                    <a:cubicBezTo>
                      <a:pt x="2163" y="1"/>
                      <a:pt x="2057" y="28"/>
                      <a:pt x="1965" y="80"/>
                    </a:cubicBezTo>
                    <a:lnTo>
                      <a:pt x="191" y="1104"/>
                    </a:lnTo>
                    <a:cubicBezTo>
                      <a:pt x="25" y="1199"/>
                      <a:pt x="1" y="1342"/>
                      <a:pt x="156" y="1426"/>
                    </a:cubicBezTo>
                    <a:lnTo>
                      <a:pt x="2418" y="2735"/>
                    </a:lnTo>
                    <a:cubicBezTo>
                      <a:pt x="2504" y="2775"/>
                      <a:pt x="2599" y="2796"/>
                      <a:pt x="2694" y="2796"/>
                    </a:cubicBezTo>
                    <a:cubicBezTo>
                      <a:pt x="2795" y="2796"/>
                      <a:pt x="2897" y="2772"/>
                      <a:pt x="2989" y="2723"/>
                    </a:cubicBezTo>
                    <a:lnTo>
                      <a:pt x="4751" y="1699"/>
                    </a:lnTo>
                    <a:cubicBezTo>
                      <a:pt x="4918" y="1592"/>
                      <a:pt x="4942" y="1449"/>
                      <a:pt x="4787" y="1366"/>
                    </a:cubicBezTo>
                    <a:lnTo>
                      <a:pt x="2525" y="56"/>
                    </a:lnTo>
                    <a:cubicBezTo>
                      <a:pt x="2445" y="19"/>
                      <a:pt x="2357" y="1"/>
                      <a:pt x="227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1"/>
              <p:cNvSpPr/>
              <p:nvPr/>
            </p:nvSpPr>
            <p:spPr>
              <a:xfrm>
                <a:off x="3845713" y="3777475"/>
                <a:ext cx="123550" cy="69775"/>
              </a:xfrm>
              <a:custGeom>
                <a:rect b="b" l="l" r="r" t="t"/>
                <a:pathLst>
                  <a:path extrusionOk="0" h="2791" w="4942">
                    <a:moveTo>
                      <a:pt x="2268" y="1"/>
                    </a:moveTo>
                    <a:cubicBezTo>
                      <a:pt x="2160" y="1"/>
                      <a:pt x="2051" y="28"/>
                      <a:pt x="1953" y="80"/>
                    </a:cubicBezTo>
                    <a:lnTo>
                      <a:pt x="191" y="1104"/>
                    </a:lnTo>
                    <a:cubicBezTo>
                      <a:pt x="24" y="1199"/>
                      <a:pt x="0" y="1342"/>
                      <a:pt x="155" y="1426"/>
                    </a:cubicBezTo>
                    <a:lnTo>
                      <a:pt x="2417" y="2735"/>
                    </a:lnTo>
                    <a:cubicBezTo>
                      <a:pt x="2498" y="2773"/>
                      <a:pt x="2585" y="2791"/>
                      <a:pt x="2674" y="2791"/>
                    </a:cubicBezTo>
                    <a:cubicBezTo>
                      <a:pt x="2782" y="2791"/>
                      <a:pt x="2891" y="2764"/>
                      <a:pt x="2989" y="2711"/>
                    </a:cubicBezTo>
                    <a:lnTo>
                      <a:pt x="4751" y="1687"/>
                    </a:lnTo>
                    <a:cubicBezTo>
                      <a:pt x="4918" y="1592"/>
                      <a:pt x="4941" y="1449"/>
                      <a:pt x="4799" y="1366"/>
                    </a:cubicBezTo>
                    <a:lnTo>
                      <a:pt x="2524" y="56"/>
                    </a:lnTo>
                    <a:cubicBezTo>
                      <a:pt x="2444" y="19"/>
                      <a:pt x="2356" y="1"/>
                      <a:pt x="226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1"/>
              <p:cNvSpPr/>
              <p:nvPr/>
            </p:nvSpPr>
            <p:spPr>
              <a:xfrm>
                <a:off x="3933513" y="3828075"/>
                <a:ext cx="123250" cy="69800"/>
              </a:xfrm>
              <a:custGeom>
                <a:rect b="b" l="l" r="r" t="t"/>
                <a:pathLst>
                  <a:path extrusionOk="0" h="2792" w="4930">
                    <a:moveTo>
                      <a:pt x="2258" y="1"/>
                    </a:moveTo>
                    <a:cubicBezTo>
                      <a:pt x="2151" y="1"/>
                      <a:pt x="2045" y="28"/>
                      <a:pt x="1953" y="80"/>
                    </a:cubicBezTo>
                    <a:lnTo>
                      <a:pt x="179" y="1092"/>
                    </a:lnTo>
                    <a:cubicBezTo>
                      <a:pt x="13" y="1199"/>
                      <a:pt x="1" y="1342"/>
                      <a:pt x="144" y="1426"/>
                    </a:cubicBezTo>
                    <a:lnTo>
                      <a:pt x="2406" y="2735"/>
                    </a:lnTo>
                    <a:cubicBezTo>
                      <a:pt x="2491" y="2773"/>
                      <a:pt x="2582" y="2791"/>
                      <a:pt x="2672" y="2791"/>
                    </a:cubicBezTo>
                    <a:cubicBezTo>
                      <a:pt x="2782" y="2791"/>
                      <a:pt x="2891" y="2764"/>
                      <a:pt x="2989" y="2711"/>
                    </a:cubicBezTo>
                    <a:lnTo>
                      <a:pt x="4739" y="1688"/>
                    </a:lnTo>
                    <a:cubicBezTo>
                      <a:pt x="4918" y="1592"/>
                      <a:pt x="4930" y="1449"/>
                      <a:pt x="4787" y="1366"/>
                    </a:cubicBezTo>
                    <a:lnTo>
                      <a:pt x="2513" y="56"/>
                    </a:lnTo>
                    <a:cubicBezTo>
                      <a:pt x="2432" y="19"/>
                      <a:pt x="2345" y="1"/>
                      <a:pt x="22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1"/>
              <p:cNvSpPr/>
              <p:nvPr/>
            </p:nvSpPr>
            <p:spPr>
              <a:xfrm>
                <a:off x="3080738" y="3241325"/>
                <a:ext cx="132775" cy="75600"/>
              </a:xfrm>
              <a:custGeom>
                <a:rect b="b" l="l" r="r" t="t"/>
                <a:pathLst>
                  <a:path extrusionOk="0" h="3024" w="5311">
                    <a:moveTo>
                      <a:pt x="2285" y="0"/>
                    </a:moveTo>
                    <a:cubicBezTo>
                      <a:pt x="2192" y="0"/>
                      <a:pt x="2099" y="25"/>
                      <a:pt x="2012" y="71"/>
                    </a:cubicBezTo>
                    <a:lnTo>
                      <a:pt x="155" y="1143"/>
                    </a:lnTo>
                    <a:cubicBezTo>
                      <a:pt x="12" y="1226"/>
                      <a:pt x="0" y="1345"/>
                      <a:pt x="119" y="1417"/>
                    </a:cubicBezTo>
                    <a:lnTo>
                      <a:pt x="2810" y="2976"/>
                    </a:lnTo>
                    <a:cubicBezTo>
                      <a:pt x="2879" y="3008"/>
                      <a:pt x="2952" y="3023"/>
                      <a:pt x="3025" y="3023"/>
                    </a:cubicBezTo>
                    <a:cubicBezTo>
                      <a:pt x="3118" y="3023"/>
                      <a:pt x="3212" y="2999"/>
                      <a:pt x="3298" y="2952"/>
                    </a:cubicBezTo>
                    <a:lnTo>
                      <a:pt x="5156" y="1881"/>
                    </a:lnTo>
                    <a:cubicBezTo>
                      <a:pt x="5299" y="1798"/>
                      <a:pt x="5310" y="1678"/>
                      <a:pt x="5191" y="1607"/>
                    </a:cubicBezTo>
                    <a:lnTo>
                      <a:pt x="2501" y="47"/>
                    </a:lnTo>
                    <a:cubicBezTo>
                      <a:pt x="2432" y="16"/>
                      <a:pt x="2359" y="0"/>
                      <a:pt x="228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1"/>
              <p:cNvSpPr/>
              <p:nvPr/>
            </p:nvSpPr>
            <p:spPr>
              <a:xfrm>
                <a:off x="3178963" y="3298175"/>
                <a:ext cx="133075" cy="75600"/>
              </a:xfrm>
              <a:custGeom>
                <a:rect b="b" l="l" r="r" t="t"/>
                <a:pathLst>
                  <a:path extrusionOk="0" h="3024" w="5323">
                    <a:moveTo>
                      <a:pt x="2286" y="1"/>
                    </a:moveTo>
                    <a:cubicBezTo>
                      <a:pt x="2195" y="1"/>
                      <a:pt x="2104" y="25"/>
                      <a:pt x="2024" y="71"/>
                    </a:cubicBezTo>
                    <a:lnTo>
                      <a:pt x="155" y="1143"/>
                    </a:lnTo>
                    <a:cubicBezTo>
                      <a:pt x="12" y="1226"/>
                      <a:pt x="0" y="1345"/>
                      <a:pt x="131" y="1417"/>
                    </a:cubicBezTo>
                    <a:lnTo>
                      <a:pt x="2822" y="2976"/>
                    </a:lnTo>
                    <a:cubicBezTo>
                      <a:pt x="2891" y="3008"/>
                      <a:pt x="2964" y="3023"/>
                      <a:pt x="3036" y="3023"/>
                    </a:cubicBezTo>
                    <a:cubicBezTo>
                      <a:pt x="3128" y="3023"/>
                      <a:pt x="3219" y="2999"/>
                      <a:pt x="3298" y="2953"/>
                    </a:cubicBezTo>
                    <a:lnTo>
                      <a:pt x="5156" y="1881"/>
                    </a:lnTo>
                    <a:cubicBezTo>
                      <a:pt x="5299" y="1798"/>
                      <a:pt x="5322" y="1679"/>
                      <a:pt x="5191" y="1607"/>
                    </a:cubicBezTo>
                    <a:lnTo>
                      <a:pt x="2501" y="47"/>
                    </a:lnTo>
                    <a:cubicBezTo>
                      <a:pt x="2432" y="16"/>
                      <a:pt x="2359" y="1"/>
                      <a:pt x="228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1"/>
              <p:cNvSpPr/>
              <p:nvPr/>
            </p:nvSpPr>
            <p:spPr>
              <a:xfrm>
                <a:off x="3277488" y="3354900"/>
                <a:ext cx="132775" cy="75600"/>
              </a:xfrm>
              <a:custGeom>
                <a:rect b="b" l="l" r="r" t="t"/>
                <a:pathLst>
                  <a:path extrusionOk="0" h="3024" w="5311">
                    <a:moveTo>
                      <a:pt x="2256" y="0"/>
                    </a:moveTo>
                    <a:cubicBezTo>
                      <a:pt x="2170" y="0"/>
                      <a:pt x="2087" y="21"/>
                      <a:pt x="2012" y="64"/>
                    </a:cubicBezTo>
                    <a:lnTo>
                      <a:pt x="155" y="1148"/>
                    </a:lnTo>
                    <a:cubicBezTo>
                      <a:pt x="12" y="1231"/>
                      <a:pt x="0" y="1350"/>
                      <a:pt x="119" y="1422"/>
                    </a:cubicBezTo>
                    <a:lnTo>
                      <a:pt x="2810" y="2981"/>
                    </a:lnTo>
                    <a:cubicBezTo>
                      <a:pt x="2881" y="3009"/>
                      <a:pt x="2957" y="3023"/>
                      <a:pt x="3032" y="3023"/>
                    </a:cubicBezTo>
                    <a:cubicBezTo>
                      <a:pt x="3121" y="3023"/>
                      <a:pt x="3209" y="3003"/>
                      <a:pt x="3286" y="2958"/>
                    </a:cubicBezTo>
                    <a:lnTo>
                      <a:pt x="5156" y="1886"/>
                    </a:lnTo>
                    <a:cubicBezTo>
                      <a:pt x="5299" y="1803"/>
                      <a:pt x="5310" y="1672"/>
                      <a:pt x="5191" y="1600"/>
                    </a:cubicBezTo>
                    <a:lnTo>
                      <a:pt x="2489" y="53"/>
                    </a:lnTo>
                    <a:cubicBezTo>
                      <a:pt x="2414" y="18"/>
                      <a:pt x="2334" y="0"/>
                      <a:pt x="225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1"/>
              <p:cNvSpPr/>
              <p:nvPr/>
            </p:nvSpPr>
            <p:spPr>
              <a:xfrm>
                <a:off x="3375713" y="3411575"/>
                <a:ext cx="133075" cy="75600"/>
              </a:xfrm>
              <a:custGeom>
                <a:rect b="b" l="l" r="r" t="t"/>
                <a:pathLst>
                  <a:path extrusionOk="0" h="3024" w="5323">
                    <a:moveTo>
                      <a:pt x="2286" y="1"/>
                    </a:moveTo>
                    <a:cubicBezTo>
                      <a:pt x="2195" y="1"/>
                      <a:pt x="2104" y="25"/>
                      <a:pt x="2024" y="71"/>
                    </a:cubicBezTo>
                    <a:lnTo>
                      <a:pt x="167" y="1143"/>
                    </a:lnTo>
                    <a:cubicBezTo>
                      <a:pt x="24" y="1226"/>
                      <a:pt x="0" y="1345"/>
                      <a:pt x="131" y="1417"/>
                    </a:cubicBezTo>
                    <a:lnTo>
                      <a:pt x="2822" y="2977"/>
                    </a:lnTo>
                    <a:cubicBezTo>
                      <a:pt x="2891" y="3008"/>
                      <a:pt x="2964" y="3024"/>
                      <a:pt x="3036" y="3024"/>
                    </a:cubicBezTo>
                    <a:cubicBezTo>
                      <a:pt x="3128" y="3024"/>
                      <a:pt x="3219" y="2999"/>
                      <a:pt x="3298" y="2953"/>
                    </a:cubicBezTo>
                    <a:lnTo>
                      <a:pt x="5168" y="1881"/>
                    </a:lnTo>
                    <a:cubicBezTo>
                      <a:pt x="5311" y="1798"/>
                      <a:pt x="5322" y="1679"/>
                      <a:pt x="5203" y="1607"/>
                    </a:cubicBezTo>
                    <a:lnTo>
                      <a:pt x="2501" y="48"/>
                    </a:lnTo>
                    <a:cubicBezTo>
                      <a:pt x="2432" y="16"/>
                      <a:pt x="2359" y="1"/>
                      <a:pt x="228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1"/>
              <p:cNvSpPr/>
              <p:nvPr/>
            </p:nvSpPr>
            <p:spPr>
              <a:xfrm>
                <a:off x="3473938" y="3468425"/>
                <a:ext cx="133075" cy="75600"/>
              </a:xfrm>
              <a:custGeom>
                <a:rect b="b" l="l" r="r" t="t"/>
                <a:pathLst>
                  <a:path extrusionOk="0" h="3024" w="5323">
                    <a:moveTo>
                      <a:pt x="2286" y="1"/>
                    </a:moveTo>
                    <a:cubicBezTo>
                      <a:pt x="2195" y="1"/>
                      <a:pt x="2104" y="25"/>
                      <a:pt x="2024" y="72"/>
                    </a:cubicBezTo>
                    <a:lnTo>
                      <a:pt x="167" y="1143"/>
                    </a:lnTo>
                    <a:cubicBezTo>
                      <a:pt x="24" y="1226"/>
                      <a:pt x="0" y="1346"/>
                      <a:pt x="131" y="1417"/>
                    </a:cubicBezTo>
                    <a:lnTo>
                      <a:pt x="2822" y="2977"/>
                    </a:lnTo>
                    <a:cubicBezTo>
                      <a:pt x="2891" y="3008"/>
                      <a:pt x="2964" y="3024"/>
                      <a:pt x="3036" y="3024"/>
                    </a:cubicBezTo>
                    <a:cubicBezTo>
                      <a:pt x="3128" y="3024"/>
                      <a:pt x="3219" y="2999"/>
                      <a:pt x="3298" y="2953"/>
                    </a:cubicBezTo>
                    <a:lnTo>
                      <a:pt x="5168" y="1881"/>
                    </a:lnTo>
                    <a:cubicBezTo>
                      <a:pt x="5311" y="1798"/>
                      <a:pt x="5322" y="1679"/>
                      <a:pt x="5203" y="1607"/>
                    </a:cubicBezTo>
                    <a:lnTo>
                      <a:pt x="2501" y="48"/>
                    </a:lnTo>
                    <a:cubicBezTo>
                      <a:pt x="2432" y="16"/>
                      <a:pt x="2359" y="1"/>
                      <a:pt x="228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1"/>
              <p:cNvSpPr/>
              <p:nvPr/>
            </p:nvSpPr>
            <p:spPr>
              <a:xfrm>
                <a:off x="3572463" y="3525275"/>
                <a:ext cx="132775" cy="75600"/>
              </a:xfrm>
              <a:custGeom>
                <a:rect b="b" l="l" r="r" t="t"/>
                <a:pathLst>
                  <a:path extrusionOk="0" h="3024" w="5311">
                    <a:moveTo>
                      <a:pt x="2285" y="1"/>
                    </a:moveTo>
                    <a:cubicBezTo>
                      <a:pt x="2192" y="1"/>
                      <a:pt x="2099" y="25"/>
                      <a:pt x="2013" y="72"/>
                    </a:cubicBezTo>
                    <a:lnTo>
                      <a:pt x="155" y="1143"/>
                    </a:lnTo>
                    <a:cubicBezTo>
                      <a:pt x="12" y="1227"/>
                      <a:pt x="0" y="1346"/>
                      <a:pt x="119" y="1417"/>
                    </a:cubicBezTo>
                    <a:lnTo>
                      <a:pt x="2810" y="2977"/>
                    </a:lnTo>
                    <a:cubicBezTo>
                      <a:pt x="2879" y="3008"/>
                      <a:pt x="2952" y="3024"/>
                      <a:pt x="3026" y="3024"/>
                    </a:cubicBezTo>
                    <a:cubicBezTo>
                      <a:pt x="3118" y="3024"/>
                      <a:pt x="3212" y="2999"/>
                      <a:pt x="3298" y="2953"/>
                    </a:cubicBezTo>
                    <a:lnTo>
                      <a:pt x="5156" y="1881"/>
                    </a:lnTo>
                    <a:cubicBezTo>
                      <a:pt x="5299" y="1798"/>
                      <a:pt x="5311" y="1679"/>
                      <a:pt x="5191" y="1608"/>
                    </a:cubicBezTo>
                    <a:lnTo>
                      <a:pt x="2501" y="48"/>
                    </a:lnTo>
                    <a:cubicBezTo>
                      <a:pt x="2432" y="16"/>
                      <a:pt x="2359" y="1"/>
                      <a:pt x="228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1"/>
              <p:cNvSpPr/>
              <p:nvPr/>
            </p:nvSpPr>
            <p:spPr>
              <a:xfrm>
                <a:off x="3670688" y="3582000"/>
                <a:ext cx="133075" cy="75600"/>
              </a:xfrm>
              <a:custGeom>
                <a:rect b="b" l="l" r="r" t="t"/>
                <a:pathLst>
                  <a:path extrusionOk="0" h="3024" w="5323">
                    <a:moveTo>
                      <a:pt x="2268" y="1"/>
                    </a:moveTo>
                    <a:cubicBezTo>
                      <a:pt x="2182" y="1"/>
                      <a:pt x="2099" y="22"/>
                      <a:pt x="2024" y="65"/>
                    </a:cubicBezTo>
                    <a:lnTo>
                      <a:pt x="167" y="1148"/>
                    </a:lnTo>
                    <a:cubicBezTo>
                      <a:pt x="12" y="1232"/>
                      <a:pt x="0" y="1351"/>
                      <a:pt x="131" y="1422"/>
                    </a:cubicBezTo>
                    <a:lnTo>
                      <a:pt x="2822" y="2982"/>
                    </a:lnTo>
                    <a:cubicBezTo>
                      <a:pt x="2893" y="3009"/>
                      <a:pt x="2969" y="3024"/>
                      <a:pt x="3044" y="3024"/>
                    </a:cubicBezTo>
                    <a:cubicBezTo>
                      <a:pt x="3133" y="3024"/>
                      <a:pt x="3221" y="3003"/>
                      <a:pt x="3298" y="2958"/>
                    </a:cubicBezTo>
                    <a:lnTo>
                      <a:pt x="5156" y="1887"/>
                    </a:lnTo>
                    <a:cubicBezTo>
                      <a:pt x="5299" y="1803"/>
                      <a:pt x="5323" y="1672"/>
                      <a:pt x="5192" y="1601"/>
                    </a:cubicBezTo>
                    <a:lnTo>
                      <a:pt x="2501" y="53"/>
                    </a:lnTo>
                    <a:cubicBezTo>
                      <a:pt x="2426" y="19"/>
                      <a:pt x="2346" y="1"/>
                      <a:pt x="226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1"/>
              <p:cNvSpPr/>
              <p:nvPr/>
            </p:nvSpPr>
            <p:spPr>
              <a:xfrm>
                <a:off x="3769213" y="3638850"/>
                <a:ext cx="132775" cy="75575"/>
              </a:xfrm>
              <a:custGeom>
                <a:rect b="b" l="l" r="r" t="t"/>
                <a:pathLst>
                  <a:path extrusionOk="0" h="3023" w="5311">
                    <a:moveTo>
                      <a:pt x="2266" y="1"/>
                    </a:moveTo>
                    <a:cubicBezTo>
                      <a:pt x="2180" y="1"/>
                      <a:pt x="2093" y="22"/>
                      <a:pt x="2013" y="65"/>
                    </a:cubicBezTo>
                    <a:lnTo>
                      <a:pt x="155" y="1137"/>
                    </a:lnTo>
                    <a:cubicBezTo>
                      <a:pt x="12" y="1220"/>
                      <a:pt x="0" y="1351"/>
                      <a:pt x="119" y="1422"/>
                    </a:cubicBezTo>
                    <a:lnTo>
                      <a:pt x="2810" y="2970"/>
                    </a:lnTo>
                    <a:cubicBezTo>
                      <a:pt x="2885" y="3004"/>
                      <a:pt x="2965" y="3022"/>
                      <a:pt x="3045" y="3022"/>
                    </a:cubicBezTo>
                    <a:cubicBezTo>
                      <a:pt x="3131" y="3022"/>
                      <a:pt x="3218" y="3001"/>
                      <a:pt x="3298" y="2958"/>
                    </a:cubicBezTo>
                    <a:lnTo>
                      <a:pt x="5156" y="1875"/>
                    </a:lnTo>
                    <a:cubicBezTo>
                      <a:pt x="5299" y="1803"/>
                      <a:pt x="5311" y="1672"/>
                      <a:pt x="5192" y="1601"/>
                    </a:cubicBezTo>
                    <a:lnTo>
                      <a:pt x="2501" y="53"/>
                    </a:lnTo>
                    <a:cubicBezTo>
                      <a:pt x="2426" y="19"/>
                      <a:pt x="2346" y="1"/>
                      <a:pt x="22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1"/>
              <p:cNvSpPr/>
              <p:nvPr/>
            </p:nvSpPr>
            <p:spPr>
              <a:xfrm>
                <a:off x="3867438" y="3695550"/>
                <a:ext cx="132775" cy="75600"/>
              </a:xfrm>
              <a:custGeom>
                <a:rect b="b" l="l" r="r" t="t"/>
                <a:pathLst>
                  <a:path extrusionOk="0" h="3024" w="5311">
                    <a:moveTo>
                      <a:pt x="2285" y="0"/>
                    </a:moveTo>
                    <a:cubicBezTo>
                      <a:pt x="2193" y="0"/>
                      <a:pt x="2099" y="25"/>
                      <a:pt x="2013" y="71"/>
                    </a:cubicBezTo>
                    <a:lnTo>
                      <a:pt x="155" y="1143"/>
                    </a:lnTo>
                    <a:cubicBezTo>
                      <a:pt x="12" y="1226"/>
                      <a:pt x="0" y="1357"/>
                      <a:pt x="120" y="1428"/>
                    </a:cubicBezTo>
                    <a:lnTo>
                      <a:pt x="2822" y="2976"/>
                    </a:lnTo>
                    <a:cubicBezTo>
                      <a:pt x="2891" y="3008"/>
                      <a:pt x="2962" y="3023"/>
                      <a:pt x="3033" y="3023"/>
                    </a:cubicBezTo>
                    <a:cubicBezTo>
                      <a:pt x="3122" y="3023"/>
                      <a:pt x="3212" y="2999"/>
                      <a:pt x="3298" y="2952"/>
                    </a:cubicBezTo>
                    <a:lnTo>
                      <a:pt x="5156" y="1881"/>
                    </a:lnTo>
                    <a:cubicBezTo>
                      <a:pt x="5299" y="1797"/>
                      <a:pt x="5311" y="1678"/>
                      <a:pt x="5192" y="1607"/>
                    </a:cubicBezTo>
                    <a:lnTo>
                      <a:pt x="2501" y="47"/>
                    </a:lnTo>
                    <a:cubicBezTo>
                      <a:pt x="2432" y="16"/>
                      <a:pt x="2359" y="0"/>
                      <a:pt x="228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1"/>
              <p:cNvSpPr/>
              <p:nvPr/>
            </p:nvSpPr>
            <p:spPr>
              <a:xfrm>
                <a:off x="3965963" y="3752400"/>
                <a:ext cx="132775" cy="75600"/>
              </a:xfrm>
              <a:custGeom>
                <a:rect b="b" l="l" r="r" t="t"/>
                <a:pathLst>
                  <a:path extrusionOk="0" h="3024" w="5311">
                    <a:moveTo>
                      <a:pt x="2274" y="0"/>
                    </a:moveTo>
                    <a:cubicBezTo>
                      <a:pt x="2183" y="0"/>
                      <a:pt x="2092" y="25"/>
                      <a:pt x="2013" y="71"/>
                    </a:cubicBezTo>
                    <a:lnTo>
                      <a:pt x="155" y="1143"/>
                    </a:lnTo>
                    <a:cubicBezTo>
                      <a:pt x="12" y="1226"/>
                      <a:pt x="0" y="1345"/>
                      <a:pt x="119" y="1417"/>
                    </a:cubicBezTo>
                    <a:lnTo>
                      <a:pt x="2810" y="2976"/>
                    </a:lnTo>
                    <a:cubicBezTo>
                      <a:pt x="2879" y="3008"/>
                      <a:pt x="2952" y="3023"/>
                      <a:pt x="3025" y="3023"/>
                    </a:cubicBezTo>
                    <a:cubicBezTo>
                      <a:pt x="3116" y="3023"/>
                      <a:pt x="3207" y="2999"/>
                      <a:pt x="3287" y="2952"/>
                    </a:cubicBezTo>
                    <a:lnTo>
                      <a:pt x="5156" y="1881"/>
                    </a:lnTo>
                    <a:cubicBezTo>
                      <a:pt x="5299" y="1798"/>
                      <a:pt x="5311" y="1678"/>
                      <a:pt x="5192" y="1607"/>
                    </a:cubicBezTo>
                    <a:lnTo>
                      <a:pt x="2489" y="47"/>
                    </a:lnTo>
                    <a:cubicBezTo>
                      <a:pt x="2420" y="16"/>
                      <a:pt x="2347" y="0"/>
                      <a:pt x="227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1"/>
              <p:cNvSpPr/>
              <p:nvPr/>
            </p:nvSpPr>
            <p:spPr>
              <a:xfrm>
                <a:off x="4064188" y="3809250"/>
                <a:ext cx="133075" cy="75600"/>
              </a:xfrm>
              <a:custGeom>
                <a:rect b="b" l="l" r="r" t="t"/>
                <a:pathLst>
                  <a:path extrusionOk="0" h="3024" w="5323">
                    <a:moveTo>
                      <a:pt x="2286" y="0"/>
                    </a:moveTo>
                    <a:cubicBezTo>
                      <a:pt x="2195" y="0"/>
                      <a:pt x="2104" y="25"/>
                      <a:pt x="2025" y="71"/>
                    </a:cubicBezTo>
                    <a:lnTo>
                      <a:pt x="155" y="1143"/>
                    </a:lnTo>
                    <a:cubicBezTo>
                      <a:pt x="12" y="1226"/>
                      <a:pt x="0" y="1345"/>
                      <a:pt x="120" y="1417"/>
                    </a:cubicBezTo>
                    <a:lnTo>
                      <a:pt x="2822" y="2976"/>
                    </a:lnTo>
                    <a:cubicBezTo>
                      <a:pt x="2891" y="3008"/>
                      <a:pt x="2964" y="3023"/>
                      <a:pt x="3037" y="3023"/>
                    </a:cubicBezTo>
                    <a:cubicBezTo>
                      <a:pt x="3128" y="3023"/>
                      <a:pt x="3219" y="2999"/>
                      <a:pt x="3299" y="2953"/>
                    </a:cubicBezTo>
                    <a:lnTo>
                      <a:pt x="5168" y="1881"/>
                    </a:lnTo>
                    <a:cubicBezTo>
                      <a:pt x="5311" y="1798"/>
                      <a:pt x="5323" y="1667"/>
                      <a:pt x="5204" y="1607"/>
                    </a:cubicBezTo>
                    <a:lnTo>
                      <a:pt x="2501" y="47"/>
                    </a:lnTo>
                    <a:cubicBezTo>
                      <a:pt x="2432" y="16"/>
                      <a:pt x="2359" y="0"/>
                      <a:pt x="228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1"/>
              <p:cNvSpPr/>
              <p:nvPr/>
            </p:nvSpPr>
            <p:spPr>
              <a:xfrm>
                <a:off x="3915663" y="4005975"/>
                <a:ext cx="145875" cy="83075"/>
              </a:xfrm>
              <a:custGeom>
                <a:rect b="b" l="l" r="r" t="t"/>
                <a:pathLst>
                  <a:path extrusionOk="0" h="3323" w="5835">
                    <a:moveTo>
                      <a:pt x="2283" y="0"/>
                    </a:moveTo>
                    <a:cubicBezTo>
                      <a:pt x="2200" y="0"/>
                      <a:pt x="2119" y="22"/>
                      <a:pt x="2048" y="60"/>
                    </a:cubicBezTo>
                    <a:lnTo>
                      <a:pt x="155" y="1156"/>
                    </a:lnTo>
                    <a:cubicBezTo>
                      <a:pt x="12" y="1227"/>
                      <a:pt x="0" y="1346"/>
                      <a:pt x="119" y="1418"/>
                    </a:cubicBezTo>
                    <a:lnTo>
                      <a:pt x="3346" y="3275"/>
                    </a:lnTo>
                    <a:cubicBezTo>
                      <a:pt x="3411" y="3308"/>
                      <a:pt x="3482" y="3323"/>
                      <a:pt x="3553" y="3323"/>
                    </a:cubicBezTo>
                    <a:cubicBezTo>
                      <a:pt x="3637" y="3323"/>
                      <a:pt x="3721" y="3302"/>
                      <a:pt x="3798" y="3263"/>
                    </a:cubicBezTo>
                    <a:lnTo>
                      <a:pt x="5680" y="2168"/>
                    </a:lnTo>
                    <a:cubicBezTo>
                      <a:pt x="5811" y="2096"/>
                      <a:pt x="5834" y="1977"/>
                      <a:pt x="5715" y="1906"/>
                    </a:cubicBezTo>
                    <a:lnTo>
                      <a:pt x="2489" y="48"/>
                    </a:lnTo>
                    <a:cubicBezTo>
                      <a:pt x="2423" y="16"/>
                      <a:pt x="2353" y="0"/>
                      <a:pt x="22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1"/>
              <p:cNvSpPr/>
              <p:nvPr/>
            </p:nvSpPr>
            <p:spPr>
              <a:xfrm>
                <a:off x="3809388" y="3944650"/>
                <a:ext cx="145875" cy="83100"/>
              </a:xfrm>
              <a:custGeom>
                <a:rect b="b" l="l" r="r" t="t"/>
                <a:pathLst>
                  <a:path extrusionOk="0" h="3324" w="5835">
                    <a:moveTo>
                      <a:pt x="2282" y="1"/>
                    </a:moveTo>
                    <a:cubicBezTo>
                      <a:pt x="2198" y="1"/>
                      <a:pt x="2114" y="22"/>
                      <a:pt x="2037" y="61"/>
                    </a:cubicBezTo>
                    <a:lnTo>
                      <a:pt x="156" y="1156"/>
                    </a:lnTo>
                    <a:cubicBezTo>
                      <a:pt x="13" y="1227"/>
                      <a:pt x="1" y="1347"/>
                      <a:pt x="120" y="1418"/>
                    </a:cubicBezTo>
                    <a:lnTo>
                      <a:pt x="3346" y="3275"/>
                    </a:lnTo>
                    <a:cubicBezTo>
                      <a:pt x="3412" y="3308"/>
                      <a:pt x="3482" y="3323"/>
                      <a:pt x="3552" y="3323"/>
                    </a:cubicBezTo>
                    <a:cubicBezTo>
                      <a:pt x="3635" y="3323"/>
                      <a:pt x="3716" y="3302"/>
                      <a:pt x="3787" y="3263"/>
                    </a:cubicBezTo>
                    <a:lnTo>
                      <a:pt x="5680" y="2168"/>
                    </a:lnTo>
                    <a:cubicBezTo>
                      <a:pt x="5811" y="2097"/>
                      <a:pt x="5835" y="1978"/>
                      <a:pt x="5716" y="1906"/>
                    </a:cubicBezTo>
                    <a:lnTo>
                      <a:pt x="2489" y="49"/>
                    </a:lnTo>
                    <a:cubicBezTo>
                      <a:pt x="2424" y="16"/>
                      <a:pt x="2353" y="1"/>
                      <a:pt x="228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1"/>
              <p:cNvSpPr/>
              <p:nvPr/>
            </p:nvSpPr>
            <p:spPr>
              <a:xfrm>
                <a:off x="3703138" y="3883350"/>
                <a:ext cx="145875" cy="82950"/>
              </a:xfrm>
              <a:custGeom>
                <a:rect b="b" l="l" r="r" t="t"/>
                <a:pathLst>
                  <a:path extrusionOk="0" h="3318" w="5835">
                    <a:moveTo>
                      <a:pt x="2282" y="0"/>
                    </a:moveTo>
                    <a:cubicBezTo>
                      <a:pt x="2198" y="0"/>
                      <a:pt x="2114" y="21"/>
                      <a:pt x="2036" y="60"/>
                    </a:cubicBezTo>
                    <a:lnTo>
                      <a:pt x="143" y="1155"/>
                    </a:lnTo>
                    <a:cubicBezTo>
                      <a:pt x="12" y="1227"/>
                      <a:pt x="0" y="1346"/>
                      <a:pt x="119" y="1417"/>
                    </a:cubicBezTo>
                    <a:lnTo>
                      <a:pt x="3346" y="3275"/>
                    </a:lnTo>
                    <a:cubicBezTo>
                      <a:pt x="3414" y="3303"/>
                      <a:pt x="3488" y="3318"/>
                      <a:pt x="3560" y="3318"/>
                    </a:cubicBezTo>
                    <a:cubicBezTo>
                      <a:pt x="3640" y="3318"/>
                      <a:pt x="3718" y="3300"/>
                      <a:pt x="3786" y="3263"/>
                    </a:cubicBezTo>
                    <a:lnTo>
                      <a:pt x="5679" y="2167"/>
                    </a:lnTo>
                    <a:cubicBezTo>
                      <a:pt x="5810" y="2084"/>
                      <a:pt x="5834" y="1977"/>
                      <a:pt x="5715" y="1905"/>
                    </a:cubicBezTo>
                    <a:lnTo>
                      <a:pt x="2489" y="48"/>
                    </a:lnTo>
                    <a:cubicBezTo>
                      <a:pt x="2423" y="15"/>
                      <a:pt x="2353" y="0"/>
                      <a:pt x="22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1"/>
              <p:cNvSpPr/>
              <p:nvPr/>
            </p:nvSpPr>
            <p:spPr>
              <a:xfrm>
                <a:off x="3042338" y="3501700"/>
                <a:ext cx="700400" cy="403300"/>
              </a:xfrm>
              <a:custGeom>
                <a:rect b="b" l="l" r="r" t="t"/>
                <a:pathLst>
                  <a:path extrusionOk="0" h="16132" w="28016">
                    <a:moveTo>
                      <a:pt x="2294" y="0"/>
                    </a:moveTo>
                    <a:cubicBezTo>
                      <a:pt x="2206" y="0"/>
                      <a:pt x="2117" y="22"/>
                      <a:pt x="2036" y="62"/>
                    </a:cubicBezTo>
                    <a:lnTo>
                      <a:pt x="155" y="1158"/>
                    </a:lnTo>
                    <a:cubicBezTo>
                      <a:pt x="12" y="1229"/>
                      <a:pt x="0" y="1348"/>
                      <a:pt x="119" y="1419"/>
                    </a:cubicBezTo>
                    <a:lnTo>
                      <a:pt x="25539" y="16088"/>
                    </a:lnTo>
                    <a:cubicBezTo>
                      <a:pt x="25607" y="16116"/>
                      <a:pt x="25678" y="16131"/>
                      <a:pt x="25749" y="16131"/>
                    </a:cubicBezTo>
                    <a:cubicBezTo>
                      <a:pt x="25827" y="16131"/>
                      <a:pt x="25905" y="16113"/>
                      <a:pt x="25980" y="16076"/>
                    </a:cubicBezTo>
                    <a:lnTo>
                      <a:pt x="27873" y="14981"/>
                    </a:lnTo>
                    <a:cubicBezTo>
                      <a:pt x="28004" y="14897"/>
                      <a:pt x="28016" y="14790"/>
                      <a:pt x="27909" y="14719"/>
                    </a:cubicBezTo>
                    <a:lnTo>
                      <a:pt x="2489" y="38"/>
                    </a:lnTo>
                    <a:cubicBezTo>
                      <a:pt x="2427" y="13"/>
                      <a:pt x="2361" y="0"/>
                      <a:pt x="22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6" name="Google Shape;296;p21"/>
            <p:cNvSpPr/>
            <p:nvPr/>
          </p:nvSpPr>
          <p:spPr>
            <a:xfrm>
              <a:off x="3548638" y="2988300"/>
              <a:ext cx="838525" cy="489075"/>
            </a:xfrm>
            <a:custGeom>
              <a:rect b="b" l="l" r="r" t="t"/>
              <a:pathLst>
                <a:path extrusionOk="0" h="19563" w="33541">
                  <a:moveTo>
                    <a:pt x="32481" y="13526"/>
                  </a:moveTo>
                  <a:lnTo>
                    <a:pt x="9585" y="298"/>
                  </a:lnTo>
                  <a:cubicBezTo>
                    <a:pt x="9073" y="0"/>
                    <a:pt x="8180" y="48"/>
                    <a:pt x="7585" y="381"/>
                  </a:cubicBezTo>
                  <a:lnTo>
                    <a:pt x="680" y="4370"/>
                  </a:lnTo>
                  <a:lnTo>
                    <a:pt x="1" y="4215"/>
                  </a:lnTo>
                  <a:lnTo>
                    <a:pt x="1" y="5132"/>
                  </a:lnTo>
                  <a:cubicBezTo>
                    <a:pt x="25" y="5346"/>
                    <a:pt x="156" y="5537"/>
                    <a:pt x="346" y="5632"/>
                  </a:cubicBezTo>
                  <a:lnTo>
                    <a:pt x="23968" y="19265"/>
                  </a:lnTo>
                  <a:cubicBezTo>
                    <a:pt x="24480" y="19562"/>
                    <a:pt x="25373" y="19527"/>
                    <a:pt x="25968" y="19181"/>
                  </a:cubicBezTo>
                  <a:lnTo>
                    <a:pt x="33053" y="15098"/>
                  </a:lnTo>
                  <a:cubicBezTo>
                    <a:pt x="33374" y="14907"/>
                    <a:pt x="33541" y="14669"/>
                    <a:pt x="33541" y="14443"/>
                  </a:cubicBezTo>
                  <a:lnTo>
                    <a:pt x="33541" y="13526"/>
                  </a:lnTo>
                  <a:close/>
                </a:path>
              </a:pathLst>
            </a:custGeom>
            <a:gradFill>
              <a:gsLst>
                <a:gs pos="0">
                  <a:schemeClr val="accent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1"/>
            <p:cNvSpPr/>
            <p:nvPr/>
          </p:nvSpPr>
          <p:spPr>
            <a:xfrm>
              <a:off x="3548638" y="2968000"/>
              <a:ext cx="838525" cy="484075"/>
            </a:xfrm>
            <a:custGeom>
              <a:rect b="b" l="l" r="r" t="t"/>
              <a:pathLst>
                <a:path extrusionOk="0" h="19363" w="33541">
                  <a:moveTo>
                    <a:pt x="8720" y="1"/>
                  </a:moveTo>
                  <a:cubicBezTo>
                    <a:pt x="8327" y="1"/>
                    <a:pt x="7911" y="94"/>
                    <a:pt x="7585" y="277"/>
                  </a:cubicBezTo>
                  <a:lnTo>
                    <a:pt x="489" y="4372"/>
                  </a:lnTo>
                  <a:cubicBezTo>
                    <a:pt x="168" y="4563"/>
                    <a:pt x="1" y="4801"/>
                    <a:pt x="1" y="5027"/>
                  </a:cubicBezTo>
                  <a:cubicBezTo>
                    <a:pt x="25" y="5242"/>
                    <a:pt x="156" y="5432"/>
                    <a:pt x="346" y="5527"/>
                  </a:cubicBezTo>
                  <a:lnTo>
                    <a:pt x="23968" y="19160"/>
                  </a:lnTo>
                  <a:cubicBezTo>
                    <a:pt x="24202" y="19296"/>
                    <a:pt x="24517" y="19363"/>
                    <a:pt x="24845" y="19363"/>
                  </a:cubicBezTo>
                  <a:cubicBezTo>
                    <a:pt x="25235" y="19363"/>
                    <a:pt x="25646" y="19269"/>
                    <a:pt x="25968" y="19088"/>
                  </a:cubicBezTo>
                  <a:lnTo>
                    <a:pt x="33053" y="14993"/>
                  </a:lnTo>
                  <a:cubicBezTo>
                    <a:pt x="33374" y="14802"/>
                    <a:pt x="33541" y="14564"/>
                    <a:pt x="33541" y="14338"/>
                  </a:cubicBezTo>
                  <a:cubicBezTo>
                    <a:pt x="33529" y="14112"/>
                    <a:pt x="33398" y="13921"/>
                    <a:pt x="33195" y="13838"/>
                  </a:cubicBezTo>
                  <a:lnTo>
                    <a:pt x="9585" y="193"/>
                  </a:lnTo>
                  <a:cubicBezTo>
                    <a:pt x="9354" y="64"/>
                    <a:pt x="9045" y="1"/>
                    <a:pt x="8720" y="1"/>
                  </a:cubicBezTo>
                  <a:close/>
                </a:path>
              </a:pathLst>
            </a:custGeom>
            <a:gradFill>
              <a:gsLst>
                <a:gs pos="0">
                  <a:schemeClr val="accent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1"/>
            <p:cNvSpPr/>
            <p:nvPr/>
          </p:nvSpPr>
          <p:spPr>
            <a:xfrm>
              <a:off x="3760888" y="2885900"/>
              <a:ext cx="414350" cy="444425"/>
            </a:xfrm>
            <a:custGeom>
              <a:rect b="b" l="l" r="r" t="t"/>
              <a:pathLst>
                <a:path extrusionOk="0" h="17777" w="16574">
                  <a:moveTo>
                    <a:pt x="14323" y="8073"/>
                  </a:moveTo>
                  <a:lnTo>
                    <a:pt x="0" y="1"/>
                  </a:lnTo>
                  <a:lnTo>
                    <a:pt x="0" y="8680"/>
                  </a:lnTo>
                  <a:cubicBezTo>
                    <a:pt x="0" y="8728"/>
                    <a:pt x="24" y="8764"/>
                    <a:pt x="71" y="8787"/>
                  </a:cubicBezTo>
                  <a:lnTo>
                    <a:pt x="15526" y="17705"/>
                  </a:lnTo>
                  <a:cubicBezTo>
                    <a:pt x="15669" y="17777"/>
                    <a:pt x="15835" y="17765"/>
                    <a:pt x="15966" y="17693"/>
                  </a:cubicBezTo>
                  <a:lnTo>
                    <a:pt x="16466" y="17408"/>
                  </a:lnTo>
                  <a:cubicBezTo>
                    <a:pt x="16526" y="17372"/>
                    <a:pt x="16574" y="17324"/>
                    <a:pt x="16574" y="17253"/>
                  </a:cubicBezTo>
                  <a:lnTo>
                    <a:pt x="16574" y="8573"/>
                  </a:lnTo>
                  <a:close/>
                </a:path>
              </a:pathLst>
            </a:custGeom>
            <a:gradFill>
              <a:gsLst>
                <a:gs pos="0">
                  <a:schemeClr val="accent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1"/>
            <p:cNvSpPr/>
            <p:nvPr/>
          </p:nvSpPr>
          <p:spPr>
            <a:xfrm>
              <a:off x="3759688" y="2873400"/>
              <a:ext cx="415550" cy="239350"/>
            </a:xfrm>
            <a:custGeom>
              <a:rect b="b" l="l" r="r" t="t"/>
              <a:pathLst>
                <a:path extrusionOk="0" h="9574" w="16622">
                  <a:moveTo>
                    <a:pt x="878" y="0"/>
                  </a:moveTo>
                  <a:cubicBezTo>
                    <a:pt x="796" y="0"/>
                    <a:pt x="714" y="21"/>
                    <a:pt x="643" y="60"/>
                  </a:cubicBezTo>
                  <a:lnTo>
                    <a:pt x="143" y="346"/>
                  </a:lnTo>
                  <a:cubicBezTo>
                    <a:pt x="12" y="429"/>
                    <a:pt x="0" y="536"/>
                    <a:pt x="119" y="608"/>
                  </a:cubicBezTo>
                  <a:lnTo>
                    <a:pt x="15574" y="9526"/>
                  </a:lnTo>
                  <a:cubicBezTo>
                    <a:pt x="15639" y="9558"/>
                    <a:pt x="15707" y="9574"/>
                    <a:pt x="15776" y="9574"/>
                  </a:cubicBezTo>
                  <a:cubicBezTo>
                    <a:pt x="15856" y="9574"/>
                    <a:pt x="15937" y="9552"/>
                    <a:pt x="16014" y="9514"/>
                  </a:cubicBezTo>
                  <a:lnTo>
                    <a:pt x="16502" y="9228"/>
                  </a:lnTo>
                  <a:cubicBezTo>
                    <a:pt x="16562" y="9204"/>
                    <a:pt x="16610" y="9145"/>
                    <a:pt x="16622" y="9073"/>
                  </a:cubicBezTo>
                  <a:cubicBezTo>
                    <a:pt x="16610" y="9026"/>
                    <a:pt x="16586" y="8990"/>
                    <a:pt x="16538" y="8966"/>
                  </a:cubicBezTo>
                  <a:lnTo>
                    <a:pt x="1084" y="48"/>
                  </a:lnTo>
                  <a:cubicBezTo>
                    <a:pt x="1018" y="15"/>
                    <a:pt x="948" y="0"/>
                    <a:pt x="878" y="0"/>
                  </a:cubicBezTo>
                  <a:close/>
                </a:path>
              </a:pathLst>
            </a:custGeom>
            <a:gradFill>
              <a:gsLst>
                <a:gs pos="0">
                  <a:schemeClr val="accent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1"/>
            <p:cNvSpPr/>
            <p:nvPr/>
          </p:nvSpPr>
          <p:spPr>
            <a:xfrm>
              <a:off x="3248613" y="1504175"/>
              <a:ext cx="1450200" cy="1892225"/>
            </a:xfrm>
            <a:custGeom>
              <a:rect b="b" l="l" r="r" t="t"/>
              <a:pathLst>
                <a:path extrusionOk="0" h="75689" w="58008">
                  <a:moveTo>
                    <a:pt x="56710" y="31219"/>
                  </a:moveTo>
                  <a:lnTo>
                    <a:pt x="2977" y="203"/>
                  </a:lnTo>
                  <a:cubicBezTo>
                    <a:pt x="2655" y="13"/>
                    <a:pt x="2358" y="1"/>
                    <a:pt x="2132" y="132"/>
                  </a:cubicBezTo>
                  <a:lnTo>
                    <a:pt x="0" y="1358"/>
                  </a:lnTo>
                  <a:lnTo>
                    <a:pt x="1679" y="2549"/>
                  </a:lnTo>
                  <a:lnTo>
                    <a:pt x="1679" y="40875"/>
                  </a:lnTo>
                  <a:cubicBezTo>
                    <a:pt x="1679" y="41828"/>
                    <a:pt x="2263" y="42947"/>
                    <a:pt x="2977" y="43363"/>
                  </a:cubicBezTo>
                  <a:lnTo>
                    <a:pt x="55353" y="73605"/>
                  </a:lnTo>
                  <a:lnTo>
                    <a:pt x="55424" y="75689"/>
                  </a:lnTo>
                  <a:lnTo>
                    <a:pt x="57555" y="74451"/>
                  </a:lnTo>
                  <a:cubicBezTo>
                    <a:pt x="57829" y="74296"/>
                    <a:pt x="58008" y="73927"/>
                    <a:pt x="58008" y="73403"/>
                  </a:cubicBezTo>
                  <a:lnTo>
                    <a:pt x="58008" y="33707"/>
                  </a:lnTo>
                  <a:cubicBezTo>
                    <a:pt x="58008" y="32743"/>
                    <a:pt x="57424" y="31636"/>
                    <a:pt x="56710" y="31219"/>
                  </a:cubicBezTo>
                  <a:close/>
                </a:path>
              </a:pathLst>
            </a:custGeom>
            <a:gradFill>
              <a:gsLst>
                <a:gs pos="0">
                  <a:schemeClr val="accent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1"/>
            <p:cNvSpPr/>
            <p:nvPr/>
          </p:nvSpPr>
          <p:spPr>
            <a:xfrm>
              <a:off x="3237288" y="1535150"/>
              <a:ext cx="1408250" cy="1864225"/>
            </a:xfrm>
            <a:custGeom>
              <a:rect b="b" l="l" r="r" t="t"/>
              <a:pathLst>
                <a:path extrusionOk="0" h="74569" w="56330">
                  <a:moveTo>
                    <a:pt x="55032" y="31206"/>
                  </a:moveTo>
                  <a:lnTo>
                    <a:pt x="1299" y="203"/>
                  </a:lnTo>
                  <a:cubicBezTo>
                    <a:pt x="977" y="12"/>
                    <a:pt x="680" y="0"/>
                    <a:pt x="453" y="131"/>
                  </a:cubicBezTo>
                  <a:cubicBezTo>
                    <a:pt x="180" y="286"/>
                    <a:pt x="1" y="655"/>
                    <a:pt x="1" y="1179"/>
                  </a:cubicBezTo>
                  <a:lnTo>
                    <a:pt x="1" y="40862"/>
                  </a:lnTo>
                  <a:cubicBezTo>
                    <a:pt x="1" y="41827"/>
                    <a:pt x="584" y="42934"/>
                    <a:pt x="1299" y="43351"/>
                  </a:cubicBezTo>
                  <a:lnTo>
                    <a:pt x="55032" y="74367"/>
                  </a:lnTo>
                  <a:cubicBezTo>
                    <a:pt x="55353" y="74557"/>
                    <a:pt x="55651" y="74569"/>
                    <a:pt x="55877" y="74438"/>
                  </a:cubicBezTo>
                  <a:cubicBezTo>
                    <a:pt x="56151" y="74283"/>
                    <a:pt x="56329" y="73914"/>
                    <a:pt x="56329" y="73390"/>
                  </a:cubicBezTo>
                  <a:lnTo>
                    <a:pt x="56329" y="33695"/>
                  </a:lnTo>
                  <a:cubicBezTo>
                    <a:pt x="56329" y="32742"/>
                    <a:pt x="55746" y="31623"/>
                    <a:pt x="55032" y="31206"/>
                  </a:cubicBezTo>
                  <a:close/>
                </a:path>
              </a:pathLst>
            </a:custGeom>
            <a:gradFill>
              <a:gsLst>
                <a:gs pos="0">
                  <a:schemeClr val="accent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1"/>
            <p:cNvSpPr/>
            <p:nvPr/>
          </p:nvSpPr>
          <p:spPr>
            <a:xfrm>
              <a:off x="3266763" y="1573550"/>
              <a:ext cx="1349000" cy="1787150"/>
            </a:xfrm>
            <a:custGeom>
              <a:rect b="b" l="l" r="r" t="t"/>
              <a:pathLst>
                <a:path extrusionOk="0" h="71486" w="53960">
                  <a:moveTo>
                    <a:pt x="53174" y="30492"/>
                  </a:moveTo>
                  <a:lnTo>
                    <a:pt x="798" y="250"/>
                  </a:lnTo>
                  <a:cubicBezTo>
                    <a:pt x="358" y="0"/>
                    <a:pt x="1" y="274"/>
                    <a:pt x="1" y="845"/>
                  </a:cubicBezTo>
                  <a:lnTo>
                    <a:pt x="1" y="39481"/>
                  </a:lnTo>
                  <a:cubicBezTo>
                    <a:pt x="1" y="40065"/>
                    <a:pt x="358" y="40743"/>
                    <a:pt x="798" y="40993"/>
                  </a:cubicBezTo>
                  <a:lnTo>
                    <a:pt x="53174" y="71235"/>
                  </a:lnTo>
                  <a:cubicBezTo>
                    <a:pt x="53603" y="71485"/>
                    <a:pt x="53960" y="71223"/>
                    <a:pt x="53960" y="70640"/>
                  </a:cubicBezTo>
                  <a:lnTo>
                    <a:pt x="53960" y="32004"/>
                  </a:lnTo>
                  <a:cubicBezTo>
                    <a:pt x="53960" y="31421"/>
                    <a:pt x="53614" y="30742"/>
                    <a:pt x="53174" y="30492"/>
                  </a:cubicBezTo>
                  <a:close/>
                </a:path>
              </a:pathLst>
            </a:custGeom>
            <a:gradFill>
              <a:gsLst>
                <a:gs pos="0">
                  <a:schemeClr val="accent2"/>
                </a:gs>
                <a:gs pos="100000">
                  <a:schemeClr val="accent3"/>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5" name="Shape 1235"/>
        <p:cNvGrpSpPr/>
        <p:nvPr/>
      </p:nvGrpSpPr>
      <p:grpSpPr>
        <a:xfrm>
          <a:off x="0" y="0"/>
          <a:ext cx="0" cy="0"/>
          <a:chOff x="0" y="0"/>
          <a:chExt cx="0" cy="0"/>
        </a:xfrm>
      </p:grpSpPr>
      <p:sp>
        <p:nvSpPr>
          <p:cNvPr id="1236" name="Google Shape;1236;p48"/>
          <p:cNvSpPr txBox="1"/>
          <p:nvPr>
            <p:ph type="title"/>
          </p:nvPr>
        </p:nvSpPr>
        <p:spPr>
          <a:xfrm>
            <a:off x="514775" y="292625"/>
            <a:ext cx="81144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Categorical: </a:t>
            </a:r>
            <a:r>
              <a:rPr lang="en-GB"/>
              <a:t>CouncilArea </a:t>
            </a:r>
            <a:r>
              <a:rPr lang="en-GB"/>
              <a:t>vs Price</a:t>
            </a:r>
            <a:endParaRPr/>
          </a:p>
        </p:txBody>
      </p:sp>
      <p:sp>
        <p:nvSpPr>
          <p:cNvPr id="1237" name="Google Shape;1237;p48"/>
          <p:cNvSpPr txBox="1"/>
          <p:nvPr>
            <p:ph idx="1" type="body"/>
          </p:nvPr>
        </p:nvSpPr>
        <p:spPr>
          <a:xfrm>
            <a:off x="4863575" y="1201700"/>
            <a:ext cx="3765600" cy="22641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GB">
                <a:latin typeface="Fira Sans Extra Condensed"/>
                <a:ea typeface="Fira Sans Extra Condensed"/>
                <a:cs typeface="Fira Sans Extra Condensed"/>
                <a:sym typeface="Fira Sans Extra Condensed"/>
              </a:rPr>
              <a:t>From the barplot, the range of the average price of CouncilArea is small (0.0 to 1.6), thus we can conclude that CouncilArea </a:t>
            </a:r>
            <a:r>
              <a:rPr lang="en-GB" u="sng">
                <a:latin typeface="Fira Sans Extra Condensed"/>
                <a:ea typeface="Fira Sans Extra Condensed"/>
                <a:cs typeface="Fira Sans Extra Condensed"/>
                <a:sym typeface="Fira Sans Extra Condensed"/>
              </a:rPr>
              <a:t>affect the price to a small extend</a:t>
            </a:r>
            <a:r>
              <a:rPr lang="en-GB">
                <a:latin typeface="Fira Sans Extra Condensed"/>
                <a:ea typeface="Fira Sans Extra Condensed"/>
                <a:cs typeface="Fira Sans Extra Condensed"/>
                <a:sym typeface="Fira Sans Extra Condensed"/>
              </a:rPr>
              <a:t> and may not need to be considered for our model.</a:t>
            </a:r>
            <a:endParaRPr>
              <a:latin typeface="Fira Sans Extra Condensed"/>
              <a:ea typeface="Fira Sans Extra Condensed"/>
              <a:cs typeface="Fira Sans Extra Condensed"/>
              <a:sym typeface="Fira Sans Extra Condensed"/>
            </a:endParaRPr>
          </a:p>
        </p:txBody>
      </p:sp>
      <p:pic>
        <p:nvPicPr>
          <p:cNvPr id="1238" name="Google Shape;1238;p48"/>
          <p:cNvPicPr preferRelativeResize="0"/>
          <p:nvPr/>
        </p:nvPicPr>
        <p:blipFill>
          <a:blip r:embed="rId3">
            <a:alphaModFix/>
          </a:blip>
          <a:stretch>
            <a:fillRect/>
          </a:stretch>
        </p:blipFill>
        <p:spPr>
          <a:xfrm>
            <a:off x="729224" y="1006400"/>
            <a:ext cx="4012199" cy="35580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2" name="Shape 1242"/>
        <p:cNvGrpSpPr/>
        <p:nvPr/>
      </p:nvGrpSpPr>
      <p:grpSpPr>
        <a:xfrm>
          <a:off x="0" y="0"/>
          <a:ext cx="0" cy="0"/>
          <a:chOff x="0" y="0"/>
          <a:chExt cx="0" cy="0"/>
        </a:xfrm>
      </p:grpSpPr>
      <p:sp>
        <p:nvSpPr>
          <p:cNvPr id="1243" name="Google Shape;1243;p49"/>
          <p:cNvSpPr txBox="1"/>
          <p:nvPr>
            <p:ph type="title"/>
          </p:nvPr>
        </p:nvSpPr>
        <p:spPr>
          <a:xfrm>
            <a:off x="514775" y="292625"/>
            <a:ext cx="81144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Exploratory Data Analysis</a:t>
            </a:r>
            <a:endParaRPr/>
          </a:p>
        </p:txBody>
      </p:sp>
      <p:sp>
        <p:nvSpPr>
          <p:cNvPr id="1244" name="Google Shape;1244;p49"/>
          <p:cNvSpPr txBox="1"/>
          <p:nvPr>
            <p:ph idx="1" type="body"/>
          </p:nvPr>
        </p:nvSpPr>
        <p:spPr>
          <a:xfrm>
            <a:off x="514775" y="1152475"/>
            <a:ext cx="81144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Fira Sans Extra Condensed"/>
                <a:ea typeface="Fira Sans Extra Condensed"/>
                <a:cs typeface="Fira Sans Extra Condensed"/>
                <a:sym typeface="Fira Sans Extra Condensed"/>
              </a:rPr>
              <a:t>The predictors we will be considering in the model are:</a:t>
            </a:r>
            <a:endParaRPr>
              <a:latin typeface="Fira Sans Extra Condensed"/>
              <a:ea typeface="Fira Sans Extra Condensed"/>
              <a:cs typeface="Fira Sans Extra Condensed"/>
              <a:sym typeface="Fira Sans Extra Condensed"/>
            </a:endParaRPr>
          </a:p>
          <a:p>
            <a:pPr indent="-304800" lvl="0" marL="457200" rtl="0" algn="l">
              <a:spcBef>
                <a:spcPts val="1200"/>
              </a:spcBef>
              <a:spcAft>
                <a:spcPts val="0"/>
              </a:spcAft>
              <a:buSzPts val="1200"/>
              <a:buFont typeface="Fira Sans Extra Condensed"/>
              <a:buChar char="●"/>
            </a:pPr>
            <a:r>
              <a:rPr lang="en-GB">
                <a:latin typeface="Fira Sans Extra Condensed"/>
                <a:ea typeface="Fira Sans Extra Condensed"/>
                <a:cs typeface="Fira Sans Extra Condensed"/>
                <a:sym typeface="Fira Sans Extra Condensed"/>
              </a:rPr>
              <a:t>Suburb</a:t>
            </a:r>
            <a:endParaRPr>
              <a:latin typeface="Fira Sans Extra Condensed"/>
              <a:ea typeface="Fira Sans Extra Condensed"/>
              <a:cs typeface="Fira Sans Extra Condensed"/>
              <a:sym typeface="Fira Sans Extra Condensed"/>
            </a:endParaRPr>
          </a:p>
          <a:p>
            <a:pPr indent="-304800" lvl="0" marL="457200" rtl="0" algn="l">
              <a:spcBef>
                <a:spcPts val="0"/>
              </a:spcBef>
              <a:spcAft>
                <a:spcPts val="0"/>
              </a:spcAft>
              <a:buSzPts val="1200"/>
              <a:buFont typeface="Fira Sans Extra Condensed"/>
              <a:buChar char="●"/>
            </a:pPr>
            <a:r>
              <a:rPr lang="en-GB">
                <a:latin typeface="Fira Sans Extra Condensed"/>
                <a:ea typeface="Fira Sans Extra Condensed"/>
                <a:cs typeface="Fira Sans Extra Condensed"/>
                <a:sym typeface="Fira Sans Extra Condensed"/>
              </a:rPr>
              <a:t>Number of rooms</a:t>
            </a:r>
            <a:endParaRPr>
              <a:latin typeface="Fira Sans Extra Condensed"/>
              <a:ea typeface="Fira Sans Extra Condensed"/>
              <a:cs typeface="Fira Sans Extra Condensed"/>
              <a:sym typeface="Fira Sans Extra Condensed"/>
            </a:endParaRPr>
          </a:p>
          <a:p>
            <a:pPr indent="-304800" lvl="0" marL="457200" rtl="0" algn="l">
              <a:spcBef>
                <a:spcPts val="0"/>
              </a:spcBef>
              <a:spcAft>
                <a:spcPts val="0"/>
              </a:spcAft>
              <a:buSzPts val="1200"/>
              <a:buFont typeface="Fira Sans Extra Condensed"/>
              <a:buChar char="●"/>
            </a:pPr>
            <a:r>
              <a:rPr lang="en-GB">
                <a:latin typeface="Fira Sans Extra Condensed"/>
                <a:ea typeface="Fira Sans Extra Condensed"/>
                <a:cs typeface="Fira Sans Extra Condensed"/>
                <a:sym typeface="Fira Sans Extra Condensed"/>
              </a:rPr>
              <a:t>SellerG</a:t>
            </a:r>
            <a:endParaRPr>
              <a:latin typeface="Fira Sans Extra Condensed"/>
              <a:ea typeface="Fira Sans Extra Condensed"/>
              <a:cs typeface="Fira Sans Extra Condensed"/>
              <a:sym typeface="Fira Sans Extra Condensed"/>
            </a:endParaRPr>
          </a:p>
          <a:p>
            <a:pPr indent="-304800" lvl="0" marL="457200" rtl="0" algn="l">
              <a:spcBef>
                <a:spcPts val="0"/>
              </a:spcBef>
              <a:spcAft>
                <a:spcPts val="0"/>
              </a:spcAft>
              <a:buSzPts val="1200"/>
              <a:buFont typeface="Fira Sans Extra Condensed"/>
              <a:buChar char="●"/>
            </a:pPr>
            <a:r>
              <a:rPr lang="en-GB">
                <a:latin typeface="Fira Sans Extra Condensed"/>
                <a:ea typeface="Fira Sans Extra Condensed"/>
                <a:cs typeface="Fira Sans Extra Condensed"/>
                <a:sym typeface="Fira Sans Extra Condensed"/>
              </a:rPr>
              <a:t>CouncilArea</a:t>
            </a:r>
            <a:endParaRPr>
              <a:latin typeface="Fira Sans Extra Condensed"/>
              <a:ea typeface="Fira Sans Extra Condensed"/>
              <a:cs typeface="Fira Sans Extra Condensed"/>
              <a:sym typeface="Fira Sans Extra Condensed"/>
            </a:endParaRPr>
          </a:p>
          <a:p>
            <a:pPr indent="-304800" lvl="0" marL="457200" rtl="0" algn="l">
              <a:spcBef>
                <a:spcPts val="0"/>
              </a:spcBef>
              <a:spcAft>
                <a:spcPts val="0"/>
              </a:spcAft>
              <a:buSzPts val="1200"/>
              <a:buFont typeface="Fira Sans Extra Condensed"/>
              <a:buChar char="●"/>
            </a:pPr>
            <a:r>
              <a:rPr lang="en-GB">
                <a:latin typeface="Fira Sans Extra Condensed"/>
                <a:ea typeface="Fira Sans Extra Condensed"/>
                <a:cs typeface="Fira Sans Extra Condensed"/>
                <a:sym typeface="Fira Sans Extra Condensed"/>
              </a:rPr>
              <a:t>BuildingAge</a:t>
            </a:r>
            <a:endParaRPr>
              <a:latin typeface="Fira Sans Extra Condensed"/>
              <a:ea typeface="Fira Sans Extra Condensed"/>
              <a:cs typeface="Fira Sans Extra Condensed"/>
              <a:sym typeface="Fira Sans Extra Condensed"/>
            </a:endParaRPr>
          </a:p>
          <a:p>
            <a:pPr indent="-304800" lvl="0" marL="457200" rtl="0" algn="l">
              <a:spcBef>
                <a:spcPts val="0"/>
              </a:spcBef>
              <a:spcAft>
                <a:spcPts val="0"/>
              </a:spcAft>
              <a:buSzPts val="1200"/>
              <a:buFont typeface="Fira Sans Extra Condensed"/>
              <a:buChar char="●"/>
            </a:pPr>
            <a:r>
              <a:rPr lang="en-GB">
                <a:latin typeface="Fira Sans Extra Condensed"/>
                <a:ea typeface="Fira Sans Extra Condensed"/>
                <a:cs typeface="Fira Sans Extra Condensed"/>
                <a:sym typeface="Fira Sans Extra Condensed"/>
              </a:rPr>
              <a:t>BuildingArea</a:t>
            </a:r>
            <a:endParaRPr>
              <a:latin typeface="Fira Sans Extra Condensed"/>
              <a:ea typeface="Fira Sans Extra Condensed"/>
              <a:cs typeface="Fira Sans Extra Condensed"/>
              <a:sym typeface="Fira Sans Extra Condensed"/>
            </a:endParaRPr>
          </a:p>
          <a:p>
            <a:pPr indent="0" lvl="0" marL="0" rtl="0" algn="l">
              <a:spcBef>
                <a:spcPts val="1200"/>
              </a:spcBef>
              <a:spcAft>
                <a:spcPts val="1200"/>
              </a:spcAft>
              <a:buNone/>
            </a:pPr>
            <a:r>
              <a:rPr lang="en-GB">
                <a:latin typeface="Fira Sans Extra Condensed"/>
                <a:ea typeface="Fira Sans Extra Condensed"/>
                <a:cs typeface="Fira Sans Extra Condensed"/>
                <a:sym typeface="Fira Sans Extra Condensed"/>
              </a:rPr>
              <a:t>As these predictors have a decent relationship with the price.</a:t>
            </a:r>
            <a:endParaRPr>
              <a:latin typeface="Fira Sans Extra Condensed"/>
              <a:ea typeface="Fira Sans Extra Condensed"/>
              <a:cs typeface="Fira Sans Extra Condensed"/>
              <a:sym typeface="Fira Sans Extra Condense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8" name="Shape 1248"/>
        <p:cNvGrpSpPr/>
        <p:nvPr/>
      </p:nvGrpSpPr>
      <p:grpSpPr>
        <a:xfrm>
          <a:off x="0" y="0"/>
          <a:ext cx="0" cy="0"/>
          <a:chOff x="0" y="0"/>
          <a:chExt cx="0" cy="0"/>
        </a:xfrm>
      </p:grpSpPr>
      <p:sp>
        <p:nvSpPr>
          <p:cNvPr id="1249" name="Google Shape;1249;p50"/>
          <p:cNvSpPr txBox="1"/>
          <p:nvPr>
            <p:ph type="ctrTitle"/>
          </p:nvPr>
        </p:nvSpPr>
        <p:spPr>
          <a:xfrm>
            <a:off x="609600" y="1150825"/>
            <a:ext cx="4252200" cy="239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MACHINE LEARNING</a:t>
            </a:r>
            <a:endParaRPr/>
          </a:p>
        </p:txBody>
      </p:sp>
      <p:grpSp>
        <p:nvGrpSpPr>
          <p:cNvPr id="1250" name="Google Shape;1250;p50"/>
          <p:cNvGrpSpPr/>
          <p:nvPr/>
        </p:nvGrpSpPr>
        <p:grpSpPr>
          <a:xfrm>
            <a:off x="6400784" y="1414779"/>
            <a:ext cx="1801298" cy="2313940"/>
            <a:chOff x="2616388" y="1504175"/>
            <a:chExt cx="2082425" cy="2675075"/>
          </a:xfrm>
        </p:grpSpPr>
        <p:sp>
          <p:nvSpPr>
            <p:cNvPr id="1251" name="Google Shape;1251;p50"/>
            <p:cNvSpPr/>
            <p:nvPr/>
          </p:nvSpPr>
          <p:spPr>
            <a:xfrm>
              <a:off x="2616688" y="3345475"/>
              <a:ext cx="1897575" cy="833775"/>
            </a:xfrm>
            <a:custGeom>
              <a:rect b="b" l="l" r="r" t="t"/>
              <a:pathLst>
                <a:path extrusionOk="0" h="33351" w="75903">
                  <a:moveTo>
                    <a:pt x="0" y="1"/>
                  </a:moveTo>
                  <a:lnTo>
                    <a:pt x="0" y="989"/>
                  </a:lnTo>
                  <a:cubicBezTo>
                    <a:pt x="0" y="1108"/>
                    <a:pt x="72" y="1215"/>
                    <a:pt x="191" y="1275"/>
                  </a:cubicBezTo>
                  <a:lnTo>
                    <a:pt x="55472" y="33195"/>
                  </a:lnTo>
                  <a:cubicBezTo>
                    <a:pt x="55829" y="33350"/>
                    <a:pt x="56246" y="33338"/>
                    <a:pt x="56591" y="33148"/>
                  </a:cubicBezTo>
                  <a:lnTo>
                    <a:pt x="75629" y="22158"/>
                  </a:lnTo>
                  <a:cubicBezTo>
                    <a:pt x="75784" y="22087"/>
                    <a:pt x="75879" y="21944"/>
                    <a:pt x="75903" y="21789"/>
                  </a:cubicBezTo>
                  <a:lnTo>
                    <a:pt x="75903" y="20801"/>
                  </a:lnTo>
                  <a:close/>
                </a:path>
              </a:pathLst>
            </a:custGeom>
            <a:gradFill>
              <a:gsLst>
                <a:gs pos="0">
                  <a:schemeClr val="accent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50"/>
            <p:cNvSpPr/>
            <p:nvPr/>
          </p:nvSpPr>
          <p:spPr>
            <a:xfrm>
              <a:off x="2616388" y="3057550"/>
              <a:ext cx="1897875" cy="1095775"/>
            </a:xfrm>
            <a:custGeom>
              <a:rect b="b" l="l" r="r" t="t"/>
              <a:pathLst>
                <a:path extrusionOk="0" h="43831" w="75915">
                  <a:moveTo>
                    <a:pt x="19950" y="0"/>
                  </a:moveTo>
                  <a:cubicBezTo>
                    <a:pt x="19729" y="0"/>
                    <a:pt x="19496" y="55"/>
                    <a:pt x="19312" y="159"/>
                  </a:cubicBezTo>
                  <a:lnTo>
                    <a:pt x="274" y="11149"/>
                  </a:lnTo>
                  <a:cubicBezTo>
                    <a:pt x="120" y="11220"/>
                    <a:pt x="24" y="11351"/>
                    <a:pt x="0" y="11518"/>
                  </a:cubicBezTo>
                  <a:cubicBezTo>
                    <a:pt x="12" y="11637"/>
                    <a:pt x="84" y="11744"/>
                    <a:pt x="191" y="11804"/>
                  </a:cubicBezTo>
                  <a:lnTo>
                    <a:pt x="55484" y="43724"/>
                  </a:lnTo>
                  <a:cubicBezTo>
                    <a:pt x="55647" y="43795"/>
                    <a:pt x="55822" y="43831"/>
                    <a:pt x="55998" y="43831"/>
                  </a:cubicBezTo>
                  <a:cubicBezTo>
                    <a:pt x="56207" y="43831"/>
                    <a:pt x="56415" y="43780"/>
                    <a:pt x="56603" y="43677"/>
                  </a:cubicBezTo>
                  <a:lnTo>
                    <a:pt x="75641" y="32687"/>
                  </a:lnTo>
                  <a:cubicBezTo>
                    <a:pt x="75796" y="32616"/>
                    <a:pt x="75891" y="32485"/>
                    <a:pt x="75915" y="32318"/>
                  </a:cubicBezTo>
                  <a:cubicBezTo>
                    <a:pt x="75903" y="32199"/>
                    <a:pt x="75831" y="32080"/>
                    <a:pt x="75724" y="32032"/>
                  </a:cubicBezTo>
                  <a:lnTo>
                    <a:pt x="20432" y="112"/>
                  </a:lnTo>
                  <a:cubicBezTo>
                    <a:pt x="20303" y="37"/>
                    <a:pt x="20131" y="0"/>
                    <a:pt x="19950" y="0"/>
                  </a:cubicBezTo>
                  <a:close/>
                </a:path>
              </a:pathLst>
            </a:custGeom>
            <a:gradFill>
              <a:gsLst>
                <a:gs pos="0">
                  <a:schemeClr val="accent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50"/>
            <p:cNvSpPr/>
            <p:nvPr/>
          </p:nvSpPr>
          <p:spPr>
            <a:xfrm>
              <a:off x="2643763" y="3070150"/>
              <a:ext cx="1853825" cy="1070400"/>
            </a:xfrm>
            <a:custGeom>
              <a:rect b="b" l="l" r="r" t="t"/>
              <a:pathLst>
                <a:path extrusionOk="0" h="42816" w="74153">
                  <a:moveTo>
                    <a:pt x="54841" y="42732"/>
                  </a:moveTo>
                  <a:lnTo>
                    <a:pt x="156" y="11157"/>
                  </a:lnTo>
                  <a:cubicBezTo>
                    <a:pt x="1" y="11073"/>
                    <a:pt x="25" y="10931"/>
                    <a:pt x="191" y="10823"/>
                  </a:cubicBezTo>
                  <a:lnTo>
                    <a:pt x="18741" y="108"/>
                  </a:lnTo>
                  <a:cubicBezTo>
                    <a:pt x="18920" y="13"/>
                    <a:pt x="19134" y="1"/>
                    <a:pt x="19313" y="84"/>
                  </a:cubicBezTo>
                  <a:lnTo>
                    <a:pt x="74010" y="31671"/>
                  </a:lnTo>
                  <a:cubicBezTo>
                    <a:pt x="74153" y="31755"/>
                    <a:pt x="74129" y="31897"/>
                    <a:pt x="73962" y="31993"/>
                  </a:cubicBezTo>
                  <a:lnTo>
                    <a:pt x="55413" y="42708"/>
                  </a:lnTo>
                  <a:cubicBezTo>
                    <a:pt x="55234" y="42815"/>
                    <a:pt x="55020" y="42815"/>
                    <a:pt x="54841" y="42732"/>
                  </a:cubicBezTo>
                  <a:close/>
                </a:path>
              </a:pathLst>
            </a:custGeom>
            <a:gradFill>
              <a:gsLst>
                <a:gs pos="0">
                  <a:schemeClr val="accent2"/>
                </a:gs>
                <a:gs pos="100000">
                  <a:schemeClr val="accent3"/>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54" name="Google Shape;1254;p50"/>
            <p:cNvGrpSpPr/>
            <p:nvPr/>
          </p:nvGrpSpPr>
          <p:grpSpPr>
            <a:xfrm>
              <a:off x="2723238" y="3123575"/>
              <a:ext cx="1675550" cy="965475"/>
              <a:chOff x="2723238" y="3123575"/>
              <a:chExt cx="1675550" cy="965475"/>
            </a:xfrm>
          </p:grpSpPr>
          <p:sp>
            <p:nvSpPr>
              <p:cNvPr id="1255" name="Google Shape;1255;p50"/>
              <p:cNvSpPr/>
              <p:nvPr/>
            </p:nvSpPr>
            <p:spPr>
              <a:xfrm>
                <a:off x="3065263" y="3123575"/>
                <a:ext cx="141100" cy="79225"/>
              </a:xfrm>
              <a:custGeom>
                <a:rect b="b" l="l" r="r" t="t"/>
                <a:pathLst>
                  <a:path extrusionOk="0" h="3169" w="5644">
                    <a:moveTo>
                      <a:pt x="2190" y="0"/>
                    </a:moveTo>
                    <a:cubicBezTo>
                      <a:pt x="2018" y="0"/>
                      <a:pt x="1846" y="42"/>
                      <a:pt x="1691" y="126"/>
                    </a:cubicBezTo>
                    <a:lnTo>
                      <a:pt x="310" y="924"/>
                    </a:lnTo>
                    <a:cubicBezTo>
                      <a:pt x="36" y="1090"/>
                      <a:pt x="0" y="1328"/>
                      <a:pt x="238" y="1459"/>
                    </a:cubicBezTo>
                    <a:lnTo>
                      <a:pt x="3036" y="3079"/>
                    </a:lnTo>
                    <a:cubicBezTo>
                      <a:pt x="3173" y="3139"/>
                      <a:pt x="3317" y="3169"/>
                      <a:pt x="3460" y="3169"/>
                    </a:cubicBezTo>
                    <a:cubicBezTo>
                      <a:pt x="3629" y="3169"/>
                      <a:pt x="3798" y="3127"/>
                      <a:pt x="3953" y="3043"/>
                    </a:cubicBezTo>
                    <a:lnTo>
                      <a:pt x="5346" y="2233"/>
                    </a:lnTo>
                    <a:cubicBezTo>
                      <a:pt x="5620" y="2067"/>
                      <a:pt x="5644" y="1828"/>
                      <a:pt x="5406" y="1697"/>
                    </a:cubicBezTo>
                    <a:lnTo>
                      <a:pt x="2619" y="90"/>
                    </a:lnTo>
                    <a:cubicBezTo>
                      <a:pt x="2483" y="30"/>
                      <a:pt x="2337" y="0"/>
                      <a:pt x="219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50"/>
              <p:cNvSpPr/>
              <p:nvPr/>
            </p:nvSpPr>
            <p:spPr>
              <a:xfrm>
                <a:off x="3197713" y="3200100"/>
                <a:ext cx="141100" cy="79200"/>
              </a:xfrm>
              <a:custGeom>
                <a:rect b="b" l="l" r="r" t="t"/>
                <a:pathLst>
                  <a:path extrusionOk="0" h="3168" w="5644">
                    <a:moveTo>
                      <a:pt x="2199" y="0"/>
                    </a:moveTo>
                    <a:cubicBezTo>
                      <a:pt x="2023" y="0"/>
                      <a:pt x="1848" y="45"/>
                      <a:pt x="1691" y="137"/>
                    </a:cubicBezTo>
                    <a:lnTo>
                      <a:pt x="310" y="934"/>
                    </a:lnTo>
                    <a:cubicBezTo>
                      <a:pt x="36" y="1089"/>
                      <a:pt x="0" y="1327"/>
                      <a:pt x="239" y="1470"/>
                    </a:cubicBezTo>
                    <a:lnTo>
                      <a:pt x="3036" y="3077"/>
                    </a:lnTo>
                    <a:cubicBezTo>
                      <a:pt x="3173" y="3137"/>
                      <a:pt x="3317" y="3167"/>
                      <a:pt x="3460" y="3167"/>
                    </a:cubicBezTo>
                    <a:cubicBezTo>
                      <a:pt x="3630" y="3167"/>
                      <a:pt x="3798" y="3126"/>
                      <a:pt x="3953" y="3042"/>
                    </a:cubicBezTo>
                    <a:lnTo>
                      <a:pt x="5346" y="2244"/>
                    </a:lnTo>
                    <a:cubicBezTo>
                      <a:pt x="5620" y="2077"/>
                      <a:pt x="5644" y="1839"/>
                      <a:pt x="5406" y="1708"/>
                    </a:cubicBezTo>
                    <a:lnTo>
                      <a:pt x="2620" y="89"/>
                    </a:lnTo>
                    <a:cubicBezTo>
                      <a:pt x="2486" y="30"/>
                      <a:pt x="2342" y="0"/>
                      <a:pt x="219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50"/>
              <p:cNvSpPr/>
              <p:nvPr/>
            </p:nvSpPr>
            <p:spPr>
              <a:xfrm>
                <a:off x="3330463" y="3276550"/>
                <a:ext cx="140825" cy="79075"/>
              </a:xfrm>
              <a:custGeom>
                <a:rect b="b" l="l" r="r" t="t"/>
                <a:pathLst>
                  <a:path extrusionOk="0" h="3163" w="5633">
                    <a:moveTo>
                      <a:pt x="2179" y="1"/>
                    </a:moveTo>
                    <a:cubicBezTo>
                      <a:pt x="2006" y="1"/>
                      <a:pt x="1834" y="43"/>
                      <a:pt x="1679" y="127"/>
                    </a:cubicBezTo>
                    <a:lnTo>
                      <a:pt x="298" y="924"/>
                    </a:lnTo>
                    <a:cubicBezTo>
                      <a:pt x="24" y="1091"/>
                      <a:pt x="1" y="1329"/>
                      <a:pt x="227" y="1460"/>
                    </a:cubicBezTo>
                    <a:lnTo>
                      <a:pt x="3025" y="3067"/>
                    </a:lnTo>
                    <a:cubicBezTo>
                      <a:pt x="3159" y="3132"/>
                      <a:pt x="3300" y="3162"/>
                      <a:pt x="3441" y="3162"/>
                    </a:cubicBezTo>
                    <a:cubicBezTo>
                      <a:pt x="3613" y="3162"/>
                      <a:pt x="3784" y="3117"/>
                      <a:pt x="3942" y="3032"/>
                    </a:cubicBezTo>
                    <a:lnTo>
                      <a:pt x="5335" y="2234"/>
                    </a:lnTo>
                    <a:cubicBezTo>
                      <a:pt x="5608" y="2079"/>
                      <a:pt x="5632" y="1841"/>
                      <a:pt x="5394" y="1698"/>
                    </a:cubicBezTo>
                    <a:lnTo>
                      <a:pt x="2608" y="91"/>
                    </a:lnTo>
                    <a:cubicBezTo>
                      <a:pt x="2472" y="31"/>
                      <a:pt x="2325" y="1"/>
                      <a:pt x="217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50"/>
              <p:cNvSpPr/>
              <p:nvPr/>
            </p:nvSpPr>
            <p:spPr>
              <a:xfrm>
                <a:off x="3462613" y="3353050"/>
                <a:ext cx="141125" cy="79075"/>
              </a:xfrm>
              <a:custGeom>
                <a:rect b="b" l="l" r="r" t="t"/>
                <a:pathLst>
                  <a:path extrusionOk="0" h="3163" w="5645">
                    <a:moveTo>
                      <a:pt x="2191" y="1"/>
                    </a:moveTo>
                    <a:cubicBezTo>
                      <a:pt x="2019" y="1"/>
                      <a:pt x="1846" y="43"/>
                      <a:pt x="1692" y="127"/>
                    </a:cubicBezTo>
                    <a:lnTo>
                      <a:pt x="311" y="924"/>
                    </a:lnTo>
                    <a:cubicBezTo>
                      <a:pt x="37" y="1091"/>
                      <a:pt x="1" y="1329"/>
                      <a:pt x="239" y="1460"/>
                    </a:cubicBezTo>
                    <a:lnTo>
                      <a:pt x="3037" y="3067"/>
                    </a:lnTo>
                    <a:cubicBezTo>
                      <a:pt x="3171" y="3132"/>
                      <a:pt x="3315" y="3162"/>
                      <a:pt x="3458" y="3162"/>
                    </a:cubicBezTo>
                    <a:cubicBezTo>
                      <a:pt x="3634" y="3162"/>
                      <a:pt x="3809" y="3117"/>
                      <a:pt x="3966" y="3032"/>
                    </a:cubicBezTo>
                    <a:lnTo>
                      <a:pt x="5347" y="2234"/>
                    </a:lnTo>
                    <a:cubicBezTo>
                      <a:pt x="5609" y="2079"/>
                      <a:pt x="5645" y="1841"/>
                      <a:pt x="5406" y="1698"/>
                    </a:cubicBezTo>
                    <a:lnTo>
                      <a:pt x="2620" y="91"/>
                    </a:lnTo>
                    <a:cubicBezTo>
                      <a:pt x="2484" y="31"/>
                      <a:pt x="2337" y="1"/>
                      <a:pt x="219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50"/>
              <p:cNvSpPr/>
              <p:nvPr/>
            </p:nvSpPr>
            <p:spPr>
              <a:xfrm>
                <a:off x="3595388" y="3429425"/>
                <a:ext cx="140800" cy="79200"/>
              </a:xfrm>
              <a:custGeom>
                <a:rect b="b" l="l" r="r" t="t"/>
                <a:pathLst>
                  <a:path extrusionOk="0" h="3168" w="5632">
                    <a:moveTo>
                      <a:pt x="2187" y="1"/>
                    </a:moveTo>
                    <a:cubicBezTo>
                      <a:pt x="2013" y="1"/>
                      <a:pt x="1841" y="46"/>
                      <a:pt x="1691" y="131"/>
                    </a:cubicBezTo>
                    <a:lnTo>
                      <a:pt x="298" y="929"/>
                    </a:lnTo>
                    <a:cubicBezTo>
                      <a:pt x="24" y="1096"/>
                      <a:pt x="0" y="1334"/>
                      <a:pt x="238" y="1465"/>
                    </a:cubicBezTo>
                    <a:lnTo>
                      <a:pt x="3024" y="3072"/>
                    </a:lnTo>
                    <a:cubicBezTo>
                      <a:pt x="3158" y="3137"/>
                      <a:pt x="3302" y="3167"/>
                      <a:pt x="3446" y="3167"/>
                    </a:cubicBezTo>
                    <a:cubicBezTo>
                      <a:pt x="3621" y="3167"/>
                      <a:pt x="3796" y="3122"/>
                      <a:pt x="3953" y="3037"/>
                    </a:cubicBezTo>
                    <a:lnTo>
                      <a:pt x="5334" y="2239"/>
                    </a:lnTo>
                    <a:cubicBezTo>
                      <a:pt x="5608" y="2084"/>
                      <a:pt x="5632" y="1846"/>
                      <a:pt x="5406" y="1703"/>
                    </a:cubicBezTo>
                    <a:lnTo>
                      <a:pt x="2608" y="96"/>
                    </a:lnTo>
                    <a:cubicBezTo>
                      <a:pt x="2474" y="31"/>
                      <a:pt x="2330" y="1"/>
                      <a:pt x="218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50"/>
              <p:cNvSpPr/>
              <p:nvPr/>
            </p:nvSpPr>
            <p:spPr>
              <a:xfrm>
                <a:off x="3727838" y="3505775"/>
                <a:ext cx="141100" cy="79325"/>
              </a:xfrm>
              <a:custGeom>
                <a:rect b="b" l="l" r="r" t="t"/>
                <a:pathLst>
                  <a:path extrusionOk="0" h="3173" w="5644">
                    <a:moveTo>
                      <a:pt x="2188" y="1"/>
                    </a:moveTo>
                    <a:cubicBezTo>
                      <a:pt x="2014" y="1"/>
                      <a:pt x="1842" y="46"/>
                      <a:pt x="1691" y="137"/>
                    </a:cubicBezTo>
                    <a:lnTo>
                      <a:pt x="298" y="935"/>
                    </a:lnTo>
                    <a:cubicBezTo>
                      <a:pt x="24" y="1090"/>
                      <a:pt x="0" y="1328"/>
                      <a:pt x="239" y="1471"/>
                    </a:cubicBezTo>
                    <a:lnTo>
                      <a:pt x="3025" y="3078"/>
                    </a:lnTo>
                    <a:cubicBezTo>
                      <a:pt x="3159" y="3142"/>
                      <a:pt x="3302" y="3173"/>
                      <a:pt x="3446" y="3173"/>
                    </a:cubicBezTo>
                    <a:cubicBezTo>
                      <a:pt x="3621" y="3173"/>
                      <a:pt x="3796" y="3128"/>
                      <a:pt x="3953" y="3042"/>
                    </a:cubicBezTo>
                    <a:lnTo>
                      <a:pt x="5334" y="2245"/>
                    </a:lnTo>
                    <a:cubicBezTo>
                      <a:pt x="5608" y="2090"/>
                      <a:pt x="5644" y="1852"/>
                      <a:pt x="5406" y="1709"/>
                    </a:cubicBezTo>
                    <a:lnTo>
                      <a:pt x="2608" y="90"/>
                    </a:lnTo>
                    <a:cubicBezTo>
                      <a:pt x="2474" y="31"/>
                      <a:pt x="2330" y="1"/>
                      <a:pt x="218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50"/>
              <p:cNvSpPr/>
              <p:nvPr/>
            </p:nvSpPr>
            <p:spPr>
              <a:xfrm>
                <a:off x="3860288" y="3582425"/>
                <a:ext cx="141125" cy="79175"/>
              </a:xfrm>
              <a:custGeom>
                <a:rect b="b" l="l" r="r" t="t"/>
                <a:pathLst>
                  <a:path extrusionOk="0" h="3167" w="5645">
                    <a:moveTo>
                      <a:pt x="2188" y="1"/>
                    </a:moveTo>
                    <a:cubicBezTo>
                      <a:pt x="2014" y="1"/>
                      <a:pt x="1842" y="46"/>
                      <a:pt x="1691" y="131"/>
                    </a:cubicBezTo>
                    <a:lnTo>
                      <a:pt x="298" y="929"/>
                    </a:lnTo>
                    <a:cubicBezTo>
                      <a:pt x="25" y="1084"/>
                      <a:pt x="1" y="1322"/>
                      <a:pt x="239" y="1465"/>
                    </a:cubicBezTo>
                    <a:lnTo>
                      <a:pt x="3025" y="3072"/>
                    </a:lnTo>
                    <a:cubicBezTo>
                      <a:pt x="3159" y="3136"/>
                      <a:pt x="3303" y="3167"/>
                      <a:pt x="3446" y="3167"/>
                    </a:cubicBezTo>
                    <a:cubicBezTo>
                      <a:pt x="3621" y="3167"/>
                      <a:pt x="3796" y="3121"/>
                      <a:pt x="3954" y="3036"/>
                    </a:cubicBezTo>
                    <a:lnTo>
                      <a:pt x="5335" y="2239"/>
                    </a:lnTo>
                    <a:cubicBezTo>
                      <a:pt x="5609" y="2084"/>
                      <a:pt x="5644" y="1846"/>
                      <a:pt x="5406" y="1703"/>
                    </a:cubicBezTo>
                    <a:lnTo>
                      <a:pt x="2608" y="95"/>
                    </a:lnTo>
                    <a:cubicBezTo>
                      <a:pt x="2474" y="31"/>
                      <a:pt x="2330" y="1"/>
                      <a:pt x="218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50"/>
              <p:cNvSpPr/>
              <p:nvPr/>
            </p:nvSpPr>
            <p:spPr>
              <a:xfrm>
                <a:off x="3992738" y="3658925"/>
                <a:ext cx="141125" cy="79175"/>
              </a:xfrm>
              <a:custGeom>
                <a:rect b="b" l="l" r="r" t="t"/>
                <a:pathLst>
                  <a:path extrusionOk="0" h="3167" w="5645">
                    <a:moveTo>
                      <a:pt x="2192" y="1"/>
                    </a:moveTo>
                    <a:cubicBezTo>
                      <a:pt x="2020" y="1"/>
                      <a:pt x="1849" y="46"/>
                      <a:pt x="1692" y="131"/>
                    </a:cubicBezTo>
                    <a:lnTo>
                      <a:pt x="299" y="929"/>
                    </a:lnTo>
                    <a:cubicBezTo>
                      <a:pt x="25" y="1084"/>
                      <a:pt x="1" y="1322"/>
                      <a:pt x="239" y="1465"/>
                    </a:cubicBezTo>
                    <a:lnTo>
                      <a:pt x="3025" y="3072"/>
                    </a:lnTo>
                    <a:cubicBezTo>
                      <a:pt x="3159" y="3136"/>
                      <a:pt x="3303" y="3167"/>
                      <a:pt x="3446" y="3167"/>
                    </a:cubicBezTo>
                    <a:cubicBezTo>
                      <a:pt x="3622" y="3167"/>
                      <a:pt x="3797" y="3121"/>
                      <a:pt x="3954" y="3036"/>
                    </a:cubicBezTo>
                    <a:lnTo>
                      <a:pt x="5335" y="2239"/>
                    </a:lnTo>
                    <a:cubicBezTo>
                      <a:pt x="5609" y="2084"/>
                      <a:pt x="5645" y="1834"/>
                      <a:pt x="5406" y="1703"/>
                    </a:cubicBezTo>
                    <a:lnTo>
                      <a:pt x="2608" y="95"/>
                    </a:lnTo>
                    <a:cubicBezTo>
                      <a:pt x="2474" y="31"/>
                      <a:pt x="2333" y="1"/>
                      <a:pt x="219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50"/>
              <p:cNvSpPr/>
              <p:nvPr/>
            </p:nvSpPr>
            <p:spPr>
              <a:xfrm>
                <a:off x="4125213" y="3735425"/>
                <a:ext cx="141100" cy="79050"/>
              </a:xfrm>
              <a:custGeom>
                <a:rect b="b" l="l" r="r" t="t"/>
                <a:pathLst>
                  <a:path extrusionOk="0" h="3162" w="5644">
                    <a:moveTo>
                      <a:pt x="2192" y="0"/>
                    </a:moveTo>
                    <a:cubicBezTo>
                      <a:pt x="2019" y="0"/>
                      <a:pt x="1848" y="46"/>
                      <a:pt x="1691" y="131"/>
                    </a:cubicBezTo>
                    <a:lnTo>
                      <a:pt x="298" y="929"/>
                    </a:lnTo>
                    <a:cubicBezTo>
                      <a:pt x="36" y="1084"/>
                      <a:pt x="0" y="1322"/>
                      <a:pt x="238" y="1464"/>
                    </a:cubicBezTo>
                    <a:lnTo>
                      <a:pt x="3024" y="3072"/>
                    </a:lnTo>
                    <a:cubicBezTo>
                      <a:pt x="3161" y="3132"/>
                      <a:pt x="3307" y="3162"/>
                      <a:pt x="3453" y="3162"/>
                    </a:cubicBezTo>
                    <a:cubicBezTo>
                      <a:pt x="3626" y="3162"/>
                      <a:pt x="3798" y="3120"/>
                      <a:pt x="3953" y="3036"/>
                    </a:cubicBezTo>
                    <a:lnTo>
                      <a:pt x="5334" y="2238"/>
                    </a:lnTo>
                    <a:cubicBezTo>
                      <a:pt x="5608" y="2084"/>
                      <a:pt x="5644" y="1845"/>
                      <a:pt x="5406" y="1703"/>
                    </a:cubicBezTo>
                    <a:lnTo>
                      <a:pt x="2608" y="95"/>
                    </a:lnTo>
                    <a:cubicBezTo>
                      <a:pt x="2474" y="31"/>
                      <a:pt x="2332" y="0"/>
                      <a:pt x="219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50"/>
              <p:cNvSpPr/>
              <p:nvPr/>
            </p:nvSpPr>
            <p:spPr>
              <a:xfrm>
                <a:off x="4257663" y="3811925"/>
                <a:ext cx="141125" cy="79050"/>
              </a:xfrm>
              <a:custGeom>
                <a:rect b="b" l="l" r="r" t="t"/>
                <a:pathLst>
                  <a:path extrusionOk="0" h="3162" w="5645">
                    <a:moveTo>
                      <a:pt x="2192" y="0"/>
                    </a:moveTo>
                    <a:cubicBezTo>
                      <a:pt x="2020" y="0"/>
                      <a:pt x="1848" y="46"/>
                      <a:pt x="1691" y="131"/>
                    </a:cubicBezTo>
                    <a:lnTo>
                      <a:pt x="310" y="929"/>
                    </a:lnTo>
                    <a:cubicBezTo>
                      <a:pt x="36" y="1083"/>
                      <a:pt x="1" y="1322"/>
                      <a:pt x="239" y="1464"/>
                    </a:cubicBezTo>
                    <a:lnTo>
                      <a:pt x="3037" y="3072"/>
                    </a:lnTo>
                    <a:cubicBezTo>
                      <a:pt x="3168" y="3132"/>
                      <a:pt x="3311" y="3162"/>
                      <a:pt x="3456" y="3162"/>
                    </a:cubicBezTo>
                    <a:cubicBezTo>
                      <a:pt x="3626" y="3162"/>
                      <a:pt x="3799" y="3120"/>
                      <a:pt x="3953" y="3036"/>
                    </a:cubicBezTo>
                    <a:lnTo>
                      <a:pt x="5335" y="2226"/>
                    </a:lnTo>
                    <a:cubicBezTo>
                      <a:pt x="5608" y="2072"/>
                      <a:pt x="5644" y="1833"/>
                      <a:pt x="5406" y="1703"/>
                    </a:cubicBezTo>
                    <a:lnTo>
                      <a:pt x="2608" y="95"/>
                    </a:lnTo>
                    <a:cubicBezTo>
                      <a:pt x="2474" y="31"/>
                      <a:pt x="2333" y="0"/>
                      <a:pt x="219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50"/>
              <p:cNvSpPr/>
              <p:nvPr/>
            </p:nvSpPr>
            <p:spPr>
              <a:xfrm>
                <a:off x="2968213" y="3176425"/>
                <a:ext cx="145575" cy="82925"/>
              </a:xfrm>
              <a:custGeom>
                <a:rect b="b" l="l" r="r" t="t"/>
                <a:pathLst>
                  <a:path extrusionOk="0" h="3317" w="5823">
                    <a:moveTo>
                      <a:pt x="2286" y="1"/>
                    </a:moveTo>
                    <a:cubicBezTo>
                      <a:pt x="2193" y="1"/>
                      <a:pt x="2099" y="25"/>
                      <a:pt x="2013" y="72"/>
                    </a:cubicBezTo>
                    <a:lnTo>
                      <a:pt x="155" y="1143"/>
                    </a:lnTo>
                    <a:cubicBezTo>
                      <a:pt x="13" y="1226"/>
                      <a:pt x="1" y="1346"/>
                      <a:pt x="120" y="1417"/>
                    </a:cubicBezTo>
                    <a:lnTo>
                      <a:pt x="3323" y="3274"/>
                    </a:lnTo>
                    <a:cubicBezTo>
                      <a:pt x="3393" y="3302"/>
                      <a:pt x="3469" y="3316"/>
                      <a:pt x="3546" y="3316"/>
                    </a:cubicBezTo>
                    <a:cubicBezTo>
                      <a:pt x="3636" y="3316"/>
                      <a:pt x="3727" y="3296"/>
                      <a:pt x="3811" y="3251"/>
                    </a:cubicBezTo>
                    <a:lnTo>
                      <a:pt x="5668" y="2179"/>
                    </a:lnTo>
                    <a:cubicBezTo>
                      <a:pt x="5811" y="2096"/>
                      <a:pt x="5823" y="1965"/>
                      <a:pt x="5704" y="1893"/>
                    </a:cubicBezTo>
                    <a:lnTo>
                      <a:pt x="2501" y="48"/>
                    </a:lnTo>
                    <a:cubicBezTo>
                      <a:pt x="2432" y="16"/>
                      <a:pt x="2359" y="1"/>
                      <a:pt x="228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50"/>
              <p:cNvSpPr/>
              <p:nvPr/>
            </p:nvSpPr>
            <p:spPr>
              <a:xfrm>
                <a:off x="2886963" y="3223950"/>
                <a:ext cx="201225" cy="114625"/>
              </a:xfrm>
              <a:custGeom>
                <a:rect b="b" l="l" r="r" t="t"/>
                <a:pathLst>
                  <a:path extrusionOk="0" h="4585" w="8049">
                    <a:moveTo>
                      <a:pt x="2260" y="1"/>
                    </a:moveTo>
                    <a:cubicBezTo>
                      <a:pt x="2155" y="1"/>
                      <a:pt x="2049" y="25"/>
                      <a:pt x="1953" y="76"/>
                    </a:cubicBezTo>
                    <a:lnTo>
                      <a:pt x="191" y="1100"/>
                    </a:lnTo>
                    <a:cubicBezTo>
                      <a:pt x="24" y="1195"/>
                      <a:pt x="0" y="1338"/>
                      <a:pt x="155" y="1433"/>
                    </a:cubicBezTo>
                    <a:lnTo>
                      <a:pt x="5525" y="4529"/>
                    </a:lnTo>
                    <a:cubicBezTo>
                      <a:pt x="5605" y="4566"/>
                      <a:pt x="5693" y="4584"/>
                      <a:pt x="5780" y="4584"/>
                    </a:cubicBezTo>
                    <a:cubicBezTo>
                      <a:pt x="5887" y="4584"/>
                      <a:pt x="5993" y="4557"/>
                      <a:pt x="6084" y="4505"/>
                    </a:cubicBezTo>
                    <a:lnTo>
                      <a:pt x="7858" y="3481"/>
                    </a:lnTo>
                    <a:cubicBezTo>
                      <a:pt x="8025" y="3386"/>
                      <a:pt x="8049" y="3243"/>
                      <a:pt x="7894" y="3159"/>
                    </a:cubicBezTo>
                    <a:lnTo>
                      <a:pt x="2524" y="52"/>
                    </a:lnTo>
                    <a:cubicBezTo>
                      <a:pt x="2441" y="19"/>
                      <a:pt x="2351" y="1"/>
                      <a:pt x="226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50"/>
              <p:cNvSpPr/>
              <p:nvPr/>
            </p:nvSpPr>
            <p:spPr>
              <a:xfrm>
                <a:off x="2805688" y="3271075"/>
                <a:ext cx="217325" cy="124050"/>
              </a:xfrm>
              <a:custGeom>
                <a:rect b="b" l="l" r="r" t="t"/>
                <a:pathLst>
                  <a:path extrusionOk="0" h="4962" w="8693">
                    <a:moveTo>
                      <a:pt x="2248" y="0"/>
                    </a:moveTo>
                    <a:cubicBezTo>
                      <a:pt x="2141" y="0"/>
                      <a:pt x="2036" y="27"/>
                      <a:pt x="1942" y="84"/>
                    </a:cubicBezTo>
                    <a:lnTo>
                      <a:pt x="191" y="1096"/>
                    </a:lnTo>
                    <a:cubicBezTo>
                      <a:pt x="13" y="1191"/>
                      <a:pt x="1" y="1346"/>
                      <a:pt x="144" y="1429"/>
                    </a:cubicBezTo>
                    <a:lnTo>
                      <a:pt x="6168" y="4906"/>
                    </a:lnTo>
                    <a:cubicBezTo>
                      <a:pt x="6254" y="4943"/>
                      <a:pt x="6345" y="4961"/>
                      <a:pt x="6435" y="4961"/>
                    </a:cubicBezTo>
                    <a:cubicBezTo>
                      <a:pt x="6544" y="4961"/>
                      <a:pt x="6653" y="4934"/>
                      <a:pt x="6752" y="4882"/>
                    </a:cubicBezTo>
                    <a:lnTo>
                      <a:pt x="8502" y="3882"/>
                    </a:lnTo>
                    <a:cubicBezTo>
                      <a:pt x="8669" y="3775"/>
                      <a:pt x="8692" y="3620"/>
                      <a:pt x="8538" y="3536"/>
                    </a:cubicBezTo>
                    <a:lnTo>
                      <a:pt x="2525" y="60"/>
                    </a:lnTo>
                    <a:cubicBezTo>
                      <a:pt x="2436" y="21"/>
                      <a:pt x="2341" y="0"/>
                      <a:pt x="224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50"/>
              <p:cNvSpPr/>
              <p:nvPr/>
            </p:nvSpPr>
            <p:spPr>
              <a:xfrm>
                <a:off x="4160638" y="3864775"/>
                <a:ext cx="145575" cy="82900"/>
              </a:xfrm>
              <a:custGeom>
                <a:rect b="b" l="l" r="r" t="t"/>
                <a:pathLst>
                  <a:path extrusionOk="0" h="3316" w="5823">
                    <a:moveTo>
                      <a:pt x="2255" y="1"/>
                    </a:moveTo>
                    <a:cubicBezTo>
                      <a:pt x="2170" y="1"/>
                      <a:pt x="2086" y="21"/>
                      <a:pt x="2012" y="65"/>
                    </a:cubicBezTo>
                    <a:lnTo>
                      <a:pt x="155" y="1148"/>
                    </a:lnTo>
                    <a:cubicBezTo>
                      <a:pt x="12" y="1220"/>
                      <a:pt x="0" y="1351"/>
                      <a:pt x="119" y="1422"/>
                    </a:cubicBezTo>
                    <a:lnTo>
                      <a:pt x="3322" y="3268"/>
                    </a:lnTo>
                    <a:cubicBezTo>
                      <a:pt x="3393" y="3300"/>
                      <a:pt x="3469" y="3316"/>
                      <a:pt x="3544" y="3316"/>
                    </a:cubicBezTo>
                    <a:cubicBezTo>
                      <a:pt x="3633" y="3316"/>
                      <a:pt x="3721" y="3294"/>
                      <a:pt x="3798" y="3256"/>
                    </a:cubicBezTo>
                    <a:lnTo>
                      <a:pt x="5667" y="2172"/>
                    </a:lnTo>
                    <a:cubicBezTo>
                      <a:pt x="5810" y="2089"/>
                      <a:pt x="5822" y="1970"/>
                      <a:pt x="5691" y="1898"/>
                    </a:cubicBezTo>
                    <a:lnTo>
                      <a:pt x="2489" y="53"/>
                    </a:lnTo>
                    <a:cubicBezTo>
                      <a:pt x="2414" y="19"/>
                      <a:pt x="2334" y="1"/>
                      <a:pt x="22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50"/>
              <p:cNvSpPr/>
              <p:nvPr/>
            </p:nvSpPr>
            <p:spPr>
              <a:xfrm>
                <a:off x="4023113" y="3879875"/>
                <a:ext cx="200950" cy="114525"/>
              </a:xfrm>
              <a:custGeom>
                <a:rect b="b" l="l" r="r" t="t"/>
                <a:pathLst>
                  <a:path extrusionOk="0" h="4581" w="8038">
                    <a:moveTo>
                      <a:pt x="2268" y="0"/>
                    </a:moveTo>
                    <a:cubicBezTo>
                      <a:pt x="2160" y="0"/>
                      <a:pt x="2051" y="28"/>
                      <a:pt x="1953" y="80"/>
                    </a:cubicBezTo>
                    <a:lnTo>
                      <a:pt x="191" y="1092"/>
                    </a:lnTo>
                    <a:cubicBezTo>
                      <a:pt x="24" y="1199"/>
                      <a:pt x="0" y="1342"/>
                      <a:pt x="143" y="1425"/>
                    </a:cubicBezTo>
                    <a:lnTo>
                      <a:pt x="5513" y="4521"/>
                    </a:lnTo>
                    <a:cubicBezTo>
                      <a:pt x="5597" y="4560"/>
                      <a:pt x="5688" y="4581"/>
                      <a:pt x="5780" y="4581"/>
                    </a:cubicBezTo>
                    <a:cubicBezTo>
                      <a:pt x="5885" y="4581"/>
                      <a:pt x="5990" y="4554"/>
                      <a:pt x="6085" y="4497"/>
                    </a:cubicBezTo>
                    <a:lnTo>
                      <a:pt x="7847" y="3485"/>
                    </a:lnTo>
                    <a:cubicBezTo>
                      <a:pt x="8013" y="3390"/>
                      <a:pt x="8037" y="3235"/>
                      <a:pt x="7882" y="3152"/>
                    </a:cubicBezTo>
                    <a:lnTo>
                      <a:pt x="2525" y="56"/>
                    </a:lnTo>
                    <a:cubicBezTo>
                      <a:pt x="2444" y="19"/>
                      <a:pt x="2357" y="0"/>
                      <a:pt x="22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50"/>
              <p:cNvSpPr/>
              <p:nvPr/>
            </p:nvSpPr>
            <p:spPr>
              <a:xfrm>
                <a:off x="3925188" y="3917450"/>
                <a:ext cx="217300" cy="123975"/>
              </a:xfrm>
              <a:custGeom>
                <a:rect b="b" l="l" r="r" t="t"/>
                <a:pathLst>
                  <a:path extrusionOk="0" h="4959" w="8692">
                    <a:moveTo>
                      <a:pt x="2253" y="1"/>
                    </a:moveTo>
                    <a:cubicBezTo>
                      <a:pt x="2143" y="1"/>
                      <a:pt x="2033" y="31"/>
                      <a:pt x="1929" y="89"/>
                    </a:cubicBezTo>
                    <a:lnTo>
                      <a:pt x="191" y="1089"/>
                    </a:lnTo>
                    <a:cubicBezTo>
                      <a:pt x="12" y="1184"/>
                      <a:pt x="0" y="1351"/>
                      <a:pt x="143" y="1422"/>
                    </a:cubicBezTo>
                    <a:lnTo>
                      <a:pt x="6168" y="4899"/>
                    </a:lnTo>
                    <a:cubicBezTo>
                      <a:pt x="6257" y="4938"/>
                      <a:pt x="6351" y="4959"/>
                      <a:pt x="6445" y="4959"/>
                    </a:cubicBezTo>
                    <a:cubicBezTo>
                      <a:pt x="6551" y="4959"/>
                      <a:pt x="6656" y="4932"/>
                      <a:pt x="6751" y="4875"/>
                    </a:cubicBezTo>
                    <a:lnTo>
                      <a:pt x="8501" y="3875"/>
                    </a:lnTo>
                    <a:cubicBezTo>
                      <a:pt x="8668" y="3780"/>
                      <a:pt x="8692" y="3625"/>
                      <a:pt x="8537" y="3542"/>
                    </a:cubicBezTo>
                    <a:lnTo>
                      <a:pt x="2524" y="65"/>
                    </a:lnTo>
                    <a:cubicBezTo>
                      <a:pt x="2438" y="22"/>
                      <a:pt x="2346" y="1"/>
                      <a:pt x="225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50"/>
              <p:cNvSpPr/>
              <p:nvPr/>
            </p:nvSpPr>
            <p:spPr>
              <a:xfrm>
                <a:off x="2723238" y="3317650"/>
                <a:ext cx="145875" cy="82975"/>
              </a:xfrm>
              <a:custGeom>
                <a:rect b="b" l="l" r="r" t="t"/>
                <a:pathLst>
                  <a:path extrusionOk="0" h="3319" w="5835">
                    <a:moveTo>
                      <a:pt x="2284" y="0"/>
                    </a:moveTo>
                    <a:cubicBezTo>
                      <a:pt x="2201" y="0"/>
                      <a:pt x="2120" y="21"/>
                      <a:pt x="2049" y="66"/>
                    </a:cubicBezTo>
                    <a:lnTo>
                      <a:pt x="156" y="1150"/>
                    </a:lnTo>
                    <a:cubicBezTo>
                      <a:pt x="25" y="1233"/>
                      <a:pt x="1" y="1352"/>
                      <a:pt x="120" y="1412"/>
                    </a:cubicBezTo>
                    <a:lnTo>
                      <a:pt x="3346" y="3281"/>
                    </a:lnTo>
                    <a:cubicBezTo>
                      <a:pt x="3408" y="3307"/>
                      <a:pt x="3474" y="3319"/>
                      <a:pt x="3541" y="3319"/>
                    </a:cubicBezTo>
                    <a:cubicBezTo>
                      <a:pt x="3629" y="3319"/>
                      <a:pt x="3718" y="3298"/>
                      <a:pt x="3799" y="3257"/>
                    </a:cubicBezTo>
                    <a:lnTo>
                      <a:pt x="5680" y="2174"/>
                    </a:lnTo>
                    <a:cubicBezTo>
                      <a:pt x="5823" y="2090"/>
                      <a:pt x="5835" y="1971"/>
                      <a:pt x="5716" y="1912"/>
                    </a:cubicBezTo>
                    <a:lnTo>
                      <a:pt x="2489" y="42"/>
                    </a:lnTo>
                    <a:cubicBezTo>
                      <a:pt x="2424" y="15"/>
                      <a:pt x="2353" y="0"/>
                      <a:pt x="22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50"/>
              <p:cNvSpPr/>
              <p:nvPr/>
            </p:nvSpPr>
            <p:spPr>
              <a:xfrm>
                <a:off x="2829513" y="3378950"/>
                <a:ext cx="145875" cy="83100"/>
              </a:xfrm>
              <a:custGeom>
                <a:rect b="b" l="l" r="r" t="t"/>
                <a:pathLst>
                  <a:path extrusionOk="0" h="3324" w="5835">
                    <a:moveTo>
                      <a:pt x="2289" y="1"/>
                    </a:moveTo>
                    <a:cubicBezTo>
                      <a:pt x="2207" y="1"/>
                      <a:pt x="2126" y="22"/>
                      <a:pt x="2048" y="67"/>
                    </a:cubicBezTo>
                    <a:lnTo>
                      <a:pt x="155" y="1150"/>
                    </a:lnTo>
                    <a:cubicBezTo>
                      <a:pt x="24" y="1234"/>
                      <a:pt x="0" y="1353"/>
                      <a:pt x="119" y="1412"/>
                    </a:cubicBezTo>
                    <a:lnTo>
                      <a:pt x="3346" y="3281"/>
                    </a:lnTo>
                    <a:cubicBezTo>
                      <a:pt x="3411" y="3309"/>
                      <a:pt x="3484" y="3324"/>
                      <a:pt x="3557" y="3324"/>
                    </a:cubicBezTo>
                    <a:cubicBezTo>
                      <a:pt x="3642" y="3324"/>
                      <a:pt x="3727" y="3303"/>
                      <a:pt x="3798" y="3258"/>
                    </a:cubicBezTo>
                    <a:lnTo>
                      <a:pt x="5692" y="2174"/>
                    </a:lnTo>
                    <a:cubicBezTo>
                      <a:pt x="5823" y="2091"/>
                      <a:pt x="5834" y="1972"/>
                      <a:pt x="5727" y="1912"/>
                    </a:cubicBezTo>
                    <a:lnTo>
                      <a:pt x="2501" y="43"/>
                    </a:lnTo>
                    <a:cubicBezTo>
                      <a:pt x="2430" y="16"/>
                      <a:pt x="2359" y="1"/>
                      <a:pt x="228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50"/>
              <p:cNvSpPr/>
              <p:nvPr/>
            </p:nvSpPr>
            <p:spPr>
              <a:xfrm>
                <a:off x="2935763" y="3440275"/>
                <a:ext cx="145875" cy="83100"/>
              </a:xfrm>
              <a:custGeom>
                <a:rect b="b" l="l" r="r" t="t"/>
                <a:pathLst>
                  <a:path extrusionOk="0" h="3324" w="5835">
                    <a:moveTo>
                      <a:pt x="2284" y="1"/>
                    </a:moveTo>
                    <a:cubicBezTo>
                      <a:pt x="2201" y="1"/>
                      <a:pt x="2120" y="21"/>
                      <a:pt x="2049" y="66"/>
                    </a:cubicBezTo>
                    <a:lnTo>
                      <a:pt x="156" y="1150"/>
                    </a:lnTo>
                    <a:cubicBezTo>
                      <a:pt x="25" y="1233"/>
                      <a:pt x="1" y="1352"/>
                      <a:pt x="120" y="1412"/>
                    </a:cubicBezTo>
                    <a:lnTo>
                      <a:pt x="3347" y="3281"/>
                    </a:lnTo>
                    <a:cubicBezTo>
                      <a:pt x="3412" y="3308"/>
                      <a:pt x="3482" y="3323"/>
                      <a:pt x="3553" y="3323"/>
                    </a:cubicBezTo>
                    <a:cubicBezTo>
                      <a:pt x="3637" y="3323"/>
                      <a:pt x="3722" y="3303"/>
                      <a:pt x="3799" y="3257"/>
                    </a:cubicBezTo>
                    <a:lnTo>
                      <a:pt x="5692" y="2174"/>
                    </a:lnTo>
                    <a:cubicBezTo>
                      <a:pt x="5823" y="2091"/>
                      <a:pt x="5835" y="1971"/>
                      <a:pt x="5716" y="1912"/>
                    </a:cubicBezTo>
                    <a:lnTo>
                      <a:pt x="2489" y="43"/>
                    </a:lnTo>
                    <a:cubicBezTo>
                      <a:pt x="2424" y="15"/>
                      <a:pt x="2353" y="1"/>
                      <a:pt x="2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50"/>
              <p:cNvSpPr/>
              <p:nvPr/>
            </p:nvSpPr>
            <p:spPr>
              <a:xfrm>
                <a:off x="2990838" y="3378025"/>
                <a:ext cx="121175" cy="68575"/>
              </a:xfrm>
              <a:custGeom>
                <a:rect b="b" l="l" r="r" t="t"/>
                <a:pathLst>
                  <a:path extrusionOk="0" h="2743" w="4847">
                    <a:moveTo>
                      <a:pt x="2257" y="0"/>
                    </a:moveTo>
                    <a:cubicBezTo>
                      <a:pt x="2146" y="0"/>
                      <a:pt x="2034" y="28"/>
                      <a:pt x="1929" y="80"/>
                    </a:cubicBezTo>
                    <a:lnTo>
                      <a:pt x="191" y="1092"/>
                    </a:lnTo>
                    <a:cubicBezTo>
                      <a:pt x="12" y="1199"/>
                      <a:pt x="1" y="1342"/>
                      <a:pt x="143" y="1437"/>
                    </a:cubicBezTo>
                    <a:lnTo>
                      <a:pt x="2310" y="2687"/>
                    </a:lnTo>
                    <a:cubicBezTo>
                      <a:pt x="2394" y="2724"/>
                      <a:pt x="2484" y="2742"/>
                      <a:pt x="2574" y="2742"/>
                    </a:cubicBezTo>
                    <a:cubicBezTo>
                      <a:pt x="2690" y="2742"/>
                      <a:pt x="2805" y="2712"/>
                      <a:pt x="2906" y="2652"/>
                    </a:cubicBezTo>
                    <a:lnTo>
                      <a:pt x="4656" y="1652"/>
                    </a:lnTo>
                    <a:cubicBezTo>
                      <a:pt x="4823" y="1544"/>
                      <a:pt x="4846" y="1402"/>
                      <a:pt x="4692" y="1306"/>
                    </a:cubicBezTo>
                    <a:lnTo>
                      <a:pt x="2525" y="56"/>
                    </a:lnTo>
                    <a:cubicBezTo>
                      <a:pt x="2439" y="19"/>
                      <a:pt x="2348" y="0"/>
                      <a:pt x="22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50"/>
              <p:cNvSpPr/>
              <p:nvPr/>
            </p:nvSpPr>
            <p:spPr>
              <a:xfrm>
                <a:off x="3075663" y="3426925"/>
                <a:ext cx="120875" cy="68500"/>
              </a:xfrm>
              <a:custGeom>
                <a:rect b="b" l="l" r="r" t="t"/>
                <a:pathLst>
                  <a:path extrusionOk="0" h="2740" w="4835">
                    <a:moveTo>
                      <a:pt x="2255" y="0"/>
                    </a:moveTo>
                    <a:cubicBezTo>
                      <a:pt x="2146" y="0"/>
                      <a:pt x="2039" y="30"/>
                      <a:pt x="1942" y="89"/>
                    </a:cubicBezTo>
                    <a:lnTo>
                      <a:pt x="191" y="1089"/>
                    </a:lnTo>
                    <a:cubicBezTo>
                      <a:pt x="13" y="1196"/>
                      <a:pt x="1" y="1339"/>
                      <a:pt x="156" y="1434"/>
                    </a:cubicBezTo>
                    <a:lnTo>
                      <a:pt x="2311" y="2684"/>
                    </a:lnTo>
                    <a:cubicBezTo>
                      <a:pt x="2396" y="2722"/>
                      <a:pt x="2487" y="2740"/>
                      <a:pt x="2578" y="2740"/>
                    </a:cubicBezTo>
                    <a:cubicBezTo>
                      <a:pt x="2689" y="2740"/>
                      <a:pt x="2801" y="2713"/>
                      <a:pt x="2906" y="2660"/>
                    </a:cubicBezTo>
                    <a:lnTo>
                      <a:pt x="4644" y="1648"/>
                    </a:lnTo>
                    <a:cubicBezTo>
                      <a:pt x="4823" y="1553"/>
                      <a:pt x="4835" y="1398"/>
                      <a:pt x="4692" y="1315"/>
                    </a:cubicBezTo>
                    <a:lnTo>
                      <a:pt x="2525" y="65"/>
                    </a:lnTo>
                    <a:cubicBezTo>
                      <a:pt x="2438" y="21"/>
                      <a:pt x="2346" y="0"/>
                      <a:pt x="22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50"/>
              <p:cNvSpPr/>
              <p:nvPr/>
            </p:nvSpPr>
            <p:spPr>
              <a:xfrm>
                <a:off x="3160513" y="3475950"/>
                <a:ext cx="120875" cy="68525"/>
              </a:xfrm>
              <a:custGeom>
                <a:rect b="b" l="l" r="r" t="t"/>
                <a:pathLst>
                  <a:path extrusionOk="0" h="2741" w="4835">
                    <a:moveTo>
                      <a:pt x="2258" y="1"/>
                    </a:moveTo>
                    <a:cubicBezTo>
                      <a:pt x="2148" y="1"/>
                      <a:pt x="2039" y="28"/>
                      <a:pt x="1941" y="80"/>
                    </a:cubicBezTo>
                    <a:lnTo>
                      <a:pt x="191" y="1092"/>
                    </a:lnTo>
                    <a:cubicBezTo>
                      <a:pt x="24" y="1187"/>
                      <a:pt x="0" y="1342"/>
                      <a:pt x="155" y="1426"/>
                    </a:cubicBezTo>
                    <a:lnTo>
                      <a:pt x="2322" y="2676"/>
                    </a:lnTo>
                    <a:cubicBezTo>
                      <a:pt x="2403" y="2719"/>
                      <a:pt x="2495" y="2740"/>
                      <a:pt x="2587" y="2740"/>
                    </a:cubicBezTo>
                    <a:cubicBezTo>
                      <a:pt x="2697" y="2740"/>
                      <a:pt x="2808" y="2710"/>
                      <a:pt x="2905" y="2652"/>
                    </a:cubicBezTo>
                    <a:lnTo>
                      <a:pt x="4644" y="1652"/>
                    </a:lnTo>
                    <a:cubicBezTo>
                      <a:pt x="4822" y="1545"/>
                      <a:pt x="4834" y="1402"/>
                      <a:pt x="4691" y="1306"/>
                    </a:cubicBezTo>
                    <a:lnTo>
                      <a:pt x="2524" y="56"/>
                    </a:lnTo>
                    <a:cubicBezTo>
                      <a:pt x="2438" y="19"/>
                      <a:pt x="2348" y="1"/>
                      <a:pt x="22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50"/>
              <p:cNvSpPr/>
              <p:nvPr/>
            </p:nvSpPr>
            <p:spPr>
              <a:xfrm>
                <a:off x="3245338" y="3524850"/>
                <a:ext cx="121175" cy="68500"/>
              </a:xfrm>
              <a:custGeom>
                <a:rect b="b" l="l" r="r" t="t"/>
                <a:pathLst>
                  <a:path extrusionOk="0" h="2740" w="4847">
                    <a:moveTo>
                      <a:pt x="2257" y="0"/>
                    </a:moveTo>
                    <a:cubicBezTo>
                      <a:pt x="2146" y="0"/>
                      <a:pt x="2038" y="30"/>
                      <a:pt x="1941" y="89"/>
                    </a:cubicBezTo>
                    <a:lnTo>
                      <a:pt x="191" y="1101"/>
                    </a:lnTo>
                    <a:cubicBezTo>
                      <a:pt x="24" y="1196"/>
                      <a:pt x="0" y="1351"/>
                      <a:pt x="155" y="1434"/>
                    </a:cubicBezTo>
                    <a:lnTo>
                      <a:pt x="2322" y="2684"/>
                    </a:lnTo>
                    <a:cubicBezTo>
                      <a:pt x="2408" y="2722"/>
                      <a:pt x="2498" y="2740"/>
                      <a:pt x="2588" y="2740"/>
                    </a:cubicBezTo>
                    <a:cubicBezTo>
                      <a:pt x="2698" y="2740"/>
                      <a:pt x="2807" y="2713"/>
                      <a:pt x="2906" y="2660"/>
                    </a:cubicBezTo>
                    <a:lnTo>
                      <a:pt x="4656" y="1648"/>
                    </a:lnTo>
                    <a:cubicBezTo>
                      <a:pt x="4822" y="1553"/>
                      <a:pt x="4846" y="1398"/>
                      <a:pt x="4691" y="1315"/>
                    </a:cubicBezTo>
                    <a:lnTo>
                      <a:pt x="2536" y="65"/>
                    </a:lnTo>
                    <a:cubicBezTo>
                      <a:pt x="2444" y="21"/>
                      <a:pt x="2349" y="0"/>
                      <a:pt x="22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50"/>
              <p:cNvSpPr/>
              <p:nvPr/>
            </p:nvSpPr>
            <p:spPr>
              <a:xfrm>
                <a:off x="3330463" y="3573950"/>
                <a:ext cx="120875" cy="68525"/>
              </a:xfrm>
              <a:custGeom>
                <a:rect b="b" l="l" r="r" t="t"/>
                <a:pathLst>
                  <a:path extrusionOk="0" h="2741" w="4835">
                    <a:moveTo>
                      <a:pt x="2250" y="1"/>
                    </a:moveTo>
                    <a:cubicBezTo>
                      <a:pt x="2138" y="1"/>
                      <a:pt x="2027" y="31"/>
                      <a:pt x="1929" y="89"/>
                    </a:cubicBezTo>
                    <a:lnTo>
                      <a:pt x="191" y="1089"/>
                    </a:lnTo>
                    <a:cubicBezTo>
                      <a:pt x="12" y="1196"/>
                      <a:pt x="1" y="1339"/>
                      <a:pt x="143" y="1435"/>
                    </a:cubicBezTo>
                    <a:lnTo>
                      <a:pt x="2310" y="2685"/>
                    </a:lnTo>
                    <a:cubicBezTo>
                      <a:pt x="2396" y="2722"/>
                      <a:pt x="2487" y="2740"/>
                      <a:pt x="2577" y="2740"/>
                    </a:cubicBezTo>
                    <a:cubicBezTo>
                      <a:pt x="2687" y="2740"/>
                      <a:pt x="2796" y="2713"/>
                      <a:pt x="2894" y="2661"/>
                    </a:cubicBezTo>
                    <a:lnTo>
                      <a:pt x="4644" y="1649"/>
                    </a:lnTo>
                    <a:cubicBezTo>
                      <a:pt x="4811" y="1554"/>
                      <a:pt x="4835" y="1399"/>
                      <a:pt x="4680" y="1316"/>
                    </a:cubicBezTo>
                    <a:lnTo>
                      <a:pt x="2525" y="65"/>
                    </a:lnTo>
                    <a:cubicBezTo>
                      <a:pt x="2438" y="22"/>
                      <a:pt x="2344" y="1"/>
                      <a:pt x="225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50"/>
              <p:cNvSpPr/>
              <p:nvPr/>
            </p:nvSpPr>
            <p:spPr>
              <a:xfrm>
                <a:off x="3415288" y="3623000"/>
                <a:ext cx="120875" cy="68500"/>
              </a:xfrm>
              <a:custGeom>
                <a:rect b="b" l="l" r="r" t="t"/>
                <a:pathLst>
                  <a:path extrusionOk="0" h="2740" w="4835">
                    <a:moveTo>
                      <a:pt x="2259" y="0"/>
                    </a:moveTo>
                    <a:cubicBezTo>
                      <a:pt x="2149" y="0"/>
                      <a:pt x="2040" y="27"/>
                      <a:pt x="1942" y="80"/>
                    </a:cubicBezTo>
                    <a:lnTo>
                      <a:pt x="191" y="1092"/>
                    </a:lnTo>
                    <a:cubicBezTo>
                      <a:pt x="13" y="1187"/>
                      <a:pt x="1" y="1342"/>
                      <a:pt x="144" y="1425"/>
                    </a:cubicBezTo>
                    <a:lnTo>
                      <a:pt x="2311" y="2675"/>
                    </a:lnTo>
                    <a:cubicBezTo>
                      <a:pt x="2398" y="2719"/>
                      <a:pt x="2489" y="2740"/>
                      <a:pt x="2582" y="2740"/>
                    </a:cubicBezTo>
                    <a:cubicBezTo>
                      <a:pt x="2692" y="2740"/>
                      <a:pt x="2802" y="2710"/>
                      <a:pt x="2906" y="2652"/>
                    </a:cubicBezTo>
                    <a:lnTo>
                      <a:pt x="4644" y="1651"/>
                    </a:lnTo>
                    <a:cubicBezTo>
                      <a:pt x="4823" y="1544"/>
                      <a:pt x="4835" y="1401"/>
                      <a:pt x="4692" y="1306"/>
                    </a:cubicBezTo>
                    <a:lnTo>
                      <a:pt x="2525" y="56"/>
                    </a:lnTo>
                    <a:cubicBezTo>
                      <a:pt x="2439" y="18"/>
                      <a:pt x="2349" y="0"/>
                      <a:pt x="225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50"/>
              <p:cNvSpPr/>
              <p:nvPr/>
            </p:nvSpPr>
            <p:spPr>
              <a:xfrm>
                <a:off x="3500138" y="3672100"/>
                <a:ext cx="120875" cy="68400"/>
              </a:xfrm>
              <a:custGeom>
                <a:rect b="b" l="l" r="r" t="t"/>
                <a:pathLst>
                  <a:path extrusionOk="0" h="2736" w="4835">
                    <a:moveTo>
                      <a:pt x="2257" y="1"/>
                    </a:moveTo>
                    <a:cubicBezTo>
                      <a:pt x="2146" y="1"/>
                      <a:pt x="2034" y="28"/>
                      <a:pt x="1929" y="80"/>
                    </a:cubicBezTo>
                    <a:lnTo>
                      <a:pt x="191" y="1092"/>
                    </a:lnTo>
                    <a:cubicBezTo>
                      <a:pt x="12" y="1188"/>
                      <a:pt x="0" y="1342"/>
                      <a:pt x="143" y="1426"/>
                    </a:cubicBezTo>
                    <a:lnTo>
                      <a:pt x="2310" y="2676"/>
                    </a:lnTo>
                    <a:cubicBezTo>
                      <a:pt x="2399" y="2715"/>
                      <a:pt x="2496" y="2736"/>
                      <a:pt x="2593" y="2736"/>
                    </a:cubicBezTo>
                    <a:cubicBezTo>
                      <a:pt x="2702" y="2736"/>
                      <a:pt x="2810" y="2709"/>
                      <a:pt x="2905" y="2652"/>
                    </a:cubicBezTo>
                    <a:lnTo>
                      <a:pt x="4644" y="1640"/>
                    </a:lnTo>
                    <a:cubicBezTo>
                      <a:pt x="4822" y="1545"/>
                      <a:pt x="4834" y="1390"/>
                      <a:pt x="4691" y="1307"/>
                    </a:cubicBezTo>
                    <a:lnTo>
                      <a:pt x="2524" y="57"/>
                    </a:lnTo>
                    <a:cubicBezTo>
                      <a:pt x="2438" y="19"/>
                      <a:pt x="2348" y="1"/>
                      <a:pt x="225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50"/>
              <p:cNvSpPr/>
              <p:nvPr/>
            </p:nvSpPr>
            <p:spPr>
              <a:xfrm>
                <a:off x="3584963" y="3721000"/>
                <a:ext cx="120875" cy="68525"/>
              </a:xfrm>
              <a:custGeom>
                <a:rect b="b" l="l" r="r" t="t"/>
                <a:pathLst>
                  <a:path extrusionOk="0" h="2741" w="4835">
                    <a:moveTo>
                      <a:pt x="2255" y="0"/>
                    </a:moveTo>
                    <a:cubicBezTo>
                      <a:pt x="2146" y="0"/>
                      <a:pt x="2038" y="31"/>
                      <a:pt x="1941" y="89"/>
                    </a:cubicBezTo>
                    <a:lnTo>
                      <a:pt x="191" y="1089"/>
                    </a:lnTo>
                    <a:cubicBezTo>
                      <a:pt x="24" y="1196"/>
                      <a:pt x="0" y="1351"/>
                      <a:pt x="155" y="1434"/>
                    </a:cubicBezTo>
                    <a:lnTo>
                      <a:pt x="2322" y="2684"/>
                    </a:lnTo>
                    <a:cubicBezTo>
                      <a:pt x="2403" y="2722"/>
                      <a:pt x="2493" y="2740"/>
                      <a:pt x="2584" y="2740"/>
                    </a:cubicBezTo>
                    <a:cubicBezTo>
                      <a:pt x="2695" y="2740"/>
                      <a:pt x="2807" y="2713"/>
                      <a:pt x="2906" y="2661"/>
                    </a:cubicBezTo>
                    <a:lnTo>
                      <a:pt x="4656" y="1661"/>
                    </a:lnTo>
                    <a:cubicBezTo>
                      <a:pt x="4822" y="1553"/>
                      <a:pt x="4834" y="1399"/>
                      <a:pt x="4691" y="1315"/>
                    </a:cubicBezTo>
                    <a:lnTo>
                      <a:pt x="2525" y="65"/>
                    </a:lnTo>
                    <a:cubicBezTo>
                      <a:pt x="2438" y="22"/>
                      <a:pt x="2346" y="0"/>
                      <a:pt x="22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50"/>
              <p:cNvSpPr/>
              <p:nvPr/>
            </p:nvSpPr>
            <p:spPr>
              <a:xfrm>
                <a:off x="3670088" y="3770225"/>
                <a:ext cx="120875" cy="68350"/>
              </a:xfrm>
              <a:custGeom>
                <a:rect b="b" l="l" r="r" t="t"/>
                <a:pathLst>
                  <a:path extrusionOk="0" h="2734" w="4835">
                    <a:moveTo>
                      <a:pt x="2246" y="1"/>
                    </a:moveTo>
                    <a:cubicBezTo>
                      <a:pt x="2139" y="1"/>
                      <a:pt x="2031" y="27"/>
                      <a:pt x="1929" y="84"/>
                    </a:cubicBezTo>
                    <a:lnTo>
                      <a:pt x="191" y="1096"/>
                    </a:lnTo>
                    <a:cubicBezTo>
                      <a:pt x="13" y="1192"/>
                      <a:pt x="1" y="1346"/>
                      <a:pt x="143" y="1430"/>
                    </a:cubicBezTo>
                    <a:lnTo>
                      <a:pt x="2310" y="2668"/>
                    </a:lnTo>
                    <a:cubicBezTo>
                      <a:pt x="2400" y="2713"/>
                      <a:pt x="2494" y="2734"/>
                      <a:pt x="2589" y="2734"/>
                    </a:cubicBezTo>
                    <a:cubicBezTo>
                      <a:pt x="2697" y="2734"/>
                      <a:pt x="2805" y="2707"/>
                      <a:pt x="2906" y="2656"/>
                    </a:cubicBezTo>
                    <a:lnTo>
                      <a:pt x="4644" y="1644"/>
                    </a:lnTo>
                    <a:cubicBezTo>
                      <a:pt x="4823" y="1549"/>
                      <a:pt x="4835" y="1394"/>
                      <a:pt x="4692" y="1311"/>
                    </a:cubicBezTo>
                    <a:lnTo>
                      <a:pt x="2525" y="61"/>
                    </a:lnTo>
                    <a:cubicBezTo>
                      <a:pt x="2435" y="22"/>
                      <a:pt x="2341" y="1"/>
                      <a:pt x="224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50"/>
              <p:cNvSpPr/>
              <p:nvPr/>
            </p:nvSpPr>
            <p:spPr>
              <a:xfrm>
                <a:off x="3754913" y="3819150"/>
                <a:ext cx="121175" cy="68400"/>
              </a:xfrm>
              <a:custGeom>
                <a:rect b="b" l="l" r="r" t="t"/>
                <a:pathLst>
                  <a:path extrusionOk="0" h="2736" w="4847">
                    <a:moveTo>
                      <a:pt x="2264" y="0"/>
                    </a:moveTo>
                    <a:cubicBezTo>
                      <a:pt x="2152" y="0"/>
                      <a:pt x="2040" y="28"/>
                      <a:pt x="1942" y="80"/>
                    </a:cubicBezTo>
                    <a:lnTo>
                      <a:pt x="191" y="1092"/>
                    </a:lnTo>
                    <a:cubicBezTo>
                      <a:pt x="13" y="1187"/>
                      <a:pt x="1" y="1342"/>
                      <a:pt x="144" y="1425"/>
                    </a:cubicBezTo>
                    <a:lnTo>
                      <a:pt x="2311" y="2676"/>
                    </a:lnTo>
                    <a:cubicBezTo>
                      <a:pt x="2400" y="2715"/>
                      <a:pt x="2497" y="2735"/>
                      <a:pt x="2593" y="2735"/>
                    </a:cubicBezTo>
                    <a:cubicBezTo>
                      <a:pt x="2703" y="2735"/>
                      <a:pt x="2811" y="2709"/>
                      <a:pt x="2906" y="2652"/>
                    </a:cubicBezTo>
                    <a:lnTo>
                      <a:pt x="4656" y="1640"/>
                    </a:lnTo>
                    <a:cubicBezTo>
                      <a:pt x="4823" y="1544"/>
                      <a:pt x="4847" y="1390"/>
                      <a:pt x="4692" y="1306"/>
                    </a:cubicBezTo>
                    <a:lnTo>
                      <a:pt x="2525" y="56"/>
                    </a:lnTo>
                    <a:cubicBezTo>
                      <a:pt x="2445" y="19"/>
                      <a:pt x="2355" y="0"/>
                      <a:pt x="226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50"/>
              <p:cNvSpPr/>
              <p:nvPr/>
            </p:nvSpPr>
            <p:spPr>
              <a:xfrm>
                <a:off x="3839763" y="3868050"/>
                <a:ext cx="120875" cy="68500"/>
              </a:xfrm>
              <a:custGeom>
                <a:rect b="b" l="l" r="r" t="t"/>
                <a:pathLst>
                  <a:path extrusionOk="0" h="2740" w="4835">
                    <a:moveTo>
                      <a:pt x="2254" y="0"/>
                    </a:moveTo>
                    <a:cubicBezTo>
                      <a:pt x="2146" y="0"/>
                      <a:pt x="2038" y="30"/>
                      <a:pt x="1941" y="89"/>
                    </a:cubicBezTo>
                    <a:lnTo>
                      <a:pt x="191" y="1089"/>
                    </a:lnTo>
                    <a:cubicBezTo>
                      <a:pt x="12" y="1196"/>
                      <a:pt x="0" y="1351"/>
                      <a:pt x="155" y="1434"/>
                    </a:cubicBezTo>
                    <a:lnTo>
                      <a:pt x="2310" y="2684"/>
                    </a:lnTo>
                    <a:cubicBezTo>
                      <a:pt x="2396" y="2722"/>
                      <a:pt x="2486" y="2740"/>
                      <a:pt x="2577" y="2740"/>
                    </a:cubicBezTo>
                    <a:cubicBezTo>
                      <a:pt x="2689" y="2740"/>
                      <a:pt x="2801" y="2713"/>
                      <a:pt x="2905" y="2660"/>
                    </a:cubicBezTo>
                    <a:lnTo>
                      <a:pt x="4644" y="1648"/>
                    </a:lnTo>
                    <a:cubicBezTo>
                      <a:pt x="4822" y="1553"/>
                      <a:pt x="4834" y="1398"/>
                      <a:pt x="4691" y="1315"/>
                    </a:cubicBezTo>
                    <a:lnTo>
                      <a:pt x="2524" y="65"/>
                    </a:lnTo>
                    <a:cubicBezTo>
                      <a:pt x="2437" y="21"/>
                      <a:pt x="2346" y="0"/>
                      <a:pt x="22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50"/>
              <p:cNvSpPr/>
              <p:nvPr/>
            </p:nvSpPr>
            <p:spPr>
              <a:xfrm>
                <a:off x="3057813" y="3322350"/>
                <a:ext cx="123550" cy="69900"/>
              </a:xfrm>
              <a:custGeom>
                <a:rect b="b" l="l" r="r" t="t"/>
                <a:pathLst>
                  <a:path extrusionOk="0" h="2796" w="4942">
                    <a:moveTo>
                      <a:pt x="2263" y="1"/>
                    </a:moveTo>
                    <a:cubicBezTo>
                      <a:pt x="2157" y="1"/>
                      <a:pt x="2051" y="28"/>
                      <a:pt x="1953" y="81"/>
                    </a:cubicBezTo>
                    <a:lnTo>
                      <a:pt x="191" y="1104"/>
                    </a:lnTo>
                    <a:cubicBezTo>
                      <a:pt x="24" y="1200"/>
                      <a:pt x="0" y="1355"/>
                      <a:pt x="143" y="1438"/>
                    </a:cubicBezTo>
                    <a:lnTo>
                      <a:pt x="2417" y="2736"/>
                    </a:lnTo>
                    <a:cubicBezTo>
                      <a:pt x="2501" y="2775"/>
                      <a:pt x="2593" y="2795"/>
                      <a:pt x="2683" y="2795"/>
                    </a:cubicBezTo>
                    <a:cubicBezTo>
                      <a:pt x="2786" y="2795"/>
                      <a:pt x="2888" y="2769"/>
                      <a:pt x="2977" y="2712"/>
                    </a:cubicBezTo>
                    <a:lnTo>
                      <a:pt x="4751" y="1700"/>
                    </a:lnTo>
                    <a:cubicBezTo>
                      <a:pt x="4918" y="1605"/>
                      <a:pt x="4942" y="1450"/>
                      <a:pt x="4787" y="1366"/>
                    </a:cubicBezTo>
                    <a:lnTo>
                      <a:pt x="2525" y="57"/>
                    </a:lnTo>
                    <a:cubicBezTo>
                      <a:pt x="2439" y="19"/>
                      <a:pt x="2351" y="1"/>
                      <a:pt x="226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50"/>
              <p:cNvSpPr/>
              <p:nvPr/>
            </p:nvSpPr>
            <p:spPr>
              <a:xfrm>
                <a:off x="3145313" y="3372975"/>
                <a:ext cx="123550" cy="69775"/>
              </a:xfrm>
              <a:custGeom>
                <a:rect b="b" l="l" r="r" t="t"/>
                <a:pathLst>
                  <a:path extrusionOk="0" h="2791" w="4942">
                    <a:moveTo>
                      <a:pt x="2269" y="0"/>
                    </a:moveTo>
                    <a:cubicBezTo>
                      <a:pt x="2161" y="0"/>
                      <a:pt x="2052" y="27"/>
                      <a:pt x="1954" y="80"/>
                    </a:cubicBezTo>
                    <a:lnTo>
                      <a:pt x="191" y="1104"/>
                    </a:lnTo>
                    <a:cubicBezTo>
                      <a:pt x="25" y="1199"/>
                      <a:pt x="1" y="1342"/>
                      <a:pt x="144" y="1425"/>
                    </a:cubicBezTo>
                    <a:lnTo>
                      <a:pt x="2418" y="2735"/>
                    </a:lnTo>
                    <a:cubicBezTo>
                      <a:pt x="2498" y="2772"/>
                      <a:pt x="2586" y="2790"/>
                      <a:pt x="2674" y="2790"/>
                    </a:cubicBezTo>
                    <a:cubicBezTo>
                      <a:pt x="2782" y="2790"/>
                      <a:pt x="2891" y="2763"/>
                      <a:pt x="2989" y="2711"/>
                    </a:cubicBezTo>
                    <a:lnTo>
                      <a:pt x="4751" y="1699"/>
                    </a:lnTo>
                    <a:cubicBezTo>
                      <a:pt x="4918" y="1592"/>
                      <a:pt x="4942" y="1449"/>
                      <a:pt x="4787" y="1365"/>
                    </a:cubicBezTo>
                    <a:lnTo>
                      <a:pt x="2525" y="56"/>
                    </a:lnTo>
                    <a:cubicBezTo>
                      <a:pt x="2445" y="18"/>
                      <a:pt x="2357" y="0"/>
                      <a:pt x="226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50"/>
              <p:cNvSpPr/>
              <p:nvPr/>
            </p:nvSpPr>
            <p:spPr>
              <a:xfrm>
                <a:off x="3232838" y="3423575"/>
                <a:ext cx="123550" cy="69775"/>
              </a:xfrm>
              <a:custGeom>
                <a:rect b="b" l="l" r="r" t="t"/>
                <a:pathLst>
                  <a:path extrusionOk="0" h="2791" w="4942">
                    <a:moveTo>
                      <a:pt x="2268" y="0"/>
                    </a:moveTo>
                    <a:cubicBezTo>
                      <a:pt x="2160" y="0"/>
                      <a:pt x="2051" y="27"/>
                      <a:pt x="1953" y="80"/>
                    </a:cubicBezTo>
                    <a:lnTo>
                      <a:pt x="191" y="1104"/>
                    </a:lnTo>
                    <a:cubicBezTo>
                      <a:pt x="24" y="1199"/>
                      <a:pt x="0" y="1342"/>
                      <a:pt x="155" y="1425"/>
                    </a:cubicBezTo>
                    <a:lnTo>
                      <a:pt x="2417" y="2735"/>
                    </a:lnTo>
                    <a:cubicBezTo>
                      <a:pt x="2498" y="2772"/>
                      <a:pt x="2585" y="2790"/>
                      <a:pt x="2674" y="2790"/>
                    </a:cubicBezTo>
                    <a:cubicBezTo>
                      <a:pt x="2782" y="2790"/>
                      <a:pt x="2891" y="2763"/>
                      <a:pt x="2989" y="2711"/>
                    </a:cubicBezTo>
                    <a:lnTo>
                      <a:pt x="4751" y="1699"/>
                    </a:lnTo>
                    <a:cubicBezTo>
                      <a:pt x="4918" y="1592"/>
                      <a:pt x="4941" y="1449"/>
                      <a:pt x="4787" y="1366"/>
                    </a:cubicBezTo>
                    <a:lnTo>
                      <a:pt x="2524" y="56"/>
                    </a:lnTo>
                    <a:cubicBezTo>
                      <a:pt x="2444" y="18"/>
                      <a:pt x="2356" y="0"/>
                      <a:pt x="22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50"/>
              <p:cNvSpPr/>
              <p:nvPr/>
            </p:nvSpPr>
            <p:spPr>
              <a:xfrm>
                <a:off x="3320338" y="3474175"/>
                <a:ext cx="123550" cy="69775"/>
              </a:xfrm>
              <a:custGeom>
                <a:rect b="b" l="l" r="r" t="t"/>
                <a:pathLst>
                  <a:path extrusionOk="0" h="2791" w="4942">
                    <a:moveTo>
                      <a:pt x="2268" y="0"/>
                    </a:moveTo>
                    <a:cubicBezTo>
                      <a:pt x="2161" y="0"/>
                      <a:pt x="2052" y="27"/>
                      <a:pt x="1953" y="80"/>
                    </a:cubicBezTo>
                    <a:lnTo>
                      <a:pt x="191" y="1104"/>
                    </a:lnTo>
                    <a:cubicBezTo>
                      <a:pt x="25" y="1199"/>
                      <a:pt x="1" y="1342"/>
                      <a:pt x="156" y="1425"/>
                    </a:cubicBezTo>
                    <a:lnTo>
                      <a:pt x="2418" y="2735"/>
                    </a:lnTo>
                    <a:cubicBezTo>
                      <a:pt x="2503" y="2772"/>
                      <a:pt x="2592" y="2791"/>
                      <a:pt x="2679" y="2791"/>
                    </a:cubicBezTo>
                    <a:cubicBezTo>
                      <a:pt x="2786" y="2791"/>
                      <a:pt x="2891" y="2763"/>
                      <a:pt x="2989" y="2711"/>
                    </a:cubicBezTo>
                    <a:lnTo>
                      <a:pt x="4751" y="1699"/>
                    </a:lnTo>
                    <a:cubicBezTo>
                      <a:pt x="4918" y="1604"/>
                      <a:pt x="4942" y="1449"/>
                      <a:pt x="4799" y="1366"/>
                    </a:cubicBezTo>
                    <a:lnTo>
                      <a:pt x="2525" y="56"/>
                    </a:lnTo>
                    <a:cubicBezTo>
                      <a:pt x="2444" y="18"/>
                      <a:pt x="2357" y="0"/>
                      <a:pt x="22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50"/>
              <p:cNvSpPr/>
              <p:nvPr/>
            </p:nvSpPr>
            <p:spPr>
              <a:xfrm>
                <a:off x="3407863" y="3524775"/>
                <a:ext cx="123550" cy="69775"/>
              </a:xfrm>
              <a:custGeom>
                <a:rect b="b" l="l" r="r" t="t"/>
                <a:pathLst>
                  <a:path extrusionOk="0" h="2791" w="4942">
                    <a:moveTo>
                      <a:pt x="2269" y="0"/>
                    </a:moveTo>
                    <a:cubicBezTo>
                      <a:pt x="2162" y="0"/>
                      <a:pt x="2056" y="27"/>
                      <a:pt x="1965" y="80"/>
                    </a:cubicBezTo>
                    <a:lnTo>
                      <a:pt x="191" y="1092"/>
                    </a:lnTo>
                    <a:cubicBezTo>
                      <a:pt x="24" y="1199"/>
                      <a:pt x="0" y="1342"/>
                      <a:pt x="155" y="1425"/>
                    </a:cubicBezTo>
                    <a:lnTo>
                      <a:pt x="2417" y="2735"/>
                    </a:lnTo>
                    <a:cubicBezTo>
                      <a:pt x="2503" y="2772"/>
                      <a:pt x="2591" y="2791"/>
                      <a:pt x="2678" y="2791"/>
                    </a:cubicBezTo>
                    <a:cubicBezTo>
                      <a:pt x="2785" y="2791"/>
                      <a:pt x="2890" y="2763"/>
                      <a:pt x="2989" y="2711"/>
                    </a:cubicBezTo>
                    <a:lnTo>
                      <a:pt x="4751" y="1687"/>
                    </a:lnTo>
                    <a:cubicBezTo>
                      <a:pt x="4929" y="1592"/>
                      <a:pt x="4941" y="1449"/>
                      <a:pt x="4798" y="1366"/>
                    </a:cubicBezTo>
                    <a:lnTo>
                      <a:pt x="2524" y="56"/>
                    </a:lnTo>
                    <a:cubicBezTo>
                      <a:pt x="2444" y="18"/>
                      <a:pt x="2356" y="0"/>
                      <a:pt x="226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50"/>
              <p:cNvSpPr/>
              <p:nvPr/>
            </p:nvSpPr>
            <p:spPr>
              <a:xfrm>
                <a:off x="3495663" y="3575275"/>
                <a:ext cx="123250" cy="69875"/>
              </a:xfrm>
              <a:custGeom>
                <a:rect b="b" l="l" r="r" t="t"/>
                <a:pathLst>
                  <a:path extrusionOk="0" h="2795" w="4930">
                    <a:moveTo>
                      <a:pt x="2253" y="0"/>
                    </a:moveTo>
                    <a:cubicBezTo>
                      <a:pt x="2150" y="0"/>
                      <a:pt x="2048" y="27"/>
                      <a:pt x="1953" y="84"/>
                    </a:cubicBezTo>
                    <a:lnTo>
                      <a:pt x="191" y="1096"/>
                    </a:lnTo>
                    <a:cubicBezTo>
                      <a:pt x="12" y="1191"/>
                      <a:pt x="1" y="1346"/>
                      <a:pt x="143" y="1429"/>
                    </a:cubicBezTo>
                    <a:lnTo>
                      <a:pt x="2406" y="2739"/>
                    </a:lnTo>
                    <a:cubicBezTo>
                      <a:pt x="2491" y="2776"/>
                      <a:pt x="2582" y="2795"/>
                      <a:pt x="2671" y="2795"/>
                    </a:cubicBezTo>
                    <a:cubicBezTo>
                      <a:pt x="2779" y="2795"/>
                      <a:pt x="2885" y="2767"/>
                      <a:pt x="2977" y="2715"/>
                    </a:cubicBezTo>
                    <a:lnTo>
                      <a:pt x="4751" y="1691"/>
                    </a:lnTo>
                    <a:cubicBezTo>
                      <a:pt x="4918" y="1596"/>
                      <a:pt x="4930" y="1441"/>
                      <a:pt x="4787" y="1370"/>
                    </a:cubicBezTo>
                    <a:lnTo>
                      <a:pt x="2525" y="60"/>
                    </a:lnTo>
                    <a:cubicBezTo>
                      <a:pt x="2435" y="21"/>
                      <a:pt x="2343" y="0"/>
                      <a:pt x="22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50"/>
              <p:cNvSpPr/>
              <p:nvPr/>
            </p:nvSpPr>
            <p:spPr>
              <a:xfrm>
                <a:off x="3583163" y="3625975"/>
                <a:ext cx="123575" cy="69775"/>
              </a:xfrm>
              <a:custGeom>
                <a:rect b="b" l="l" r="r" t="t"/>
                <a:pathLst>
                  <a:path extrusionOk="0" h="2791" w="4943">
                    <a:moveTo>
                      <a:pt x="2264" y="0"/>
                    </a:moveTo>
                    <a:cubicBezTo>
                      <a:pt x="2157" y="0"/>
                      <a:pt x="2052" y="28"/>
                      <a:pt x="1954" y="80"/>
                    </a:cubicBezTo>
                    <a:lnTo>
                      <a:pt x="191" y="1104"/>
                    </a:lnTo>
                    <a:cubicBezTo>
                      <a:pt x="13" y="1199"/>
                      <a:pt x="1" y="1342"/>
                      <a:pt x="144" y="1425"/>
                    </a:cubicBezTo>
                    <a:lnTo>
                      <a:pt x="2418" y="2735"/>
                    </a:lnTo>
                    <a:cubicBezTo>
                      <a:pt x="2498" y="2772"/>
                      <a:pt x="2586" y="2791"/>
                      <a:pt x="2674" y="2791"/>
                    </a:cubicBezTo>
                    <a:cubicBezTo>
                      <a:pt x="2782" y="2791"/>
                      <a:pt x="2891" y="2764"/>
                      <a:pt x="2989" y="2711"/>
                    </a:cubicBezTo>
                    <a:lnTo>
                      <a:pt x="4752" y="1687"/>
                    </a:lnTo>
                    <a:cubicBezTo>
                      <a:pt x="4918" y="1592"/>
                      <a:pt x="4942" y="1437"/>
                      <a:pt x="4799" y="1354"/>
                    </a:cubicBezTo>
                    <a:lnTo>
                      <a:pt x="2525" y="56"/>
                    </a:lnTo>
                    <a:cubicBezTo>
                      <a:pt x="2439" y="19"/>
                      <a:pt x="2351" y="0"/>
                      <a:pt x="226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50"/>
              <p:cNvSpPr/>
              <p:nvPr/>
            </p:nvSpPr>
            <p:spPr>
              <a:xfrm>
                <a:off x="3670688" y="3676275"/>
                <a:ext cx="123550" cy="69875"/>
              </a:xfrm>
              <a:custGeom>
                <a:rect b="b" l="l" r="r" t="t"/>
                <a:pathLst>
                  <a:path extrusionOk="0" h="2795" w="4942">
                    <a:moveTo>
                      <a:pt x="2268" y="0"/>
                    </a:moveTo>
                    <a:cubicBezTo>
                      <a:pt x="2160" y="0"/>
                      <a:pt x="2051" y="28"/>
                      <a:pt x="1953" y="80"/>
                    </a:cubicBezTo>
                    <a:lnTo>
                      <a:pt x="191" y="1104"/>
                    </a:lnTo>
                    <a:cubicBezTo>
                      <a:pt x="24" y="1199"/>
                      <a:pt x="0" y="1342"/>
                      <a:pt x="143" y="1425"/>
                    </a:cubicBezTo>
                    <a:lnTo>
                      <a:pt x="2417" y="2735"/>
                    </a:lnTo>
                    <a:cubicBezTo>
                      <a:pt x="2501" y="2774"/>
                      <a:pt x="2593" y="2795"/>
                      <a:pt x="2685" y="2795"/>
                    </a:cubicBezTo>
                    <a:cubicBezTo>
                      <a:pt x="2789" y="2795"/>
                      <a:pt x="2894" y="2768"/>
                      <a:pt x="2989" y="2711"/>
                    </a:cubicBezTo>
                    <a:lnTo>
                      <a:pt x="4751" y="1699"/>
                    </a:lnTo>
                    <a:cubicBezTo>
                      <a:pt x="4918" y="1604"/>
                      <a:pt x="4942" y="1449"/>
                      <a:pt x="4787" y="1366"/>
                    </a:cubicBezTo>
                    <a:lnTo>
                      <a:pt x="2525" y="56"/>
                    </a:lnTo>
                    <a:cubicBezTo>
                      <a:pt x="2444" y="19"/>
                      <a:pt x="2357" y="0"/>
                      <a:pt x="22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50"/>
              <p:cNvSpPr/>
              <p:nvPr/>
            </p:nvSpPr>
            <p:spPr>
              <a:xfrm>
                <a:off x="3758188" y="3726875"/>
                <a:ext cx="123550" cy="69925"/>
              </a:xfrm>
              <a:custGeom>
                <a:rect b="b" l="l" r="r" t="t"/>
                <a:pathLst>
                  <a:path extrusionOk="0" h="2797" w="4942">
                    <a:moveTo>
                      <a:pt x="2270" y="1"/>
                    </a:moveTo>
                    <a:cubicBezTo>
                      <a:pt x="2163" y="1"/>
                      <a:pt x="2057" y="28"/>
                      <a:pt x="1965" y="80"/>
                    </a:cubicBezTo>
                    <a:lnTo>
                      <a:pt x="191" y="1104"/>
                    </a:lnTo>
                    <a:cubicBezTo>
                      <a:pt x="25" y="1199"/>
                      <a:pt x="1" y="1342"/>
                      <a:pt x="156" y="1426"/>
                    </a:cubicBezTo>
                    <a:lnTo>
                      <a:pt x="2418" y="2735"/>
                    </a:lnTo>
                    <a:cubicBezTo>
                      <a:pt x="2504" y="2775"/>
                      <a:pt x="2599" y="2796"/>
                      <a:pt x="2694" y="2796"/>
                    </a:cubicBezTo>
                    <a:cubicBezTo>
                      <a:pt x="2795" y="2796"/>
                      <a:pt x="2897" y="2772"/>
                      <a:pt x="2989" y="2723"/>
                    </a:cubicBezTo>
                    <a:lnTo>
                      <a:pt x="4751" y="1699"/>
                    </a:lnTo>
                    <a:cubicBezTo>
                      <a:pt x="4918" y="1592"/>
                      <a:pt x="4942" y="1449"/>
                      <a:pt x="4787" y="1366"/>
                    </a:cubicBezTo>
                    <a:lnTo>
                      <a:pt x="2525" y="56"/>
                    </a:lnTo>
                    <a:cubicBezTo>
                      <a:pt x="2445" y="19"/>
                      <a:pt x="2357" y="1"/>
                      <a:pt x="227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50"/>
              <p:cNvSpPr/>
              <p:nvPr/>
            </p:nvSpPr>
            <p:spPr>
              <a:xfrm>
                <a:off x="3845713" y="3777475"/>
                <a:ext cx="123550" cy="69775"/>
              </a:xfrm>
              <a:custGeom>
                <a:rect b="b" l="l" r="r" t="t"/>
                <a:pathLst>
                  <a:path extrusionOk="0" h="2791" w="4942">
                    <a:moveTo>
                      <a:pt x="2268" y="1"/>
                    </a:moveTo>
                    <a:cubicBezTo>
                      <a:pt x="2160" y="1"/>
                      <a:pt x="2051" y="28"/>
                      <a:pt x="1953" y="80"/>
                    </a:cubicBezTo>
                    <a:lnTo>
                      <a:pt x="191" y="1104"/>
                    </a:lnTo>
                    <a:cubicBezTo>
                      <a:pt x="24" y="1199"/>
                      <a:pt x="0" y="1342"/>
                      <a:pt x="155" y="1426"/>
                    </a:cubicBezTo>
                    <a:lnTo>
                      <a:pt x="2417" y="2735"/>
                    </a:lnTo>
                    <a:cubicBezTo>
                      <a:pt x="2498" y="2773"/>
                      <a:pt x="2585" y="2791"/>
                      <a:pt x="2674" y="2791"/>
                    </a:cubicBezTo>
                    <a:cubicBezTo>
                      <a:pt x="2782" y="2791"/>
                      <a:pt x="2891" y="2764"/>
                      <a:pt x="2989" y="2711"/>
                    </a:cubicBezTo>
                    <a:lnTo>
                      <a:pt x="4751" y="1687"/>
                    </a:lnTo>
                    <a:cubicBezTo>
                      <a:pt x="4918" y="1592"/>
                      <a:pt x="4941" y="1449"/>
                      <a:pt x="4799" y="1366"/>
                    </a:cubicBezTo>
                    <a:lnTo>
                      <a:pt x="2524" y="56"/>
                    </a:lnTo>
                    <a:cubicBezTo>
                      <a:pt x="2444" y="19"/>
                      <a:pt x="2356" y="1"/>
                      <a:pt x="226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50"/>
              <p:cNvSpPr/>
              <p:nvPr/>
            </p:nvSpPr>
            <p:spPr>
              <a:xfrm>
                <a:off x="3933513" y="3828075"/>
                <a:ext cx="123250" cy="69800"/>
              </a:xfrm>
              <a:custGeom>
                <a:rect b="b" l="l" r="r" t="t"/>
                <a:pathLst>
                  <a:path extrusionOk="0" h="2792" w="4930">
                    <a:moveTo>
                      <a:pt x="2258" y="1"/>
                    </a:moveTo>
                    <a:cubicBezTo>
                      <a:pt x="2151" y="1"/>
                      <a:pt x="2045" y="28"/>
                      <a:pt x="1953" y="80"/>
                    </a:cubicBezTo>
                    <a:lnTo>
                      <a:pt x="179" y="1092"/>
                    </a:lnTo>
                    <a:cubicBezTo>
                      <a:pt x="13" y="1199"/>
                      <a:pt x="1" y="1342"/>
                      <a:pt x="144" y="1426"/>
                    </a:cubicBezTo>
                    <a:lnTo>
                      <a:pt x="2406" y="2735"/>
                    </a:lnTo>
                    <a:cubicBezTo>
                      <a:pt x="2491" y="2773"/>
                      <a:pt x="2582" y="2791"/>
                      <a:pt x="2672" y="2791"/>
                    </a:cubicBezTo>
                    <a:cubicBezTo>
                      <a:pt x="2782" y="2791"/>
                      <a:pt x="2891" y="2764"/>
                      <a:pt x="2989" y="2711"/>
                    </a:cubicBezTo>
                    <a:lnTo>
                      <a:pt x="4739" y="1688"/>
                    </a:lnTo>
                    <a:cubicBezTo>
                      <a:pt x="4918" y="1592"/>
                      <a:pt x="4930" y="1449"/>
                      <a:pt x="4787" y="1366"/>
                    </a:cubicBezTo>
                    <a:lnTo>
                      <a:pt x="2513" y="56"/>
                    </a:lnTo>
                    <a:cubicBezTo>
                      <a:pt x="2432" y="19"/>
                      <a:pt x="2345" y="1"/>
                      <a:pt x="22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50"/>
              <p:cNvSpPr/>
              <p:nvPr/>
            </p:nvSpPr>
            <p:spPr>
              <a:xfrm>
                <a:off x="3080738" y="3241325"/>
                <a:ext cx="132775" cy="75600"/>
              </a:xfrm>
              <a:custGeom>
                <a:rect b="b" l="l" r="r" t="t"/>
                <a:pathLst>
                  <a:path extrusionOk="0" h="3024" w="5311">
                    <a:moveTo>
                      <a:pt x="2285" y="0"/>
                    </a:moveTo>
                    <a:cubicBezTo>
                      <a:pt x="2192" y="0"/>
                      <a:pt x="2099" y="25"/>
                      <a:pt x="2012" y="71"/>
                    </a:cubicBezTo>
                    <a:lnTo>
                      <a:pt x="155" y="1143"/>
                    </a:lnTo>
                    <a:cubicBezTo>
                      <a:pt x="12" y="1226"/>
                      <a:pt x="0" y="1345"/>
                      <a:pt x="119" y="1417"/>
                    </a:cubicBezTo>
                    <a:lnTo>
                      <a:pt x="2810" y="2976"/>
                    </a:lnTo>
                    <a:cubicBezTo>
                      <a:pt x="2879" y="3008"/>
                      <a:pt x="2952" y="3023"/>
                      <a:pt x="3025" y="3023"/>
                    </a:cubicBezTo>
                    <a:cubicBezTo>
                      <a:pt x="3118" y="3023"/>
                      <a:pt x="3212" y="2999"/>
                      <a:pt x="3298" y="2952"/>
                    </a:cubicBezTo>
                    <a:lnTo>
                      <a:pt x="5156" y="1881"/>
                    </a:lnTo>
                    <a:cubicBezTo>
                      <a:pt x="5299" y="1798"/>
                      <a:pt x="5310" y="1678"/>
                      <a:pt x="5191" y="1607"/>
                    </a:cubicBezTo>
                    <a:lnTo>
                      <a:pt x="2501" y="47"/>
                    </a:lnTo>
                    <a:cubicBezTo>
                      <a:pt x="2432" y="16"/>
                      <a:pt x="2359" y="0"/>
                      <a:pt x="228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50"/>
              <p:cNvSpPr/>
              <p:nvPr/>
            </p:nvSpPr>
            <p:spPr>
              <a:xfrm>
                <a:off x="3178963" y="3298175"/>
                <a:ext cx="133075" cy="75600"/>
              </a:xfrm>
              <a:custGeom>
                <a:rect b="b" l="l" r="r" t="t"/>
                <a:pathLst>
                  <a:path extrusionOk="0" h="3024" w="5323">
                    <a:moveTo>
                      <a:pt x="2286" y="1"/>
                    </a:moveTo>
                    <a:cubicBezTo>
                      <a:pt x="2195" y="1"/>
                      <a:pt x="2104" y="25"/>
                      <a:pt x="2024" y="71"/>
                    </a:cubicBezTo>
                    <a:lnTo>
                      <a:pt x="155" y="1143"/>
                    </a:lnTo>
                    <a:cubicBezTo>
                      <a:pt x="12" y="1226"/>
                      <a:pt x="0" y="1345"/>
                      <a:pt x="131" y="1417"/>
                    </a:cubicBezTo>
                    <a:lnTo>
                      <a:pt x="2822" y="2976"/>
                    </a:lnTo>
                    <a:cubicBezTo>
                      <a:pt x="2891" y="3008"/>
                      <a:pt x="2964" y="3023"/>
                      <a:pt x="3036" y="3023"/>
                    </a:cubicBezTo>
                    <a:cubicBezTo>
                      <a:pt x="3128" y="3023"/>
                      <a:pt x="3219" y="2999"/>
                      <a:pt x="3298" y="2953"/>
                    </a:cubicBezTo>
                    <a:lnTo>
                      <a:pt x="5156" y="1881"/>
                    </a:lnTo>
                    <a:cubicBezTo>
                      <a:pt x="5299" y="1798"/>
                      <a:pt x="5322" y="1679"/>
                      <a:pt x="5191" y="1607"/>
                    </a:cubicBezTo>
                    <a:lnTo>
                      <a:pt x="2501" y="47"/>
                    </a:lnTo>
                    <a:cubicBezTo>
                      <a:pt x="2432" y="16"/>
                      <a:pt x="2359" y="1"/>
                      <a:pt x="228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50"/>
              <p:cNvSpPr/>
              <p:nvPr/>
            </p:nvSpPr>
            <p:spPr>
              <a:xfrm>
                <a:off x="3277488" y="3354900"/>
                <a:ext cx="132775" cy="75600"/>
              </a:xfrm>
              <a:custGeom>
                <a:rect b="b" l="l" r="r" t="t"/>
                <a:pathLst>
                  <a:path extrusionOk="0" h="3024" w="5311">
                    <a:moveTo>
                      <a:pt x="2256" y="0"/>
                    </a:moveTo>
                    <a:cubicBezTo>
                      <a:pt x="2170" y="0"/>
                      <a:pt x="2087" y="21"/>
                      <a:pt x="2012" y="64"/>
                    </a:cubicBezTo>
                    <a:lnTo>
                      <a:pt x="155" y="1148"/>
                    </a:lnTo>
                    <a:cubicBezTo>
                      <a:pt x="12" y="1231"/>
                      <a:pt x="0" y="1350"/>
                      <a:pt x="119" y="1422"/>
                    </a:cubicBezTo>
                    <a:lnTo>
                      <a:pt x="2810" y="2981"/>
                    </a:lnTo>
                    <a:cubicBezTo>
                      <a:pt x="2881" y="3009"/>
                      <a:pt x="2957" y="3023"/>
                      <a:pt x="3032" y="3023"/>
                    </a:cubicBezTo>
                    <a:cubicBezTo>
                      <a:pt x="3121" y="3023"/>
                      <a:pt x="3209" y="3003"/>
                      <a:pt x="3286" y="2958"/>
                    </a:cubicBezTo>
                    <a:lnTo>
                      <a:pt x="5156" y="1886"/>
                    </a:lnTo>
                    <a:cubicBezTo>
                      <a:pt x="5299" y="1803"/>
                      <a:pt x="5310" y="1672"/>
                      <a:pt x="5191" y="1600"/>
                    </a:cubicBezTo>
                    <a:lnTo>
                      <a:pt x="2489" y="53"/>
                    </a:lnTo>
                    <a:cubicBezTo>
                      <a:pt x="2414" y="18"/>
                      <a:pt x="2334" y="0"/>
                      <a:pt x="225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50"/>
              <p:cNvSpPr/>
              <p:nvPr/>
            </p:nvSpPr>
            <p:spPr>
              <a:xfrm>
                <a:off x="3375713" y="3411575"/>
                <a:ext cx="133075" cy="75600"/>
              </a:xfrm>
              <a:custGeom>
                <a:rect b="b" l="l" r="r" t="t"/>
                <a:pathLst>
                  <a:path extrusionOk="0" h="3024" w="5323">
                    <a:moveTo>
                      <a:pt x="2286" y="1"/>
                    </a:moveTo>
                    <a:cubicBezTo>
                      <a:pt x="2195" y="1"/>
                      <a:pt x="2104" y="25"/>
                      <a:pt x="2024" y="71"/>
                    </a:cubicBezTo>
                    <a:lnTo>
                      <a:pt x="167" y="1143"/>
                    </a:lnTo>
                    <a:cubicBezTo>
                      <a:pt x="24" y="1226"/>
                      <a:pt x="0" y="1345"/>
                      <a:pt x="131" y="1417"/>
                    </a:cubicBezTo>
                    <a:lnTo>
                      <a:pt x="2822" y="2977"/>
                    </a:lnTo>
                    <a:cubicBezTo>
                      <a:pt x="2891" y="3008"/>
                      <a:pt x="2964" y="3024"/>
                      <a:pt x="3036" y="3024"/>
                    </a:cubicBezTo>
                    <a:cubicBezTo>
                      <a:pt x="3128" y="3024"/>
                      <a:pt x="3219" y="2999"/>
                      <a:pt x="3298" y="2953"/>
                    </a:cubicBezTo>
                    <a:lnTo>
                      <a:pt x="5168" y="1881"/>
                    </a:lnTo>
                    <a:cubicBezTo>
                      <a:pt x="5311" y="1798"/>
                      <a:pt x="5322" y="1679"/>
                      <a:pt x="5203" y="1607"/>
                    </a:cubicBezTo>
                    <a:lnTo>
                      <a:pt x="2501" y="48"/>
                    </a:lnTo>
                    <a:cubicBezTo>
                      <a:pt x="2432" y="16"/>
                      <a:pt x="2359" y="1"/>
                      <a:pt x="228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50"/>
              <p:cNvSpPr/>
              <p:nvPr/>
            </p:nvSpPr>
            <p:spPr>
              <a:xfrm>
                <a:off x="3473938" y="3468425"/>
                <a:ext cx="133075" cy="75600"/>
              </a:xfrm>
              <a:custGeom>
                <a:rect b="b" l="l" r="r" t="t"/>
                <a:pathLst>
                  <a:path extrusionOk="0" h="3024" w="5323">
                    <a:moveTo>
                      <a:pt x="2286" y="1"/>
                    </a:moveTo>
                    <a:cubicBezTo>
                      <a:pt x="2195" y="1"/>
                      <a:pt x="2104" y="25"/>
                      <a:pt x="2024" y="72"/>
                    </a:cubicBezTo>
                    <a:lnTo>
                      <a:pt x="167" y="1143"/>
                    </a:lnTo>
                    <a:cubicBezTo>
                      <a:pt x="24" y="1226"/>
                      <a:pt x="0" y="1346"/>
                      <a:pt x="131" y="1417"/>
                    </a:cubicBezTo>
                    <a:lnTo>
                      <a:pt x="2822" y="2977"/>
                    </a:lnTo>
                    <a:cubicBezTo>
                      <a:pt x="2891" y="3008"/>
                      <a:pt x="2964" y="3024"/>
                      <a:pt x="3036" y="3024"/>
                    </a:cubicBezTo>
                    <a:cubicBezTo>
                      <a:pt x="3128" y="3024"/>
                      <a:pt x="3219" y="2999"/>
                      <a:pt x="3298" y="2953"/>
                    </a:cubicBezTo>
                    <a:lnTo>
                      <a:pt x="5168" y="1881"/>
                    </a:lnTo>
                    <a:cubicBezTo>
                      <a:pt x="5311" y="1798"/>
                      <a:pt x="5322" y="1679"/>
                      <a:pt x="5203" y="1607"/>
                    </a:cubicBezTo>
                    <a:lnTo>
                      <a:pt x="2501" y="48"/>
                    </a:lnTo>
                    <a:cubicBezTo>
                      <a:pt x="2432" y="16"/>
                      <a:pt x="2359" y="1"/>
                      <a:pt x="228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50"/>
              <p:cNvSpPr/>
              <p:nvPr/>
            </p:nvSpPr>
            <p:spPr>
              <a:xfrm>
                <a:off x="3572463" y="3525275"/>
                <a:ext cx="132775" cy="75600"/>
              </a:xfrm>
              <a:custGeom>
                <a:rect b="b" l="l" r="r" t="t"/>
                <a:pathLst>
                  <a:path extrusionOk="0" h="3024" w="5311">
                    <a:moveTo>
                      <a:pt x="2285" y="1"/>
                    </a:moveTo>
                    <a:cubicBezTo>
                      <a:pt x="2192" y="1"/>
                      <a:pt x="2099" y="25"/>
                      <a:pt x="2013" y="72"/>
                    </a:cubicBezTo>
                    <a:lnTo>
                      <a:pt x="155" y="1143"/>
                    </a:lnTo>
                    <a:cubicBezTo>
                      <a:pt x="12" y="1227"/>
                      <a:pt x="0" y="1346"/>
                      <a:pt x="119" y="1417"/>
                    </a:cubicBezTo>
                    <a:lnTo>
                      <a:pt x="2810" y="2977"/>
                    </a:lnTo>
                    <a:cubicBezTo>
                      <a:pt x="2879" y="3008"/>
                      <a:pt x="2952" y="3024"/>
                      <a:pt x="3026" y="3024"/>
                    </a:cubicBezTo>
                    <a:cubicBezTo>
                      <a:pt x="3118" y="3024"/>
                      <a:pt x="3212" y="2999"/>
                      <a:pt x="3298" y="2953"/>
                    </a:cubicBezTo>
                    <a:lnTo>
                      <a:pt x="5156" y="1881"/>
                    </a:lnTo>
                    <a:cubicBezTo>
                      <a:pt x="5299" y="1798"/>
                      <a:pt x="5311" y="1679"/>
                      <a:pt x="5191" y="1608"/>
                    </a:cubicBezTo>
                    <a:lnTo>
                      <a:pt x="2501" y="48"/>
                    </a:lnTo>
                    <a:cubicBezTo>
                      <a:pt x="2432" y="16"/>
                      <a:pt x="2359" y="1"/>
                      <a:pt x="228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50"/>
              <p:cNvSpPr/>
              <p:nvPr/>
            </p:nvSpPr>
            <p:spPr>
              <a:xfrm>
                <a:off x="3670688" y="3582000"/>
                <a:ext cx="133075" cy="75600"/>
              </a:xfrm>
              <a:custGeom>
                <a:rect b="b" l="l" r="r" t="t"/>
                <a:pathLst>
                  <a:path extrusionOk="0" h="3024" w="5323">
                    <a:moveTo>
                      <a:pt x="2268" y="1"/>
                    </a:moveTo>
                    <a:cubicBezTo>
                      <a:pt x="2182" y="1"/>
                      <a:pt x="2099" y="22"/>
                      <a:pt x="2024" y="65"/>
                    </a:cubicBezTo>
                    <a:lnTo>
                      <a:pt x="167" y="1148"/>
                    </a:lnTo>
                    <a:cubicBezTo>
                      <a:pt x="12" y="1232"/>
                      <a:pt x="0" y="1351"/>
                      <a:pt x="131" y="1422"/>
                    </a:cubicBezTo>
                    <a:lnTo>
                      <a:pt x="2822" y="2982"/>
                    </a:lnTo>
                    <a:cubicBezTo>
                      <a:pt x="2893" y="3009"/>
                      <a:pt x="2969" y="3024"/>
                      <a:pt x="3044" y="3024"/>
                    </a:cubicBezTo>
                    <a:cubicBezTo>
                      <a:pt x="3133" y="3024"/>
                      <a:pt x="3221" y="3003"/>
                      <a:pt x="3298" y="2958"/>
                    </a:cubicBezTo>
                    <a:lnTo>
                      <a:pt x="5156" y="1887"/>
                    </a:lnTo>
                    <a:cubicBezTo>
                      <a:pt x="5299" y="1803"/>
                      <a:pt x="5323" y="1672"/>
                      <a:pt x="5192" y="1601"/>
                    </a:cubicBezTo>
                    <a:lnTo>
                      <a:pt x="2501" y="53"/>
                    </a:lnTo>
                    <a:cubicBezTo>
                      <a:pt x="2426" y="19"/>
                      <a:pt x="2346" y="1"/>
                      <a:pt x="226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50"/>
              <p:cNvSpPr/>
              <p:nvPr/>
            </p:nvSpPr>
            <p:spPr>
              <a:xfrm>
                <a:off x="3769213" y="3638850"/>
                <a:ext cx="132775" cy="75575"/>
              </a:xfrm>
              <a:custGeom>
                <a:rect b="b" l="l" r="r" t="t"/>
                <a:pathLst>
                  <a:path extrusionOk="0" h="3023" w="5311">
                    <a:moveTo>
                      <a:pt x="2266" y="1"/>
                    </a:moveTo>
                    <a:cubicBezTo>
                      <a:pt x="2180" y="1"/>
                      <a:pt x="2093" y="22"/>
                      <a:pt x="2013" y="65"/>
                    </a:cubicBezTo>
                    <a:lnTo>
                      <a:pt x="155" y="1137"/>
                    </a:lnTo>
                    <a:cubicBezTo>
                      <a:pt x="12" y="1220"/>
                      <a:pt x="0" y="1351"/>
                      <a:pt x="119" y="1422"/>
                    </a:cubicBezTo>
                    <a:lnTo>
                      <a:pt x="2810" y="2970"/>
                    </a:lnTo>
                    <a:cubicBezTo>
                      <a:pt x="2885" y="3004"/>
                      <a:pt x="2965" y="3022"/>
                      <a:pt x="3045" y="3022"/>
                    </a:cubicBezTo>
                    <a:cubicBezTo>
                      <a:pt x="3131" y="3022"/>
                      <a:pt x="3218" y="3001"/>
                      <a:pt x="3298" y="2958"/>
                    </a:cubicBezTo>
                    <a:lnTo>
                      <a:pt x="5156" y="1875"/>
                    </a:lnTo>
                    <a:cubicBezTo>
                      <a:pt x="5299" y="1803"/>
                      <a:pt x="5311" y="1672"/>
                      <a:pt x="5192" y="1601"/>
                    </a:cubicBezTo>
                    <a:lnTo>
                      <a:pt x="2501" y="53"/>
                    </a:lnTo>
                    <a:cubicBezTo>
                      <a:pt x="2426" y="19"/>
                      <a:pt x="2346" y="1"/>
                      <a:pt x="22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50"/>
              <p:cNvSpPr/>
              <p:nvPr/>
            </p:nvSpPr>
            <p:spPr>
              <a:xfrm>
                <a:off x="3867438" y="3695550"/>
                <a:ext cx="132775" cy="75600"/>
              </a:xfrm>
              <a:custGeom>
                <a:rect b="b" l="l" r="r" t="t"/>
                <a:pathLst>
                  <a:path extrusionOk="0" h="3024" w="5311">
                    <a:moveTo>
                      <a:pt x="2285" y="0"/>
                    </a:moveTo>
                    <a:cubicBezTo>
                      <a:pt x="2193" y="0"/>
                      <a:pt x="2099" y="25"/>
                      <a:pt x="2013" y="71"/>
                    </a:cubicBezTo>
                    <a:lnTo>
                      <a:pt x="155" y="1143"/>
                    </a:lnTo>
                    <a:cubicBezTo>
                      <a:pt x="12" y="1226"/>
                      <a:pt x="0" y="1357"/>
                      <a:pt x="120" y="1428"/>
                    </a:cubicBezTo>
                    <a:lnTo>
                      <a:pt x="2822" y="2976"/>
                    </a:lnTo>
                    <a:cubicBezTo>
                      <a:pt x="2891" y="3008"/>
                      <a:pt x="2962" y="3023"/>
                      <a:pt x="3033" y="3023"/>
                    </a:cubicBezTo>
                    <a:cubicBezTo>
                      <a:pt x="3122" y="3023"/>
                      <a:pt x="3212" y="2999"/>
                      <a:pt x="3298" y="2952"/>
                    </a:cubicBezTo>
                    <a:lnTo>
                      <a:pt x="5156" y="1881"/>
                    </a:lnTo>
                    <a:cubicBezTo>
                      <a:pt x="5299" y="1797"/>
                      <a:pt x="5311" y="1678"/>
                      <a:pt x="5192" y="1607"/>
                    </a:cubicBezTo>
                    <a:lnTo>
                      <a:pt x="2501" y="47"/>
                    </a:lnTo>
                    <a:cubicBezTo>
                      <a:pt x="2432" y="16"/>
                      <a:pt x="2359" y="0"/>
                      <a:pt x="228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50"/>
              <p:cNvSpPr/>
              <p:nvPr/>
            </p:nvSpPr>
            <p:spPr>
              <a:xfrm>
                <a:off x="3965963" y="3752400"/>
                <a:ext cx="132775" cy="75600"/>
              </a:xfrm>
              <a:custGeom>
                <a:rect b="b" l="l" r="r" t="t"/>
                <a:pathLst>
                  <a:path extrusionOk="0" h="3024" w="5311">
                    <a:moveTo>
                      <a:pt x="2274" y="0"/>
                    </a:moveTo>
                    <a:cubicBezTo>
                      <a:pt x="2183" y="0"/>
                      <a:pt x="2092" y="25"/>
                      <a:pt x="2013" y="71"/>
                    </a:cubicBezTo>
                    <a:lnTo>
                      <a:pt x="155" y="1143"/>
                    </a:lnTo>
                    <a:cubicBezTo>
                      <a:pt x="12" y="1226"/>
                      <a:pt x="0" y="1345"/>
                      <a:pt x="119" y="1417"/>
                    </a:cubicBezTo>
                    <a:lnTo>
                      <a:pt x="2810" y="2976"/>
                    </a:lnTo>
                    <a:cubicBezTo>
                      <a:pt x="2879" y="3008"/>
                      <a:pt x="2952" y="3023"/>
                      <a:pt x="3025" y="3023"/>
                    </a:cubicBezTo>
                    <a:cubicBezTo>
                      <a:pt x="3116" y="3023"/>
                      <a:pt x="3207" y="2999"/>
                      <a:pt x="3287" y="2952"/>
                    </a:cubicBezTo>
                    <a:lnTo>
                      <a:pt x="5156" y="1881"/>
                    </a:lnTo>
                    <a:cubicBezTo>
                      <a:pt x="5299" y="1798"/>
                      <a:pt x="5311" y="1678"/>
                      <a:pt x="5192" y="1607"/>
                    </a:cubicBezTo>
                    <a:lnTo>
                      <a:pt x="2489" y="47"/>
                    </a:lnTo>
                    <a:cubicBezTo>
                      <a:pt x="2420" y="16"/>
                      <a:pt x="2347" y="0"/>
                      <a:pt x="227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50"/>
              <p:cNvSpPr/>
              <p:nvPr/>
            </p:nvSpPr>
            <p:spPr>
              <a:xfrm>
                <a:off x="4064188" y="3809250"/>
                <a:ext cx="133075" cy="75600"/>
              </a:xfrm>
              <a:custGeom>
                <a:rect b="b" l="l" r="r" t="t"/>
                <a:pathLst>
                  <a:path extrusionOk="0" h="3024" w="5323">
                    <a:moveTo>
                      <a:pt x="2286" y="0"/>
                    </a:moveTo>
                    <a:cubicBezTo>
                      <a:pt x="2195" y="0"/>
                      <a:pt x="2104" y="25"/>
                      <a:pt x="2025" y="71"/>
                    </a:cubicBezTo>
                    <a:lnTo>
                      <a:pt x="155" y="1143"/>
                    </a:lnTo>
                    <a:cubicBezTo>
                      <a:pt x="12" y="1226"/>
                      <a:pt x="0" y="1345"/>
                      <a:pt x="120" y="1417"/>
                    </a:cubicBezTo>
                    <a:lnTo>
                      <a:pt x="2822" y="2976"/>
                    </a:lnTo>
                    <a:cubicBezTo>
                      <a:pt x="2891" y="3008"/>
                      <a:pt x="2964" y="3023"/>
                      <a:pt x="3037" y="3023"/>
                    </a:cubicBezTo>
                    <a:cubicBezTo>
                      <a:pt x="3128" y="3023"/>
                      <a:pt x="3219" y="2999"/>
                      <a:pt x="3299" y="2953"/>
                    </a:cubicBezTo>
                    <a:lnTo>
                      <a:pt x="5168" y="1881"/>
                    </a:lnTo>
                    <a:cubicBezTo>
                      <a:pt x="5311" y="1798"/>
                      <a:pt x="5323" y="1667"/>
                      <a:pt x="5204" y="1607"/>
                    </a:cubicBezTo>
                    <a:lnTo>
                      <a:pt x="2501" y="47"/>
                    </a:lnTo>
                    <a:cubicBezTo>
                      <a:pt x="2432" y="16"/>
                      <a:pt x="2359" y="0"/>
                      <a:pt x="228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50"/>
              <p:cNvSpPr/>
              <p:nvPr/>
            </p:nvSpPr>
            <p:spPr>
              <a:xfrm>
                <a:off x="3915663" y="4005975"/>
                <a:ext cx="145875" cy="83075"/>
              </a:xfrm>
              <a:custGeom>
                <a:rect b="b" l="l" r="r" t="t"/>
                <a:pathLst>
                  <a:path extrusionOk="0" h="3323" w="5835">
                    <a:moveTo>
                      <a:pt x="2283" y="0"/>
                    </a:moveTo>
                    <a:cubicBezTo>
                      <a:pt x="2200" y="0"/>
                      <a:pt x="2119" y="22"/>
                      <a:pt x="2048" y="60"/>
                    </a:cubicBezTo>
                    <a:lnTo>
                      <a:pt x="155" y="1156"/>
                    </a:lnTo>
                    <a:cubicBezTo>
                      <a:pt x="12" y="1227"/>
                      <a:pt x="0" y="1346"/>
                      <a:pt x="119" y="1418"/>
                    </a:cubicBezTo>
                    <a:lnTo>
                      <a:pt x="3346" y="3275"/>
                    </a:lnTo>
                    <a:cubicBezTo>
                      <a:pt x="3411" y="3308"/>
                      <a:pt x="3482" y="3323"/>
                      <a:pt x="3553" y="3323"/>
                    </a:cubicBezTo>
                    <a:cubicBezTo>
                      <a:pt x="3637" y="3323"/>
                      <a:pt x="3721" y="3302"/>
                      <a:pt x="3798" y="3263"/>
                    </a:cubicBezTo>
                    <a:lnTo>
                      <a:pt x="5680" y="2168"/>
                    </a:lnTo>
                    <a:cubicBezTo>
                      <a:pt x="5811" y="2096"/>
                      <a:pt x="5834" y="1977"/>
                      <a:pt x="5715" y="1906"/>
                    </a:cubicBezTo>
                    <a:lnTo>
                      <a:pt x="2489" y="48"/>
                    </a:lnTo>
                    <a:cubicBezTo>
                      <a:pt x="2423" y="16"/>
                      <a:pt x="2353" y="0"/>
                      <a:pt x="22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50"/>
              <p:cNvSpPr/>
              <p:nvPr/>
            </p:nvSpPr>
            <p:spPr>
              <a:xfrm>
                <a:off x="3809388" y="3944650"/>
                <a:ext cx="145875" cy="83100"/>
              </a:xfrm>
              <a:custGeom>
                <a:rect b="b" l="l" r="r" t="t"/>
                <a:pathLst>
                  <a:path extrusionOk="0" h="3324" w="5835">
                    <a:moveTo>
                      <a:pt x="2282" y="1"/>
                    </a:moveTo>
                    <a:cubicBezTo>
                      <a:pt x="2198" y="1"/>
                      <a:pt x="2114" y="22"/>
                      <a:pt x="2037" y="61"/>
                    </a:cubicBezTo>
                    <a:lnTo>
                      <a:pt x="156" y="1156"/>
                    </a:lnTo>
                    <a:cubicBezTo>
                      <a:pt x="13" y="1227"/>
                      <a:pt x="1" y="1347"/>
                      <a:pt x="120" y="1418"/>
                    </a:cubicBezTo>
                    <a:lnTo>
                      <a:pt x="3346" y="3275"/>
                    </a:lnTo>
                    <a:cubicBezTo>
                      <a:pt x="3412" y="3308"/>
                      <a:pt x="3482" y="3323"/>
                      <a:pt x="3552" y="3323"/>
                    </a:cubicBezTo>
                    <a:cubicBezTo>
                      <a:pt x="3635" y="3323"/>
                      <a:pt x="3716" y="3302"/>
                      <a:pt x="3787" y="3263"/>
                    </a:cubicBezTo>
                    <a:lnTo>
                      <a:pt x="5680" y="2168"/>
                    </a:lnTo>
                    <a:cubicBezTo>
                      <a:pt x="5811" y="2097"/>
                      <a:pt x="5835" y="1978"/>
                      <a:pt x="5716" y="1906"/>
                    </a:cubicBezTo>
                    <a:lnTo>
                      <a:pt x="2489" y="49"/>
                    </a:lnTo>
                    <a:cubicBezTo>
                      <a:pt x="2424" y="16"/>
                      <a:pt x="2353" y="1"/>
                      <a:pt x="228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50"/>
              <p:cNvSpPr/>
              <p:nvPr/>
            </p:nvSpPr>
            <p:spPr>
              <a:xfrm>
                <a:off x="3703138" y="3883350"/>
                <a:ext cx="145875" cy="82950"/>
              </a:xfrm>
              <a:custGeom>
                <a:rect b="b" l="l" r="r" t="t"/>
                <a:pathLst>
                  <a:path extrusionOk="0" h="3318" w="5835">
                    <a:moveTo>
                      <a:pt x="2282" y="0"/>
                    </a:moveTo>
                    <a:cubicBezTo>
                      <a:pt x="2198" y="0"/>
                      <a:pt x="2114" y="21"/>
                      <a:pt x="2036" y="60"/>
                    </a:cubicBezTo>
                    <a:lnTo>
                      <a:pt x="143" y="1155"/>
                    </a:lnTo>
                    <a:cubicBezTo>
                      <a:pt x="12" y="1227"/>
                      <a:pt x="0" y="1346"/>
                      <a:pt x="119" y="1417"/>
                    </a:cubicBezTo>
                    <a:lnTo>
                      <a:pt x="3346" y="3275"/>
                    </a:lnTo>
                    <a:cubicBezTo>
                      <a:pt x="3414" y="3303"/>
                      <a:pt x="3488" y="3318"/>
                      <a:pt x="3560" y="3318"/>
                    </a:cubicBezTo>
                    <a:cubicBezTo>
                      <a:pt x="3640" y="3318"/>
                      <a:pt x="3718" y="3300"/>
                      <a:pt x="3786" y="3263"/>
                    </a:cubicBezTo>
                    <a:lnTo>
                      <a:pt x="5679" y="2167"/>
                    </a:lnTo>
                    <a:cubicBezTo>
                      <a:pt x="5810" y="2084"/>
                      <a:pt x="5834" y="1977"/>
                      <a:pt x="5715" y="1905"/>
                    </a:cubicBezTo>
                    <a:lnTo>
                      <a:pt x="2489" y="48"/>
                    </a:lnTo>
                    <a:cubicBezTo>
                      <a:pt x="2423" y="15"/>
                      <a:pt x="2353" y="0"/>
                      <a:pt x="22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50"/>
              <p:cNvSpPr/>
              <p:nvPr/>
            </p:nvSpPr>
            <p:spPr>
              <a:xfrm>
                <a:off x="3042338" y="3501700"/>
                <a:ext cx="700400" cy="403300"/>
              </a:xfrm>
              <a:custGeom>
                <a:rect b="b" l="l" r="r" t="t"/>
                <a:pathLst>
                  <a:path extrusionOk="0" h="16132" w="28016">
                    <a:moveTo>
                      <a:pt x="2294" y="0"/>
                    </a:moveTo>
                    <a:cubicBezTo>
                      <a:pt x="2206" y="0"/>
                      <a:pt x="2117" y="22"/>
                      <a:pt x="2036" y="62"/>
                    </a:cubicBezTo>
                    <a:lnTo>
                      <a:pt x="155" y="1158"/>
                    </a:lnTo>
                    <a:cubicBezTo>
                      <a:pt x="12" y="1229"/>
                      <a:pt x="0" y="1348"/>
                      <a:pt x="119" y="1419"/>
                    </a:cubicBezTo>
                    <a:lnTo>
                      <a:pt x="25539" y="16088"/>
                    </a:lnTo>
                    <a:cubicBezTo>
                      <a:pt x="25607" y="16116"/>
                      <a:pt x="25678" y="16131"/>
                      <a:pt x="25749" y="16131"/>
                    </a:cubicBezTo>
                    <a:cubicBezTo>
                      <a:pt x="25827" y="16131"/>
                      <a:pt x="25905" y="16113"/>
                      <a:pt x="25980" y="16076"/>
                    </a:cubicBezTo>
                    <a:lnTo>
                      <a:pt x="27873" y="14981"/>
                    </a:lnTo>
                    <a:cubicBezTo>
                      <a:pt x="28004" y="14897"/>
                      <a:pt x="28016" y="14790"/>
                      <a:pt x="27909" y="14719"/>
                    </a:cubicBezTo>
                    <a:lnTo>
                      <a:pt x="2489" y="38"/>
                    </a:lnTo>
                    <a:cubicBezTo>
                      <a:pt x="2427" y="13"/>
                      <a:pt x="2361" y="0"/>
                      <a:pt x="22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1" name="Google Shape;1311;p50"/>
            <p:cNvSpPr/>
            <p:nvPr/>
          </p:nvSpPr>
          <p:spPr>
            <a:xfrm>
              <a:off x="3548638" y="2988300"/>
              <a:ext cx="838525" cy="489075"/>
            </a:xfrm>
            <a:custGeom>
              <a:rect b="b" l="l" r="r" t="t"/>
              <a:pathLst>
                <a:path extrusionOk="0" h="19563" w="33541">
                  <a:moveTo>
                    <a:pt x="32481" y="13526"/>
                  </a:moveTo>
                  <a:lnTo>
                    <a:pt x="9585" y="298"/>
                  </a:lnTo>
                  <a:cubicBezTo>
                    <a:pt x="9073" y="0"/>
                    <a:pt x="8180" y="48"/>
                    <a:pt x="7585" y="381"/>
                  </a:cubicBezTo>
                  <a:lnTo>
                    <a:pt x="680" y="4370"/>
                  </a:lnTo>
                  <a:lnTo>
                    <a:pt x="1" y="4215"/>
                  </a:lnTo>
                  <a:lnTo>
                    <a:pt x="1" y="5132"/>
                  </a:lnTo>
                  <a:cubicBezTo>
                    <a:pt x="25" y="5346"/>
                    <a:pt x="156" y="5537"/>
                    <a:pt x="346" y="5632"/>
                  </a:cubicBezTo>
                  <a:lnTo>
                    <a:pt x="23968" y="19265"/>
                  </a:lnTo>
                  <a:cubicBezTo>
                    <a:pt x="24480" y="19562"/>
                    <a:pt x="25373" y="19527"/>
                    <a:pt x="25968" y="19181"/>
                  </a:cubicBezTo>
                  <a:lnTo>
                    <a:pt x="33053" y="15098"/>
                  </a:lnTo>
                  <a:cubicBezTo>
                    <a:pt x="33374" y="14907"/>
                    <a:pt x="33541" y="14669"/>
                    <a:pt x="33541" y="14443"/>
                  </a:cubicBezTo>
                  <a:lnTo>
                    <a:pt x="33541" y="13526"/>
                  </a:lnTo>
                  <a:close/>
                </a:path>
              </a:pathLst>
            </a:custGeom>
            <a:gradFill>
              <a:gsLst>
                <a:gs pos="0">
                  <a:schemeClr val="accent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50"/>
            <p:cNvSpPr/>
            <p:nvPr/>
          </p:nvSpPr>
          <p:spPr>
            <a:xfrm>
              <a:off x="3548638" y="2968000"/>
              <a:ext cx="838525" cy="484075"/>
            </a:xfrm>
            <a:custGeom>
              <a:rect b="b" l="l" r="r" t="t"/>
              <a:pathLst>
                <a:path extrusionOk="0" h="19363" w="33541">
                  <a:moveTo>
                    <a:pt x="8720" y="1"/>
                  </a:moveTo>
                  <a:cubicBezTo>
                    <a:pt x="8327" y="1"/>
                    <a:pt x="7911" y="94"/>
                    <a:pt x="7585" y="277"/>
                  </a:cubicBezTo>
                  <a:lnTo>
                    <a:pt x="489" y="4372"/>
                  </a:lnTo>
                  <a:cubicBezTo>
                    <a:pt x="168" y="4563"/>
                    <a:pt x="1" y="4801"/>
                    <a:pt x="1" y="5027"/>
                  </a:cubicBezTo>
                  <a:cubicBezTo>
                    <a:pt x="25" y="5242"/>
                    <a:pt x="156" y="5432"/>
                    <a:pt x="346" y="5527"/>
                  </a:cubicBezTo>
                  <a:lnTo>
                    <a:pt x="23968" y="19160"/>
                  </a:lnTo>
                  <a:cubicBezTo>
                    <a:pt x="24202" y="19296"/>
                    <a:pt x="24517" y="19363"/>
                    <a:pt x="24845" y="19363"/>
                  </a:cubicBezTo>
                  <a:cubicBezTo>
                    <a:pt x="25235" y="19363"/>
                    <a:pt x="25646" y="19269"/>
                    <a:pt x="25968" y="19088"/>
                  </a:cubicBezTo>
                  <a:lnTo>
                    <a:pt x="33053" y="14993"/>
                  </a:lnTo>
                  <a:cubicBezTo>
                    <a:pt x="33374" y="14802"/>
                    <a:pt x="33541" y="14564"/>
                    <a:pt x="33541" y="14338"/>
                  </a:cubicBezTo>
                  <a:cubicBezTo>
                    <a:pt x="33529" y="14112"/>
                    <a:pt x="33398" y="13921"/>
                    <a:pt x="33195" y="13838"/>
                  </a:cubicBezTo>
                  <a:lnTo>
                    <a:pt x="9585" y="193"/>
                  </a:lnTo>
                  <a:cubicBezTo>
                    <a:pt x="9354" y="64"/>
                    <a:pt x="9045" y="1"/>
                    <a:pt x="8720" y="1"/>
                  </a:cubicBezTo>
                  <a:close/>
                </a:path>
              </a:pathLst>
            </a:custGeom>
            <a:gradFill>
              <a:gsLst>
                <a:gs pos="0">
                  <a:schemeClr val="accent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50"/>
            <p:cNvSpPr/>
            <p:nvPr/>
          </p:nvSpPr>
          <p:spPr>
            <a:xfrm>
              <a:off x="3760888" y="2885900"/>
              <a:ext cx="414350" cy="444425"/>
            </a:xfrm>
            <a:custGeom>
              <a:rect b="b" l="l" r="r" t="t"/>
              <a:pathLst>
                <a:path extrusionOk="0" h="17777" w="16574">
                  <a:moveTo>
                    <a:pt x="14323" y="8073"/>
                  </a:moveTo>
                  <a:lnTo>
                    <a:pt x="0" y="1"/>
                  </a:lnTo>
                  <a:lnTo>
                    <a:pt x="0" y="8680"/>
                  </a:lnTo>
                  <a:cubicBezTo>
                    <a:pt x="0" y="8728"/>
                    <a:pt x="24" y="8764"/>
                    <a:pt x="71" y="8787"/>
                  </a:cubicBezTo>
                  <a:lnTo>
                    <a:pt x="15526" y="17705"/>
                  </a:lnTo>
                  <a:cubicBezTo>
                    <a:pt x="15669" y="17777"/>
                    <a:pt x="15835" y="17765"/>
                    <a:pt x="15966" y="17693"/>
                  </a:cubicBezTo>
                  <a:lnTo>
                    <a:pt x="16466" y="17408"/>
                  </a:lnTo>
                  <a:cubicBezTo>
                    <a:pt x="16526" y="17372"/>
                    <a:pt x="16574" y="17324"/>
                    <a:pt x="16574" y="17253"/>
                  </a:cubicBezTo>
                  <a:lnTo>
                    <a:pt x="16574" y="8573"/>
                  </a:lnTo>
                  <a:close/>
                </a:path>
              </a:pathLst>
            </a:custGeom>
            <a:gradFill>
              <a:gsLst>
                <a:gs pos="0">
                  <a:schemeClr val="accent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50"/>
            <p:cNvSpPr/>
            <p:nvPr/>
          </p:nvSpPr>
          <p:spPr>
            <a:xfrm>
              <a:off x="3759688" y="2873400"/>
              <a:ext cx="415550" cy="239350"/>
            </a:xfrm>
            <a:custGeom>
              <a:rect b="b" l="l" r="r" t="t"/>
              <a:pathLst>
                <a:path extrusionOk="0" h="9574" w="16622">
                  <a:moveTo>
                    <a:pt x="878" y="0"/>
                  </a:moveTo>
                  <a:cubicBezTo>
                    <a:pt x="796" y="0"/>
                    <a:pt x="714" y="21"/>
                    <a:pt x="643" y="60"/>
                  </a:cubicBezTo>
                  <a:lnTo>
                    <a:pt x="143" y="346"/>
                  </a:lnTo>
                  <a:cubicBezTo>
                    <a:pt x="12" y="429"/>
                    <a:pt x="0" y="536"/>
                    <a:pt x="119" y="608"/>
                  </a:cubicBezTo>
                  <a:lnTo>
                    <a:pt x="15574" y="9526"/>
                  </a:lnTo>
                  <a:cubicBezTo>
                    <a:pt x="15639" y="9558"/>
                    <a:pt x="15707" y="9574"/>
                    <a:pt x="15776" y="9574"/>
                  </a:cubicBezTo>
                  <a:cubicBezTo>
                    <a:pt x="15856" y="9574"/>
                    <a:pt x="15937" y="9552"/>
                    <a:pt x="16014" y="9514"/>
                  </a:cubicBezTo>
                  <a:lnTo>
                    <a:pt x="16502" y="9228"/>
                  </a:lnTo>
                  <a:cubicBezTo>
                    <a:pt x="16562" y="9204"/>
                    <a:pt x="16610" y="9145"/>
                    <a:pt x="16622" y="9073"/>
                  </a:cubicBezTo>
                  <a:cubicBezTo>
                    <a:pt x="16610" y="9026"/>
                    <a:pt x="16586" y="8990"/>
                    <a:pt x="16538" y="8966"/>
                  </a:cubicBezTo>
                  <a:lnTo>
                    <a:pt x="1084" y="48"/>
                  </a:lnTo>
                  <a:cubicBezTo>
                    <a:pt x="1018" y="15"/>
                    <a:pt x="948" y="0"/>
                    <a:pt x="878" y="0"/>
                  </a:cubicBezTo>
                  <a:close/>
                </a:path>
              </a:pathLst>
            </a:custGeom>
            <a:gradFill>
              <a:gsLst>
                <a:gs pos="0">
                  <a:schemeClr val="accent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50"/>
            <p:cNvSpPr/>
            <p:nvPr/>
          </p:nvSpPr>
          <p:spPr>
            <a:xfrm>
              <a:off x="3248613" y="1504175"/>
              <a:ext cx="1450200" cy="1892225"/>
            </a:xfrm>
            <a:custGeom>
              <a:rect b="b" l="l" r="r" t="t"/>
              <a:pathLst>
                <a:path extrusionOk="0" h="75689" w="58008">
                  <a:moveTo>
                    <a:pt x="56710" y="31219"/>
                  </a:moveTo>
                  <a:lnTo>
                    <a:pt x="2977" y="203"/>
                  </a:lnTo>
                  <a:cubicBezTo>
                    <a:pt x="2655" y="13"/>
                    <a:pt x="2358" y="1"/>
                    <a:pt x="2132" y="132"/>
                  </a:cubicBezTo>
                  <a:lnTo>
                    <a:pt x="0" y="1358"/>
                  </a:lnTo>
                  <a:lnTo>
                    <a:pt x="1679" y="2549"/>
                  </a:lnTo>
                  <a:lnTo>
                    <a:pt x="1679" y="40875"/>
                  </a:lnTo>
                  <a:cubicBezTo>
                    <a:pt x="1679" y="41828"/>
                    <a:pt x="2263" y="42947"/>
                    <a:pt x="2977" y="43363"/>
                  </a:cubicBezTo>
                  <a:lnTo>
                    <a:pt x="55353" y="73605"/>
                  </a:lnTo>
                  <a:lnTo>
                    <a:pt x="55424" y="75689"/>
                  </a:lnTo>
                  <a:lnTo>
                    <a:pt x="57555" y="74451"/>
                  </a:lnTo>
                  <a:cubicBezTo>
                    <a:pt x="57829" y="74296"/>
                    <a:pt x="58008" y="73927"/>
                    <a:pt x="58008" y="73403"/>
                  </a:cubicBezTo>
                  <a:lnTo>
                    <a:pt x="58008" y="33707"/>
                  </a:lnTo>
                  <a:cubicBezTo>
                    <a:pt x="58008" y="32743"/>
                    <a:pt x="57424" y="31636"/>
                    <a:pt x="56710" y="31219"/>
                  </a:cubicBezTo>
                  <a:close/>
                </a:path>
              </a:pathLst>
            </a:custGeom>
            <a:gradFill>
              <a:gsLst>
                <a:gs pos="0">
                  <a:schemeClr val="accent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50"/>
            <p:cNvSpPr/>
            <p:nvPr/>
          </p:nvSpPr>
          <p:spPr>
            <a:xfrm>
              <a:off x="3237288" y="1535150"/>
              <a:ext cx="1408250" cy="1864225"/>
            </a:xfrm>
            <a:custGeom>
              <a:rect b="b" l="l" r="r" t="t"/>
              <a:pathLst>
                <a:path extrusionOk="0" h="74569" w="56330">
                  <a:moveTo>
                    <a:pt x="55032" y="31206"/>
                  </a:moveTo>
                  <a:lnTo>
                    <a:pt x="1299" y="203"/>
                  </a:lnTo>
                  <a:cubicBezTo>
                    <a:pt x="977" y="12"/>
                    <a:pt x="680" y="0"/>
                    <a:pt x="453" y="131"/>
                  </a:cubicBezTo>
                  <a:cubicBezTo>
                    <a:pt x="180" y="286"/>
                    <a:pt x="1" y="655"/>
                    <a:pt x="1" y="1179"/>
                  </a:cubicBezTo>
                  <a:lnTo>
                    <a:pt x="1" y="40862"/>
                  </a:lnTo>
                  <a:cubicBezTo>
                    <a:pt x="1" y="41827"/>
                    <a:pt x="584" y="42934"/>
                    <a:pt x="1299" y="43351"/>
                  </a:cubicBezTo>
                  <a:lnTo>
                    <a:pt x="55032" y="74367"/>
                  </a:lnTo>
                  <a:cubicBezTo>
                    <a:pt x="55353" y="74557"/>
                    <a:pt x="55651" y="74569"/>
                    <a:pt x="55877" y="74438"/>
                  </a:cubicBezTo>
                  <a:cubicBezTo>
                    <a:pt x="56151" y="74283"/>
                    <a:pt x="56329" y="73914"/>
                    <a:pt x="56329" y="73390"/>
                  </a:cubicBezTo>
                  <a:lnTo>
                    <a:pt x="56329" y="33695"/>
                  </a:lnTo>
                  <a:cubicBezTo>
                    <a:pt x="56329" y="32742"/>
                    <a:pt x="55746" y="31623"/>
                    <a:pt x="55032" y="31206"/>
                  </a:cubicBezTo>
                  <a:close/>
                </a:path>
              </a:pathLst>
            </a:custGeom>
            <a:gradFill>
              <a:gsLst>
                <a:gs pos="0">
                  <a:schemeClr val="accent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50"/>
            <p:cNvSpPr/>
            <p:nvPr/>
          </p:nvSpPr>
          <p:spPr>
            <a:xfrm>
              <a:off x="3266763" y="1573550"/>
              <a:ext cx="1349000" cy="1787150"/>
            </a:xfrm>
            <a:custGeom>
              <a:rect b="b" l="l" r="r" t="t"/>
              <a:pathLst>
                <a:path extrusionOk="0" h="71486" w="53960">
                  <a:moveTo>
                    <a:pt x="53174" y="30492"/>
                  </a:moveTo>
                  <a:lnTo>
                    <a:pt x="798" y="250"/>
                  </a:lnTo>
                  <a:cubicBezTo>
                    <a:pt x="358" y="0"/>
                    <a:pt x="1" y="274"/>
                    <a:pt x="1" y="845"/>
                  </a:cubicBezTo>
                  <a:lnTo>
                    <a:pt x="1" y="39481"/>
                  </a:lnTo>
                  <a:cubicBezTo>
                    <a:pt x="1" y="40065"/>
                    <a:pt x="358" y="40743"/>
                    <a:pt x="798" y="40993"/>
                  </a:cubicBezTo>
                  <a:lnTo>
                    <a:pt x="53174" y="71235"/>
                  </a:lnTo>
                  <a:cubicBezTo>
                    <a:pt x="53603" y="71485"/>
                    <a:pt x="53960" y="71223"/>
                    <a:pt x="53960" y="70640"/>
                  </a:cubicBezTo>
                  <a:lnTo>
                    <a:pt x="53960" y="32004"/>
                  </a:lnTo>
                  <a:cubicBezTo>
                    <a:pt x="53960" y="31421"/>
                    <a:pt x="53614" y="30742"/>
                    <a:pt x="53174" y="30492"/>
                  </a:cubicBezTo>
                  <a:close/>
                </a:path>
              </a:pathLst>
            </a:custGeom>
            <a:gradFill>
              <a:gsLst>
                <a:gs pos="0">
                  <a:schemeClr val="accent2"/>
                </a:gs>
                <a:gs pos="100000">
                  <a:schemeClr val="accent3"/>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1" name="Shape 1321"/>
        <p:cNvGrpSpPr/>
        <p:nvPr/>
      </p:nvGrpSpPr>
      <p:grpSpPr>
        <a:xfrm>
          <a:off x="0" y="0"/>
          <a:ext cx="0" cy="0"/>
          <a:chOff x="0" y="0"/>
          <a:chExt cx="0" cy="0"/>
        </a:xfrm>
      </p:grpSpPr>
      <p:sp>
        <p:nvSpPr>
          <p:cNvPr id="1322" name="Google Shape;1322;p51"/>
          <p:cNvSpPr/>
          <p:nvPr/>
        </p:nvSpPr>
        <p:spPr>
          <a:xfrm rot="10800000">
            <a:off x="5740525" y="2160971"/>
            <a:ext cx="475525" cy="996875"/>
          </a:xfrm>
          <a:custGeom>
            <a:rect b="b" l="l" r="r" t="t"/>
            <a:pathLst>
              <a:path extrusionOk="0" h="39875" w="19021">
                <a:moveTo>
                  <a:pt x="19021" y="39875"/>
                </a:moveTo>
                <a:lnTo>
                  <a:pt x="0" y="29105"/>
                </a:lnTo>
                <a:lnTo>
                  <a:pt x="0" y="0"/>
                </a:lnTo>
              </a:path>
            </a:pathLst>
          </a:custGeom>
          <a:noFill/>
          <a:ln cap="flat" cmpd="sng" w="76200">
            <a:solidFill>
              <a:schemeClr val="accent2"/>
            </a:solidFill>
            <a:prstDash val="solid"/>
            <a:round/>
            <a:headEnd len="med" w="med" type="none"/>
            <a:tailEnd len="med" w="med" type="none"/>
          </a:ln>
        </p:spPr>
      </p:sp>
      <p:sp>
        <p:nvSpPr>
          <p:cNvPr id="1323" name="Google Shape;1323;p51"/>
          <p:cNvSpPr/>
          <p:nvPr/>
        </p:nvSpPr>
        <p:spPr>
          <a:xfrm rot="10800000">
            <a:off x="5740525" y="2160971"/>
            <a:ext cx="475525" cy="996875"/>
          </a:xfrm>
          <a:custGeom>
            <a:rect b="b" l="l" r="r" t="t"/>
            <a:pathLst>
              <a:path extrusionOk="0" h="39875" w="19021">
                <a:moveTo>
                  <a:pt x="19021" y="39875"/>
                </a:moveTo>
                <a:lnTo>
                  <a:pt x="0" y="29105"/>
                </a:lnTo>
                <a:lnTo>
                  <a:pt x="0" y="0"/>
                </a:lnTo>
              </a:path>
            </a:pathLst>
          </a:custGeom>
          <a:noFill/>
          <a:ln cap="flat" cmpd="sng" w="28575">
            <a:solidFill>
              <a:schemeClr val="accent4"/>
            </a:solidFill>
            <a:prstDash val="solid"/>
            <a:round/>
            <a:headEnd len="med" w="med" type="none"/>
            <a:tailEnd len="med" w="med" type="none"/>
          </a:ln>
        </p:spPr>
      </p:sp>
      <p:sp>
        <p:nvSpPr>
          <p:cNvPr id="1324" name="Google Shape;1324;p51"/>
          <p:cNvSpPr/>
          <p:nvPr/>
        </p:nvSpPr>
        <p:spPr>
          <a:xfrm rot="10800000">
            <a:off x="7149825" y="1463713"/>
            <a:ext cx="475525" cy="996875"/>
          </a:xfrm>
          <a:custGeom>
            <a:rect b="b" l="l" r="r" t="t"/>
            <a:pathLst>
              <a:path extrusionOk="0" h="39875" w="19021">
                <a:moveTo>
                  <a:pt x="19021" y="39875"/>
                </a:moveTo>
                <a:lnTo>
                  <a:pt x="0" y="29105"/>
                </a:lnTo>
                <a:lnTo>
                  <a:pt x="0" y="0"/>
                </a:lnTo>
              </a:path>
            </a:pathLst>
          </a:custGeom>
          <a:noFill/>
          <a:ln cap="flat" cmpd="sng" w="76200">
            <a:solidFill>
              <a:schemeClr val="accent2"/>
            </a:solidFill>
            <a:prstDash val="solid"/>
            <a:round/>
            <a:headEnd len="med" w="med" type="none"/>
            <a:tailEnd len="med" w="med" type="none"/>
          </a:ln>
        </p:spPr>
      </p:sp>
      <p:sp>
        <p:nvSpPr>
          <p:cNvPr id="1325" name="Google Shape;1325;p51"/>
          <p:cNvSpPr/>
          <p:nvPr/>
        </p:nvSpPr>
        <p:spPr>
          <a:xfrm rot="10800000">
            <a:off x="7149825" y="1463713"/>
            <a:ext cx="475525" cy="996875"/>
          </a:xfrm>
          <a:custGeom>
            <a:rect b="b" l="l" r="r" t="t"/>
            <a:pathLst>
              <a:path extrusionOk="0" h="39875" w="19021">
                <a:moveTo>
                  <a:pt x="19021" y="39875"/>
                </a:moveTo>
                <a:lnTo>
                  <a:pt x="0" y="29105"/>
                </a:lnTo>
                <a:lnTo>
                  <a:pt x="0" y="0"/>
                </a:lnTo>
              </a:path>
            </a:pathLst>
          </a:custGeom>
          <a:noFill/>
          <a:ln cap="flat" cmpd="sng" w="28575">
            <a:solidFill>
              <a:schemeClr val="accent4"/>
            </a:solidFill>
            <a:prstDash val="solid"/>
            <a:round/>
            <a:headEnd len="med" w="med" type="none"/>
            <a:tailEnd len="med" w="med" type="none"/>
          </a:ln>
        </p:spPr>
      </p:sp>
      <p:sp>
        <p:nvSpPr>
          <p:cNvPr id="1326" name="Google Shape;1326;p51"/>
          <p:cNvSpPr/>
          <p:nvPr/>
        </p:nvSpPr>
        <p:spPr>
          <a:xfrm>
            <a:off x="2821375" y="2725475"/>
            <a:ext cx="475525" cy="996875"/>
          </a:xfrm>
          <a:custGeom>
            <a:rect b="b" l="l" r="r" t="t"/>
            <a:pathLst>
              <a:path extrusionOk="0" h="39875" w="19021">
                <a:moveTo>
                  <a:pt x="19021" y="39875"/>
                </a:moveTo>
                <a:lnTo>
                  <a:pt x="0" y="29105"/>
                </a:lnTo>
                <a:lnTo>
                  <a:pt x="0" y="0"/>
                </a:lnTo>
              </a:path>
            </a:pathLst>
          </a:custGeom>
          <a:noFill/>
          <a:ln cap="flat" cmpd="sng" w="76200">
            <a:solidFill>
              <a:schemeClr val="accent2"/>
            </a:solidFill>
            <a:prstDash val="solid"/>
            <a:round/>
            <a:headEnd len="med" w="med" type="none"/>
            <a:tailEnd len="med" w="med" type="none"/>
          </a:ln>
        </p:spPr>
      </p:sp>
      <p:sp>
        <p:nvSpPr>
          <p:cNvPr id="1327" name="Google Shape;1327;p51"/>
          <p:cNvSpPr/>
          <p:nvPr/>
        </p:nvSpPr>
        <p:spPr>
          <a:xfrm>
            <a:off x="2821375" y="2725475"/>
            <a:ext cx="475525" cy="996875"/>
          </a:xfrm>
          <a:custGeom>
            <a:rect b="b" l="l" r="r" t="t"/>
            <a:pathLst>
              <a:path extrusionOk="0" h="39875" w="19021">
                <a:moveTo>
                  <a:pt x="19021" y="39875"/>
                </a:moveTo>
                <a:lnTo>
                  <a:pt x="0" y="29105"/>
                </a:lnTo>
                <a:lnTo>
                  <a:pt x="0" y="0"/>
                </a:lnTo>
              </a:path>
            </a:pathLst>
          </a:custGeom>
          <a:noFill/>
          <a:ln cap="flat" cmpd="sng" w="28575">
            <a:solidFill>
              <a:schemeClr val="accent4"/>
            </a:solidFill>
            <a:prstDash val="solid"/>
            <a:round/>
            <a:headEnd len="med" w="med" type="none"/>
            <a:tailEnd len="med" w="med" type="none"/>
          </a:ln>
        </p:spPr>
      </p:sp>
      <p:sp>
        <p:nvSpPr>
          <p:cNvPr id="1328" name="Google Shape;1328;p51"/>
          <p:cNvSpPr/>
          <p:nvPr/>
        </p:nvSpPr>
        <p:spPr>
          <a:xfrm>
            <a:off x="4124175" y="1963475"/>
            <a:ext cx="475525" cy="996875"/>
          </a:xfrm>
          <a:custGeom>
            <a:rect b="b" l="l" r="r" t="t"/>
            <a:pathLst>
              <a:path extrusionOk="0" h="39875" w="19021">
                <a:moveTo>
                  <a:pt x="19021" y="39875"/>
                </a:moveTo>
                <a:lnTo>
                  <a:pt x="0" y="29105"/>
                </a:lnTo>
                <a:lnTo>
                  <a:pt x="0" y="0"/>
                </a:lnTo>
              </a:path>
            </a:pathLst>
          </a:custGeom>
          <a:noFill/>
          <a:ln cap="flat" cmpd="sng" w="76200">
            <a:solidFill>
              <a:schemeClr val="accent2"/>
            </a:solidFill>
            <a:prstDash val="solid"/>
            <a:round/>
            <a:headEnd len="med" w="med" type="none"/>
            <a:tailEnd len="med" w="med" type="none"/>
          </a:ln>
        </p:spPr>
      </p:sp>
      <p:sp>
        <p:nvSpPr>
          <p:cNvPr id="1329" name="Google Shape;1329;p51"/>
          <p:cNvSpPr/>
          <p:nvPr/>
        </p:nvSpPr>
        <p:spPr>
          <a:xfrm>
            <a:off x="4124175" y="1963475"/>
            <a:ext cx="475525" cy="996875"/>
          </a:xfrm>
          <a:custGeom>
            <a:rect b="b" l="l" r="r" t="t"/>
            <a:pathLst>
              <a:path extrusionOk="0" h="39875" w="19021">
                <a:moveTo>
                  <a:pt x="19021" y="39875"/>
                </a:moveTo>
                <a:lnTo>
                  <a:pt x="0" y="29105"/>
                </a:lnTo>
                <a:lnTo>
                  <a:pt x="0" y="0"/>
                </a:lnTo>
              </a:path>
            </a:pathLst>
          </a:custGeom>
          <a:noFill/>
          <a:ln cap="flat" cmpd="sng" w="28575">
            <a:solidFill>
              <a:schemeClr val="accent4"/>
            </a:solidFill>
            <a:prstDash val="solid"/>
            <a:round/>
            <a:headEnd len="med" w="med" type="none"/>
            <a:tailEnd len="med" w="med" type="none"/>
          </a:ln>
        </p:spPr>
      </p:sp>
      <p:grpSp>
        <p:nvGrpSpPr>
          <p:cNvPr id="1330" name="Google Shape;1330;p51"/>
          <p:cNvGrpSpPr/>
          <p:nvPr/>
        </p:nvGrpSpPr>
        <p:grpSpPr>
          <a:xfrm>
            <a:off x="1518575" y="3411275"/>
            <a:ext cx="475525" cy="996875"/>
            <a:chOff x="1518575" y="3411275"/>
            <a:chExt cx="475525" cy="996875"/>
          </a:xfrm>
        </p:grpSpPr>
        <p:sp>
          <p:nvSpPr>
            <p:cNvPr id="1331" name="Google Shape;1331;p51"/>
            <p:cNvSpPr/>
            <p:nvPr/>
          </p:nvSpPr>
          <p:spPr>
            <a:xfrm>
              <a:off x="1518575" y="3411275"/>
              <a:ext cx="475525" cy="996875"/>
            </a:xfrm>
            <a:custGeom>
              <a:rect b="b" l="l" r="r" t="t"/>
              <a:pathLst>
                <a:path extrusionOk="0" h="39875" w="19021">
                  <a:moveTo>
                    <a:pt x="19021" y="39875"/>
                  </a:moveTo>
                  <a:lnTo>
                    <a:pt x="0" y="29105"/>
                  </a:lnTo>
                  <a:lnTo>
                    <a:pt x="0" y="0"/>
                  </a:lnTo>
                </a:path>
              </a:pathLst>
            </a:custGeom>
            <a:noFill/>
            <a:ln cap="flat" cmpd="sng" w="76200">
              <a:solidFill>
                <a:schemeClr val="accent2"/>
              </a:solidFill>
              <a:prstDash val="solid"/>
              <a:round/>
              <a:headEnd len="med" w="med" type="none"/>
              <a:tailEnd len="med" w="med" type="none"/>
            </a:ln>
          </p:spPr>
        </p:sp>
        <p:sp>
          <p:nvSpPr>
            <p:cNvPr id="1332" name="Google Shape;1332;p51"/>
            <p:cNvSpPr/>
            <p:nvPr/>
          </p:nvSpPr>
          <p:spPr>
            <a:xfrm>
              <a:off x="1518575" y="3411275"/>
              <a:ext cx="475525" cy="996875"/>
            </a:xfrm>
            <a:custGeom>
              <a:rect b="b" l="l" r="r" t="t"/>
              <a:pathLst>
                <a:path extrusionOk="0" h="39875" w="19021">
                  <a:moveTo>
                    <a:pt x="19021" y="39875"/>
                  </a:moveTo>
                  <a:lnTo>
                    <a:pt x="0" y="29105"/>
                  </a:lnTo>
                  <a:lnTo>
                    <a:pt x="0" y="0"/>
                  </a:lnTo>
                </a:path>
              </a:pathLst>
            </a:custGeom>
            <a:noFill/>
            <a:ln cap="flat" cmpd="sng" w="28575">
              <a:solidFill>
                <a:schemeClr val="accent4"/>
              </a:solidFill>
              <a:prstDash val="solid"/>
              <a:round/>
              <a:headEnd len="med" w="med" type="none"/>
              <a:tailEnd len="med" w="med" type="none"/>
            </a:ln>
          </p:spPr>
        </p:sp>
      </p:grpSp>
      <p:sp>
        <p:nvSpPr>
          <p:cNvPr id="1333" name="Google Shape;1333;p51"/>
          <p:cNvSpPr txBox="1"/>
          <p:nvPr>
            <p:ph type="title"/>
          </p:nvPr>
        </p:nvSpPr>
        <p:spPr>
          <a:xfrm>
            <a:off x="514775" y="292625"/>
            <a:ext cx="81144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GB"/>
              <a:t>Machine Learning Process</a:t>
            </a:r>
            <a:endParaRPr/>
          </a:p>
        </p:txBody>
      </p:sp>
      <p:cxnSp>
        <p:nvCxnSpPr>
          <p:cNvPr id="1334" name="Google Shape;1334;p51"/>
          <p:cNvCxnSpPr/>
          <p:nvPr/>
        </p:nvCxnSpPr>
        <p:spPr>
          <a:xfrm flipH="1">
            <a:off x="1906775" y="1501325"/>
            <a:ext cx="5241600" cy="3026400"/>
          </a:xfrm>
          <a:prstGeom prst="straightConnector1">
            <a:avLst/>
          </a:prstGeom>
          <a:noFill/>
          <a:ln cap="flat" cmpd="sng" w="76200">
            <a:solidFill>
              <a:schemeClr val="accent2"/>
            </a:solidFill>
            <a:prstDash val="solid"/>
            <a:round/>
            <a:headEnd len="med" w="med" type="none"/>
            <a:tailEnd len="med" w="med" type="none"/>
          </a:ln>
        </p:spPr>
      </p:cxnSp>
      <p:cxnSp>
        <p:nvCxnSpPr>
          <p:cNvPr id="1335" name="Google Shape;1335;p51"/>
          <p:cNvCxnSpPr/>
          <p:nvPr/>
        </p:nvCxnSpPr>
        <p:spPr>
          <a:xfrm flipH="1">
            <a:off x="1906775" y="1501325"/>
            <a:ext cx="5241600" cy="3026400"/>
          </a:xfrm>
          <a:prstGeom prst="straightConnector1">
            <a:avLst/>
          </a:prstGeom>
          <a:noFill/>
          <a:ln cap="flat" cmpd="sng" w="28575">
            <a:solidFill>
              <a:schemeClr val="accent4"/>
            </a:solidFill>
            <a:prstDash val="solid"/>
            <a:round/>
            <a:headEnd len="med" w="med" type="none"/>
            <a:tailEnd len="med" w="med" type="none"/>
          </a:ln>
        </p:spPr>
      </p:cxnSp>
      <p:grpSp>
        <p:nvGrpSpPr>
          <p:cNvPr id="1336" name="Google Shape;1336;p51"/>
          <p:cNvGrpSpPr/>
          <p:nvPr/>
        </p:nvGrpSpPr>
        <p:grpSpPr>
          <a:xfrm>
            <a:off x="1661788" y="3999227"/>
            <a:ext cx="590840" cy="682345"/>
            <a:chOff x="3662369" y="2223718"/>
            <a:chExt cx="436237" cy="503799"/>
          </a:xfrm>
        </p:grpSpPr>
        <p:sp>
          <p:nvSpPr>
            <p:cNvPr id="1337" name="Google Shape;1337;p51"/>
            <p:cNvSpPr/>
            <p:nvPr/>
          </p:nvSpPr>
          <p:spPr>
            <a:xfrm>
              <a:off x="3662369" y="2223718"/>
              <a:ext cx="436237" cy="251920"/>
            </a:xfrm>
            <a:custGeom>
              <a:rect b="b" l="l" r="r" t="t"/>
              <a:pathLst>
                <a:path extrusionOk="0" h="6704" w="11609">
                  <a:moveTo>
                    <a:pt x="5811" y="6704"/>
                  </a:moveTo>
                  <a:lnTo>
                    <a:pt x="0" y="3358"/>
                  </a:lnTo>
                  <a:lnTo>
                    <a:pt x="5811" y="1"/>
                  </a:lnTo>
                  <a:lnTo>
                    <a:pt x="11609" y="3358"/>
                  </a:lnTo>
                  <a:close/>
                </a:path>
              </a:pathLst>
            </a:custGeom>
            <a:gradFill>
              <a:gsLst>
                <a:gs pos="0">
                  <a:schemeClr val="accent2"/>
                </a:gs>
                <a:gs pos="100000">
                  <a:schemeClr val="accent3"/>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51"/>
            <p:cNvSpPr/>
            <p:nvPr/>
          </p:nvSpPr>
          <p:spPr>
            <a:xfrm>
              <a:off x="3669150" y="2349900"/>
              <a:ext cx="218363" cy="377616"/>
            </a:xfrm>
            <a:custGeom>
              <a:rect b="b" l="l" r="r" t="t"/>
              <a:pathLst>
                <a:path extrusionOk="0" h="10049" w="5811">
                  <a:moveTo>
                    <a:pt x="0" y="0"/>
                  </a:moveTo>
                  <a:lnTo>
                    <a:pt x="0" y="6703"/>
                  </a:lnTo>
                  <a:lnTo>
                    <a:pt x="5811" y="10049"/>
                  </a:lnTo>
                  <a:lnTo>
                    <a:pt x="5811" y="3346"/>
                  </a:lnTo>
                  <a:lnTo>
                    <a:pt x="0" y="0"/>
                  </a:lnTo>
                  <a:close/>
                </a:path>
              </a:pathLst>
            </a:custGeom>
            <a:gradFill>
              <a:gsLst>
                <a:gs pos="0">
                  <a:schemeClr val="accent6"/>
                </a:gs>
                <a:gs pos="100000">
                  <a:schemeClr val="accen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51"/>
            <p:cNvSpPr/>
            <p:nvPr/>
          </p:nvSpPr>
          <p:spPr>
            <a:xfrm>
              <a:off x="3880688" y="2349900"/>
              <a:ext cx="217912" cy="377616"/>
            </a:xfrm>
            <a:custGeom>
              <a:rect b="b" l="l" r="r" t="t"/>
              <a:pathLst>
                <a:path extrusionOk="0" h="10049" w="5799">
                  <a:moveTo>
                    <a:pt x="5799" y="0"/>
                  </a:moveTo>
                  <a:lnTo>
                    <a:pt x="1" y="3346"/>
                  </a:lnTo>
                  <a:lnTo>
                    <a:pt x="1" y="10049"/>
                  </a:lnTo>
                  <a:lnTo>
                    <a:pt x="5799" y="6703"/>
                  </a:lnTo>
                  <a:lnTo>
                    <a:pt x="5799" y="0"/>
                  </a:lnTo>
                  <a:close/>
                </a:path>
              </a:pathLst>
            </a:custGeom>
            <a:gradFill>
              <a:gsLst>
                <a:gs pos="0">
                  <a:schemeClr val="accent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40" name="Google Shape;1340;p51"/>
          <p:cNvGrpSpPr/>
          <p:nvPr/>
        </p:nvGrpSpPr>
        <p:grpSpPr>
          <a:xfrm>
            <a:off x="2964579" y="3243609"/>
            <a:ext cx="590840" cy="682345"/>
            <a:chOff x="3662369" y="2223718"/>
            <a:chExt cx="436237" cy="503799"/>
          </a:xfrm>
        </p:grpSpPr>
        <p:sp>
          <p:nvSpPr>
            <p:cNvPr id="1341" name="Google Shape;1341;p51"/>
            <p:cNvSpPr/>
            <p:nvPr/>
          </p:nvSpPr>
          <p:spPr>
            <a:xfrm>
              <a:off x="3662369" y="2223718"/>
              <a:ext cx="436237" cy="251920"/>
            </a:xfrm>
            <a:custGeom>
              <a:rect b="b" l="l" r="r" t="t"/>
              <a:pathLst>
                <a:path extrusionOk="0" h="6704" w="11609">
                  <a:moveTo>
                    <a:pt x="5811" y="6704"/>
                  </a:moveTo>
                  <a:lnTo>
                    <a:pt x="0" y="3358"/>
                  </a:lnTo>
                  <a:lnTo>
                    <a:pt x="5811" y="1"/>
                  </a:lnTo>
                  <a:lnTo>
                    <a:pt x="11609" y="3358"/>
                  </a:lnTo>
                  <a:close/>
                </a:path>
              </a:pathLst>
            </a:custGeom>
            <a:gradFill>
              <a:gsLst>
                <a:gs pos="0">
                  <a:schemeClr val="accent2"/>
                </a:gs>
                <a:gs pos="100000">
                  <a:schemeClr val="accent3"/>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51"/>
            <p:cNvSpPr/>
            <p:nvPr/>
          </p:nvSpPr>
          <p:spPr>
            <a:xfrm>
              <a:off x="3669150" y="2349900"/>
              <a:ext cx="218363" cy="377616"/>
            </a:xfrm>
            <a:custGeom>
              <a:rect b="b" l="l" r="r" t="t"/>
              <a:pathLst>
                <a:path extrusionOk="0" h="10049" w="5811">
                  <a:moveTo>
                    <a:pt x="0" y="0"/>
                  </a:moveTo>
                  <a:lnTo>
                    <a:pt x="0" y="6703"/>
                  </a:lnTo>
                  <a:lnTo>
                    <a:pt x="5811" y="10049"/>
                  </a:lnTo>
                  <a:lnTo>
                    <a:pt x="5811" y="3346"/>
                  </a:lnTo>
                  <a:lnTo>
                    <a:pt x="0" y="0"/>
                  </a:lnTo>
                  <a:close/>
                </a:path>
              </a:pathLst>
            </a:custGeom>
            <a:gradFill>
              <a:gsLst>
                <a:gs pos="0">
                  <a:schemeClr val="accent6"/>
                </a:gs>
                <a:gs pos="100000">
                  <a:schemeClr val="accen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51"/>
            <p:cNvSpPr/>
            <p:nvPr/>
          </p:nvSpPr>
          <p:spPr>
            <a:xfrm>
              <a:off x="3880688" y="2349900"/>
              <a:ext cx="217912" cy="377616"/>
            </a:xfrm>
            <a:custGeom>
              <a:rect b="b" l="l" r="r" t="t"/>
              <a:pathLst>
                <a:path extrusionOk="0" h="10049" w="5799">
                  <a:moveTo>
                    <a:pt x="5799" y="0"/>
                  </a:moveTo>
                  <a:lnTo>
                    <a:pt x="1" y="3346"/>
                  </a:lnTo>
                  <a:lnTo>
                    <a:pt x="1" y="10049"/>
                  </a:lnTo>
                  <a:lnTo>
                    <a:pt x="5799" y="6703"/>
                  </a:lnTo>
                  <a:lnTo>
                    <a:pt x="5799" y="0"/>
                  </a:lnTo>
                  <a:close/>
                </a:path>
              </a:pathLst>
            </a:custGeom>
            <a:gradFill>
              <a:gsLst>
                <a:gs pos="0">
                  <a:schemeClr val="accent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44" name="Google Shape;1344;p51"/>
          <p:cNvGrpSpPr/>
          <p:nvPr/>
        </p:nvGrpSpPr>
        <p:grpSpPr>
          <a:xfrm>
            <a:off x="4271961" y="2502247"/>
            <a:ext cx="590840" cy="682345"/>
            <a:chOff x="3665759" y="2223718"/>
            <a:chExt cx="436237" cy="503799"/>
          </a:xfrm>
        </p:grpSpPr>
        <p:sp>
          <p:nvSpPr>
            <p:cNvPr id="1345" name="Google Shape;1345;p51"/>
            <p:cNvSpPr/>
            <p:nvPr/>
          </p:nvSpPr>
          <p:spPr>
            <a:xfrm>
              <a:off x="3665759" y="2223718"/>
              <a:ext cx="436237" cy="251920"/>
            </a:xfrm>
            <a:custGeom>
              <a:rect b="b" l="l" r="r" t="t"/>
              <a:pathLst>
                <a:path extrusionOk="0" h="6704" w="11609">
                  <a:moveTo>
                    <a:pt x="5811" y="6704"/>
                  </a:moveTo>
                  <a:lnTo>
                    <a:pt x="0" y="3358"/>
                  </a:lnTo>
                  <a:lnTo>
                    <a:pt x="5811" y="1"/>
                  </a:lnTo>
                  <a:lnTo>
                    <a:pt x="11609" y="3358"/>
                  </a:lnTo>
                  <a:close/>
                </a:path>
              </a:pathLst>
            </a:custGeom>
            <a:gradFill>
              <a:gsLst>
                <a:gs pos="0">
                  <a:schemeClr val="accent2"/>
                </a:gs>
                <a:gs pos="100000">
                  <a:schemeClr val="accent3"/>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51"/>
            <p:cNvSpPr/>
            <p:nvPr/>
          </p:nvSpPr>
          <p:spPr>
            <a:xfrm>
              <a:off x="3669150" y="2349900"/>
              <a:ext cx="218363" cy="377616"/>
            </a:xfrm>
            <a:custGeom>
              <a:rect b="b" l="l" r="r" t="t"/>
              <a:pathLst>
                <a:path extrusionOk="0" h="10049" w="5811">
                  <a:moveTo>
                    <a:pt x="0" y="0"/>
                  </a:moveTo>
                  <a:lnTo>
                    <a:pt x="0" y="6703"/>
                  </a:lnTo>
                  <a:lnTo>
                    <a:pt x="5811" y="10049"/>
                  </a:lnTo>
                  <a:lnTo>
                    <a:pt x="5811" y="3346"/>
                  </a:lnTo>
                  <a:lnTo>
                    <a:pt x="0" y="0"/>
                  </a:lnTo>
                  <a:close/>
                </a:path>
              </a:pathLst>
            </a:custGeom>
            <a:gradFill>
              <a:gsLst>
                <a:gs pos="0">
                  <a:schemeClr val="accent6"/>
                </a:gs>
                <a:gs pos="100000">
                  <a:schemeClr val="accen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51"/>
            <p:cNvSpPr/>
            <p:nvPr/>
          </p:nvSpPr>
          <p:spPr>
            <a:xfrm>
              <a:off x="3884079" y="2349900"/>
              <a:ext cx="217912" cy="377616"/>
            </a:xfrm>
            <a:custGeom>
              <a:rect b="b" l="l" r="r" t="t"/>
              <a:pathLst>
                <a:path extrusionOk="0" h="10049" w="5799">
                  <a:moveTo>
                    <a:pt x="5799" y="0"/>
                  </a:moveTo>
                  <a:lnTo>
                    <a:pt x="1" y="3346"/>
                  </a:lnTo>
                  <a:lnTo>
                    <a:pt x="1" y="10049"/>
                  </a:lnTo>
                  <a:lnTo>
                    <a:pt x="5799" y="6703"/>
                  </a:lnTo>
                  <a:lnTo>
                    <a:pt x="5799" y="0"/>
                  </a:lnTo>
                  <a:close/>
                </a:path>
              </a:pathLst>
            </a:custGeom>
            <a:gradFill>
              <a:gsLst>
                <a:gs pos="0">
                  <a:schemeClr val="accent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48" name="Google Shape;1348;p51"/>
          <p:cNvGrpSpPr/>
          <p:nvPr/>
        </p:nvGrpSpPr>
        <p:grpSpPr>
          <a:xfrm>
            <a:off x="5570159" y="1739180"/>
            <a:ext cx="590840" cy="682345"/>
            <a:chOff x="3662369" y="2223718"/>
            <a:chExt cx="436237" cy="503799"/>
          </a:xfrm>
        </p:grpSpPr>
        <p:sp>
          <p:nvSpPr>
            <p:cNvPr id="1349" name="Google Shape;1349;p51"/>
            <p:cNvSpPr/>
            <p:nvPr/>
          </p:nvSpPr>
          <p:spPr>
            <a:xfrm>
              <a:off x="3662369" y="2223718"/>
              <a:ext cx="436237" cy="251920"/>
            </a:xfrm>
            <a:custGeom>
              <a:rect b="b" l="l" r="r" t="t"/>
              <a:pathLst>
                <a:path extrusionOk="0" h="6704" w="11609">
                  <a:moveTo>
                    <a:pt x="5811" y="6704"/>
                  </a:moveTo>
                  <a:lnTo>
                    <a:pt x="0" y="3358"/>
                  </a:lnTo>
                  <a:lnTo>
                    <a:pt x="5811" y="1"/>
                  </a:lnTo>
                  <a:lnTo>
                    <a:pt x="11609" y="3358"/>
                  </a:lnTo>
                  <a:close/>
                </a:path>
              </a:pathLst>
            </a:custGeom>
            <a:gradFill>
              <a:gsLst>
                <a:gs pos="0">
                  <a:schemeClr val="accent2"/>
                </a:gs>
                <a:gs pos="100000">
                  <a:schemeClr val="accent3"/>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51"/>
            <p:cNvSpPr/>
            <p:nvPr/>
          </p:nvSpPr>
          <p:spPr>
            <a:xfrm>
              <a:off x="3669150" y="2349900"/>
              <a:ext cx="218363" cy="377616"/>
            </a:xfrm>
            <a:custGeom>
              <a:rect b="b" l="l" r="r" t="t"/>
              <a:pathLst>
                <a:path extrusionOk="0" h="10049" w="5811">
                  <a:moveTo>
                    <a:pt x="0" y="0"/>
                  </a:moveTo>
                  <a:lnTo>
                    <a:pt x="0" y="6703"/>
                  </a:lnTo>
                  <a:lnTo>
                    <a:pt x="5811" y="10049"/>
                  </a:lnTo>
                  <a:lnTo>
                    <a:pt x="5811" y="3346"/>
                  </a:lnTo>
                  <a:lnTo>
                    <a:pt x="0" y="0"/>
                  </a:lnTo>
                  <a:close/>
                </a:path>
              </a:pathLst>
            </a:custGeom>
            <a:gradFill>
              <a:gsLst>
                <a:gs pos="0">
                  <a:schemeClr val="accent6"/>
                </a:gs>
                <a:gs pos="100000">
                  <a:schemeClr val="accen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51"/>
            <p:cNvSpPr/>
            <p:nvPr/>
          </p:nvSpPr>
          <p:spPr>
            <a:xfrm>
              <a:off x="3880688" y="2349900"/>
              <a:ext cx="217912" cy="377616"/>
            </a:xfrm>
            <a:custGeom>
              <a:rect b="b" l="l" r="r" t="t"/>
              <a:pathLst>
                <a:path extrusionOk="0" h="10049" w="5799">
                  <a:moveTo>
                    <a:pt x="5799" y="0"/>
                  </a:moveTo>
                  <a:lnTo>
                    <a:pt x="1" y="3346"/>
                  </a:lnTo>
                  <a:lnTo>
                    <a:pt x="1" y="10049"/>
                  </a:lnTo>
                  <a:lnTo>
                    <a:pt x="5799" y="6703"/>
                  </a:lnTo>
                  <a:lnTo>
                    <a:pt x="5799" y="0"/>
                  </a:lnTo>
                  <a:close/>
                </a:path>
              </a:pathLst>
            </a:custGeom>
            <a:gradFill>
              <a:gsLst>
                <a:gs pos="0">
                  <a:schemeClr val="accent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52" name="Google Shape;1352;p51"/>
          <p:cNvGrpSpPr/>
          <p:nvPr/>
        </p:nvGrpSpPr>
        <p:grpSpPr>
          <a:xfrm>
            <a:off x="6872950" y="986347"/>
            <a:ext cx="590840" cy="682345"/>
            <a:chOff x="3662369" y="2223718"/>
            <a:chExt cx="436237" cy="503799"/>
          </a:xfrm>
        </p:grpSpPr>
        <p:sp>
          <p:nvSpPr>
            <p:cNvPr id="1353" name="Google Shape;1353;p51"/>
            <p:cNvSpPr/>
            <p:nvPr/>
          </p:nvSpPr>
          <p:spPr>
            <a:xfrm>
              <a:off x="3662369" y="2223718"/>
              <a:ext cx="436237" cy="251920"/>
            </a:xfrm>
            <a:custGeom>
              <a:rect b="b" l="l" r="r" t="t"/>
              <a:pathLst>
                <a:path extrusionOk="0" h="6704" w="11609">
                  <a:moveTo>
                    <a:pt x="5811" y="6704"/>
                  </a:moveTo>
                  <a:lnTo>
                    <a:pt x="0" y="3358"/>
                  </a:lnTo>
                  <a:lnTo>
                    <a:pt x="5811" y="1"/>
                  </a:lnTo>
                  <a:lnTo>
                    <a:pt x="11609" y="3358"/>
                  </a:lnTo>
                  <a:close/>
                </a:path>
              </a:pathLst>
            </a:custGeom>
            <a:gradFill>
              <a:gsLst>
                <a:gs pos="0">
                  <a:schemeClr val="accent2"/>
                </a:gs>
                <a:gs pos="100000">
                  <a:schemeClr val="accent3"/>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51"/>
            <p:cNvSpPr/>
            <p:nvPr/>
          </p:nvSpPr>
          <p:spPr>
            <a:xfrm>
              <a:off x="3669150" y="2349900"/>
              <a:ext cx="218363" cy="377616"/>
            </a:xfrm>
            <a:custGeom>
              <a:rect b="b" l="l" r="r" t="t"/>
              <a:pathLst>
                <a:path extrusionOk="0" h="10049" w="5811">
                  <a:moveTo>
                    <a:pt x="0" y="0"/>
                  </a:moveTo>
                  <a:lnTo>
                    <a:pt x="0" y="6703"/>
                  </a:lnTo>
                  <a:lnTo>
                    <a:pt x="5811" y="10049"/>
                  </a:lnTo>
                  <a:lnTo>
                    <a:pt x="5811" y="3346"/>
                  </a:lnTo>
                  <a:lnTo>
                    <a:pt x="0" y="0"/>
                  </a:lnTo>
                  <a:close/>
                </a:path>
              </a:pathLst>
            </a:custGeom>
            <a:gradFill>
              <a:gsLst>
                <a:gs pos="0">
                  <a:schemeClr val="accent6"/>
                </a:gs>
                <a:gs pos="100000">
                  <a:schemeClr val="accent2"/>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51"/>
            <p:cNvSpPr/>
            <p:nvPr/>
          </p:nvSpPr>
          <p:spPr>
            <a:xfrm>
              <a:off x="3880688" y="2349900"/>
              <a:ext cx="217912" cy="377616"/>
            </a:xfrm>
            <a:custGeom>
              <a:rect b="b" l="l" r="r" t="t"/>
              <a:pathLst>
                <a:path extrusionOk="0" h="10049" w="5799">
                  <a:moveTo>
                    <a:pt x="5799" y="0"/>
                  </a:moveTo>
                  <a:lnTo>
                    <a:pt x="1" y="3346"/>
                  </a:lnTo>
                  <a:lnTo>
                    <a:pt x="1" y="10049"/>
                  </a:lnTo>
                  <a:lnTo>
                    <a:pt x="5799" y="6703"/>
                  </a:lnTo>
                  <a:lnTo>
                    <a:pt x="5799" y="0"/>
                  </a:lnTo>
                  <a:close/>
                </a:path>
              </a:pathLst>
            </a:custGeom>
            <a:gradFill>
              <a:gsLst>
                <a:gs pos="0">
                  <a:schemeClr val="accent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56" name="Google Shape;1356;p51"/>
          <p:cNvGrpSpPr/>
          <p:nvPr/>
        </p:nvGrpSpPr>
        <p:grpSpPr>
          <a:xfrm>
            <a:off x="156298" y="1270850"/>
            <a:ext cx="1837607" cy="2146692"/>
            <a:chOff x="297287" y="1415203"/>
            <a:chExt cx="2099403" cy="1634703"/>
          </a:xfrm>
        </p:grpSpPr>
        <p:sp>
          <p:nvSpPr>
            <p:cNvPr id="1357" name="Google Shape;1357;p51"/>
            <p:cNvSpPr txBox="1"/>
            <p:nvPr/>
          </p:nvSpPr>
          <p:spPr>
            <a:xfrm>
              <a:off x="297287" y="1415203"/>
              <a:ext cx="2099400" cy="253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1800">
                  <a:solidFill>
                    <a:schemeClr val="lt2"/>
                  </a:solidFill>
                  <a:latin typeface="Fira Sans Extra Condensed SemiBold"/>
                  <a:ea typeface="Fira Sans Extra Condensed SemiBold"/>
                  <a:cs typeface="Fira Sans Extra Condensed SemiBold"/>
                  <a:sym typeface="Fira Sans Extra Condensed SemiBold"/>
                </a:rPr>
                <a:t>Model Selection</a:t>
              </a:r>
              <a:endParaRPr sz="1800">
                <a:solidFill>
                  <a:schemeClr val="lt2"/>
                </a:solidFill>
                <a:latin typeface="Fira Sans Extra Condensed SemiBold"/>
                <a:ea typeface="Fira Sans Extra Condensed SemiBold"/>
                <a:cs typeface="Fira Sans Extra Condensed SemiBold"/>
                <a:sym typeface="Fira Sans Extra Condensed SemiBold"/>
              </a:endParaRPr>
            </a:p>
          </p:txBody>
        </p:sp>
        <p:sp>
          <p:nvSpPr>
            <p:cNvPr id="1358" name="Google Shape;1358;p51"/>
            <p:cNvSpPr txBox="1"/>
            <p:nvPr/>
          </p:nvSpPr>
          <p:spPr>
            <a:xfrm>
              <a:off x="297289" y="1668706"/>
              <a:ext cx="2099400" cy="1381200"/>
            </a:xfrm>
            <a:prstGeom prst="rect">
              <a:avLst/>
            </a:prstGeom>
            <a:noFill/>
            <a:ln>
              <a:noFill/>
            </a:ln>
          </p:spPr>
          <p:txBody>
            <a:bodyPr anchorCtr="0" anchor="ctr" bIns="91425" lIns="91425" spcFirstLastPara="1" rIns="91425" wrap="square" tIns="91425">
              <a:noAutofit/>
            </a:bodyPr>
            <a:lstStyle/>
            <a:p>
              <a:pPr indent="-304800" lvl="0" marL="457200" rtl="0" algn="l">
                <a:lnSpc>
                  <a:spcPct val="115000"/>
                </a:lnSpc>
                <a:spcBef>
                  <a:spcPts val="0"/>
                </a:spcBef>
                <a:spcAft>
                  <a:spcPts val="0"/>
                </a:spcAft>
                <a:buClr>
                  <a:schemeClr val="dk1"/>
                </a:buClr>
                <a:buSzPts val="1200"/>
                <a:buFont typeface="Fira Sans Extra Condensed"/>
                <a:buChar char="●"/>
              </a:pPr>
              <a:r>
                <a:rPr lang="en-GB" sz="1200">
                  <a:solidFill>
                    <a:schemeClr val="dk1"/>
                  </a:solidFill>
                  <a:latin typeface="Fira Sans Extra Condensed"/>
                  <a:ea typeface="Fira Sans Extra Condensed"/>
                  <a:cs typeface="Fira Sans Extra Condensed"/>
                  <a:sym typeface="Fira Sans Extra Condensed"/>
                </a:rPr>
                <a:t>Linear regression with ridge regularization</a:t>
              </a:r>
              <a:endParaRPr sz="1200">
                <a:solidFill>
                  <a:schemeClr val="dk1"/>
                </a:solidFill>
                <a:latin typeface="Fira Sans Extra Condensed"/>
                <a:ea typeface="Fira Sans Extra Condensed"/>
                <a:cs typeface="Fira Sans Extra Condensed"/>
                <a:sym typeface="Fira Sans Extra Condensed"/>
              </a:endParaRPr>
            </a:p>
            <a:p>
              <a:pPr indent="-304800" lvl="0" marL="457200" rtl="0" algn="l">
                <a:lnSpc>
                  <a:spcPct val="115000"/>
                </a:lnSpc>
                <a:spcBef>
                  <a:spcPts val="0"/>
                </a:spcBef>
                <a:spcAft>
                  <a:spcPts val="0"/>
                </a:spcAft>
                <a:buClr>
                  <a:schemeClr val="dk1"/>
                </a:buClr>
                <a:buSzPts val="1200"/>
                <a:buFont typeface="Fira Sans Extra Condensed"/>
                <a:buChar char="●"/>
              </a:pPr>
              <a:r>
                <a:rPr lang="en-GB" sz="1200">
                  <a:solidFill>
                    <a:schemeClr val="dk1"/>
                  </a:solidFill>
                  <a:latin typeface="Fira Sans Extra Condensed"/>
                  <a:ea typeface="Fira Sans Extra Condensed"/>
                  <a:cs typeface="Fira Sans Extra Condensed"/>
                  <a:sym typeface="Fira Sans Extra Condensed"/>
                </a:rPr>
                <a:t>Polynomial regression with ridge regularization</a:t>
              </a:r>
              <a:endParaRPr sz="1200">
                <a:solidFill>
                  <a:schemeClr val="dk1"/>
                </a:solidFill>
                <a:latin typeface="Fira Sans Extra Condensed"/>
                <a:ea typeface="Fira Sans Extra Condensed"/>
                <a:cs typeface="Fira Sans Extra Condensed"/>
                <a:sym typeface="Fira Sans Extra Condensed"/>
              </a:endParaRPr>
            </a:p>
            <a:p>
              <a:pPr indent="-304800" lvl="0" marL="457200" rtl="0" algn="l">
                <a:lnSpc>
                  <a:spcPct val="115000"/>
                </a:lnSpc>
                <a:spcBef>
                  <a:spcPts val="0"/>
                </a:spcBef>
                <a:spcAft>
                  <a:spcPts val="0"/>
                </a:spcAft>
                <a:buClr>
                  <a:schemeClr val="dk1"/>
                </a:buClr>
                <a:buSzPts val="1200"/>
                <a:buFont typeface="Fira Sans Extra Condensed"/>
                <a:buChar char="●"/>
              </a:pPr>
              <a:r>
                <a:rPr lang="en-GB" sz="1200">
                  <a:solidFill>
                    <a:schemeClr val="dk1"/>
                  </a:solidFill>
                  <a:latin typeface="Fira Sans Extra Condensed"/>
                  <a:ea typeface="Fira Sans Extra Condensed"/>
                  <a:cs typeface="Fira Sans Extra Condensed"/>
                  <a:sym typeface="Fira Sans Extra Condensed"/>
                </a:rPr>
                <a:t>XGBoost</a:t>
              </a:r>
              <a:endParaRPr sz="1200">
                <a:solidFill>
                  <a:schemeClr val="dk1"/>
                </a:solidFill>
                <a:latin typeface="Fira Sans Extra Condensed"/>
                <a:ea typeface="Fira Sans Extra Condensed"/>
                <a:cs typeface="Fira Sans Extra Condensed"/>
                <a:sym typeface="Fira Sans Extra Condensed"/>
              </a:endParaRPr>
            </a:p>
            <a:p>
              <a:pPr indent="-304800" lvl="0" marL="457200" rtl="0" algn="l">
                <a:lnSpc>
                  <a:spcPct val="115000"/>
                </a:lnSpc>
                <a:spcBef>
                  <a:spcPts val="0"/>
                </a:spcBef>
                <a:spcAft>
                  <a:spcPts val="0"/>
                </a:spcAft>
                <a:buClr>
                  <a:schemeClr val="dk1"/>
                </a:buClr>
                <a:buSzPts val="1200"/>
                <a:buFont typeface="Fira Sans Extra Condensed"/>
                <a:buChar char="●"/>
              </a:pPr>
              <a:r>
                <a:rPr lang="en-GB" sz="1200">
                  <a:solidFill>
                    <a:schemeClr val="dk1"/>
                  </a:solidFill>
                  <a:latin typeface="Fira Sans Extra Condensed"/>
                  <a:ea typeface="Fira Sans Extra Condensed"/>
                  <a:cs typeface="Fira Sans Extra Condensed"/>
                  <a:sym typeface="Fira Sans Extra Condensed"/>
                </a:rPr>
                <a:t>Random Forest</a:t>
              </a:r>
              <a:endParaRPr sz="1200">
                <a:latin typeface="Fira Sans Extra Condensed"/>
                <a:ea typeface="Fira Sans Extra Condensed"/>
                <a:cs typeface="Fira Sans Extra Condensed"/>
                <a:sym typeface="Fira Sans Extra Condensed"/>
              </a:endParaRPr>
            </a:p>
          </p:txBody>
        </p:sp>
      </p:grpSp>
      <p:grpSp>
        <p:nvGrpSpPr>
          <p:cNvPr id="1359" name="Google Shape;1359;p51"/>
          <p:cNvGrpSpPr/>
          <p:nvPr/>
        </p:nvGrpSpPr>
        <p:grpSpPr>
          <a:xfrm>
            <a:off x="1906785" y="1247937"/>
            <a:ext cx="1752003" cy="1353184"/>
            <a:chOff x="1947910" y="1293074"/>
            <a:chExt cx="1752003" cy="1353184"/>
          </a:xfrm>
        </p:grpSpPr>
        <p:sp>
          <p:nvSpPr>
            <p:cNvPr id="1360" name="Google Shape;1360;p51"/>
            <p:cNvSpPr txBox="1"/>
            <p:nvPr/>
          </p:nvSpPr>
          <p:spPr>
            <a:xfrm>
              <a:off x="1947913" y="1293074"/>
              <a:ext cx="1752000" cy="636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1800">
                  <a:solidFill>
                    <a:schemeClr val="lt2"/>
                  </a:solidFill>
                  <a:latin typeface="Fira Sans Extra Condensed SemiBold"/>
                  <a:ea typeface="Fira Sans Extra Condensed SemiBold"/>
                  <a:cs typeface="Fira Sans Extra Condensed SemiBold"/>
                  <a:sym typeface="Fira Sans Extra Condensed SemiBold"/>
                </a:rPr>
                <a:t>Hyperparameter Tuning</a:t>
              </a:r>
              <a:endParaRPr sz="1800">
                <a:solidFill>
                  <a:schemeClr val="lt2"/>
                </a:solidFill>
                <a:latin typeface="Fira Sans Extra Condensed SemiBold"/>
                <a:ea typeface="Fira Sans Extra Condensed SemiBold"/>
                <a:cs typeface="Fira Sans Extra Condensed SemiBold"/>
                <a:sym typeface="Fira Sans Extra Condensed SemiBold"/>
              </a:endParaRPr>
            </a:p>
          </p:txBody>
        </p:sp>
        <p:sp>
          <p:nvSpPr>
            <p:cNvPr id="1361" name="Google Shape;1361;p51"/>
            <p:cNvSpPr txBox="1"/>
            <p:nvPr/>
          </p:nvSpPr>
          <p:spPr>
            <a:xfrm>
              <a:off x="1947910" y="2133258"/>
              <a:ext cx="1752000" cy="513000"/>
            </a:xfrm>
            <a:prstGeom prst="rect">
              <a:avLst/>
            </a:prstGeom>
            <a:noFill/>
            <a:ln>
              <a:noFill/>
            </a:ln>
          </p:spPr>
          <p:txBody>
            <a:bodyPr anchorCtr="0" anchor="ctr" bIns="91425" lIns="91425" spcFirstLastPara="1" rIns="91425" wrap="square" tIns="91425">
              <a:noAutofit/>
            </a:bodyPr>
            <a:lstStyle/>
            <a:p>
              <a:pPr indent="-304800" lvl="0" marL="457200" rtl="0" algn="l">
                <a:spcBef>
                  <a:spcPts val="0"/>
                </a:spcBef>
                <a:spcAft>
                  <a:spcPts val="0"/>
                </a:spcAft>
                <a:buSzPts val="1200"/>
                <a:buFont typeface="Fira Sans Extra Condensed"/>
                <a:buChar char="●"/>
              </a:pPr>
              <a:r>
                <a:rPr lang="en-GB" sz="1200">
                  <a:latin typeface="Fira Sans Extra Condensed"/>
                  <a:ea typeface="Fira Sans Extra Condensed"/>
                  <a:cs typeface="Fira Sans Extra Condensed"/>
                  <a:sym typeface="Fira Sans Extra Condensed"/>
                </a:rPr>
                <a:t>10-fold cross validation</a:t>
              </a:r>
              <a:endParaRPr sz="1200">
                <a:latin typeface="Fira Sans Extra Condensed"/>
                <a:ea typeface="Fira Sans Extra Condensed"/>
                <a:cs typeface="Fira Sans Extra Condensed"/>
                <a:sym typeface="Fira Sans Extra Condensed"/>
              </a:endParaRPr>
            </a:p>
            <a:p>
              <a:pPr indent="-304800" lvl="0" marL="457200" rtl="0" algn="l">
                <a:spcBef>
                  <a:spcPts val="0"/>
                </a:spcBef>
                <a:spcAft>
                  <a:spcPts val="0"/>
                </a:spcAft>
                <a:buSzPts val="1200"/>
                <a:buFont typeface="Fira Sans Extra Condensed"/>
                <a:buChar char="●"/>
              </a:pPr>
              <a:r>
                <a:rPr lang="en-GB" sz="1200">
                  <a:latin typeface="Fira Sans Extra Condensed"/>
                  <a:ea typeface="Fira Sans Extra Condensed"/>
                  <a:cs typeface="Fira Sans Extra Condensed"/>
                  <a:sym typeface="Fira Sans Extra Condensed"/>
                </a:rPr>
                <a:t>‘RandomSearchCV’ function</a:t>
              </a:r>
              <a:endParaRPr sz="1200">
                <a:latin typeface="Fira Sans Extra Condensed"/>
                <a:ea typeface="Fira Sans Extra Condensed"/>
                <a:cs typeface="Fira Sans Extra Condensed"/>
                <a:sym typeface="Fira Sans Extra Condensed"/>
              </a:endParaRPr>
            </a:p>
          </p:txBody>
        </p:sp>
      </p:grpSp>
      <p:grpSp>
        <p:nvGrpSpPr>
          <p:cNvPr id="1362" name="Google Shape;1362;p51"/>
          <p:cNvGrpSpPr/>
          <p:nvPr/>
        </p:nvGrpSpPr>
        <p:grpSpPr>
          <a:xfrm>
            <a:off x="5167325" y="3260062"/>
            <a:ext cx="1926053" cy="1552796"/>
            <a:chOff x="5167323" y="3247768"/>
            <a:chExt cx="1926053" cy="817864"/>
          </a:xfrm>
        </p:grpSpPr>
        <p:sp>
          <p:nvSpPr>
            <p:cNvPr id="1363" name="Google Shape;1363;p51"/>
            <p:cNvSpPr txBox="1"/>
            <p:nvPr/>
          </p:nvSpPr>
          <p:spPr>
            <a:xfrm>
              <a:off x="5167323" y="3247768"/>
              <a:ext cx="1926000" cy="224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1800">
                  <a:solidFill>
                    <a:schemeClr val="lt2"/>
                  </a:solidFill>
                  <a:latin typeface="Fira Sans Extra Condensed SemiBold"/>
                  <a:ea typeface="Fira Sans Extra Condensed SemiBold"/>
                  <a:cs typeface="Fira Sans Extra Condensed SemiBold"/>
                  <a:sym typeface="Fira Sans Extra Condensed SemiBold"/>
                </a:rPr>
                <a:t>Finding Most Important Features</a:t>
              </a:r>
              <a:endParaRPr sz="1800">
                <a:solidFill>
                  <a:schemeClr val="lt2"/>
                </a:solidFill>
                <a:latin typeface="Fira Sans Extra Condensed SemiBold"/>
                <a:ea typeface="Fira Sans Extra Condensed SemiBold"/>
                <a:cs typeface="Fira Sans Extra Condensed SemiBold"/>
                <a:sym typeface="Fira Sans Extra Condensed SemiBold"/>
              </a:endParaRPr>
            </a:p>
          </p:txBody>
        </p:sp>
        <p:sp>
          <p:nvSpPr>
            <p:cNvPr id="1364" name="Google Shape;1364;p51"/>
            <p:cNvSpPr txBox="1"/>
            <p:nvPr/>
          </p:nvSpPr>
          <p:spPr>
            <a:xfrm>
              <a:off x="5341376" y="3567932"/>
              <a:ext cx="1752000" cy="497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latin typeface="Fira Sans Extra Condensed"/>
                <a:ea typeface="Fira Sans Extra Condensed"/>
                <a:cs typeface="Fira Sans Extra Condensed"/>
                <a:sym typeface="Fira Sans Extra Condensed"/>
              </a:endParaRPr>
            </a:p>
          </p:txBody>
        </p:sp>
      </p:grpSp>
      <p:grpSp>
        <p:nvGrpSpPr>
          <p:cNvPr id="1365" name="Google Shape;1365;p51"/>
          <p:cNvGrpSpPr/>
          <p:nvPr/>
        </p:nvGrpSpPr>
        <p:grpSpPr>
          <a:xfrm>
            <a:off x="6750775" y="2462319"/>
            <a:ext cx="1752100" cy="1124370"/>
            <a:chOff x="6750769" y="2538452"/>
            <a:chExt cx="1752100" cy="458440"/>
          </a:xfrm>
        </p:grpSpPr>
        <p:sp>
          <p:nvSpPr>
            <p:cNvPr id="1366" name="Google Shape;1366;p51"/>
            <p:cNvSpPr txBox="1"/>
            <p:nvPr/>
          </p:nvSpPr>
          <p:spPr>
            <a:xfrm>
              <a:off x="6750769" y="2538452"/>
              <a:ext cx="1752000" cy="27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1800">
                  <a:solidFill>
                    <a:schemeClr val="lt2"/>
                  </a:solidFill>
                  <a:latin typeface="Fira Sans Extra Condensed SemiBold"/>
                  <a:ea typeface="Fira Sans Extra Condensed SemiBold"/>
                  <a:cs typeface="Fira Sans Extra Condensed SemiBold"/>
                  <a:sym typeface="Fira Sans Extra Condensed SemiBold"/>
                </a:rPr>
                <a:t>Performance Evaluation</a:t>
              </a:r>
              <a:endParaRPr sz="1800">
                <a:solidFill>
                  <a:schemeClr val="lt2"/>
                </a:solidFill>
                <a:latin typeface="Fira Sans Extra Condensed SemiBold"/>
                <a:ea typeface="Fira Sans Extra Condensed SemiBold"/>
                <a:cs typeface="Fira Sans Extra Condensed SemiBold"/>
                <a:sym typeface="Fira Sans Extra Condensed SemiBold"/>
              </a:endParaRPr>
            </a:p>
          </p:txBody>
        </p:sp>
        <p:sp>
          <p:nvSpPr>
            <p:cNvPr id="1367" name="Google Shape;1367;p51"/>
            <p:cNvSpPr txBox="1"/>
            <p:nvPr/>
          </p:nvSpPr>
          <p:spPr>
            <a:xfrm>
              <a:off x="7030769" y="2787792"/>
              <a:ext cx="1472100" cy="209100"/>
            </a:xfrm>
            <a:prstGeom prst="rect">
              <a:avLst/>
            </a:prstGeom>
            <a:noFill/>
            <a:ln>
              <a:noFill/>
            </a:ln>
          </p:spPr>
          <p:txBody>
            <a:bodyPr anchorCtr="0" anchor="ctr" bIns="91425" lIns="91425" spcFirstLastPara="1" rIns="91425" wrap="square" tIns="91425">
              <a:noAutofit/>
            </a:bodyPr>
            <a:lstStyle/>
            <a:p>
              <a:pPr indent="-304800" lvl="0" marL="457200" rtl="0" algn="l">
                <a:spcBef>
                  <a:spcPts val="0"/>
                </a:spcBef>
                <a:spcAft>
                  <a:spcPts val="0"/>
                </a:spcAft>
                <a:buSzPts val="1200"/>
                <a:buFont typeface="Fira Sans Extra Condensed"/>
                <a:buChar char="●"/>
              </a:pPr>
              <a:r>
                <a:rPr lang="en-GB" sz="1200">
                  <a:latin typeface="Fira Sans Extra Condensed"/>
                  <a:ea typeface="Fira Sans Extra Condensed"/>
                  <a:cs typeface="Fira Sans Extra Condensed"/>
                  <a:sym typeface="Fira Sans Extra Condensed"/>
                </a:rPr>
                <a:t>MAE</a:t>
              </a:r>
              <a:endParaRPr sz="1200">
                <a:latin typeface="Fira Sans Extra Condensed"/>
                <a:ea typeface="Fira Sans Extra Condensed"/>
                <a:cs typeface="Fira Sans Extra Condensed"/>
                <a:sym typeface="Fira Sans Extra Condensed"/>
              </a:endParaRPr>
            </a:p>
            <a:p>
              <a:pPr indent="-304800" lvl="0" marL="457200" rtl="0" algn="l">
                <a:spcBef>
                  <a:spcPts val="0"/>
                </a:spcBef>
                <a:spcAft>
                  <a:spcPts val="0"/>
                </a:spcAft>
                <a:buSzPts val="1200"/>
                <a:buFont typeface="Fira Sans Extra Condensed"/>
                <a:buChar char="●"/>
              </a:pPr>
              <a:r>
                <a:rPr lang="en-GB" sz="1200">
                  <a:latin typeface="Fira Sans Extra Condensed"/>
                  <a:ea typeface="Fira Sans Extra Condensed"/>
                  <a:cs typeface="Fira Sans Extra Condensed"/>
                  <a:sym typeface="Fira Sans Extra Condensed"/>
                </a:rPr>
                <a:t>MSE</a:t>
              </a:r>
              <a:endParaRPr sz="1200">
                <a:latin typeface="Fira Sans Extra Condensed"/>
                <a:ea typeface="Fira Sans Extra Condensed"/>
                <a:cs typeface="Fira Sans Extra Condensed"/>
                <a:sym typeface="Fira Sans Extra Condensed"/>
              </a:endParaRPr>
            </a:p>
          </p:txBody>
        </p:sp>
      </p:grpSp>
      <p:grpSp>
        <p:nvGrpSpPr>
          <p:cNvPr id="1368" name="Google Shape;1368;p51"/>
          <p:cNvGrpSpPr/>
          <p:nvPr/>
        </p:nvGrpSpPr>
        <p:grpSpPr>
          <a:xfrm>
            <a:off x="3245641" y="1463716"/>
            <a:ext cx="1752009" cy="513000"/>
            <a:chOff x="3245641" y="1370916"/>
            <a:chExt cx="1752009" cy="513000"/>
          </a:xfrm>
        </p:grpSpPr>
        <p:sp>
          <p:nvSpPr>
            <p:cNvPr id="1369" name="Google Shape;1369;p51"/>
            <p:cNvSpPr txBox="1"/>
            <p:nvPr/>
          </p:nvSpPr>
          <p:spPr>
            <a:xfrm>
              <a:off x="3245650" y="1433025"/>
              <a:ext cx="1752000" cy="388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1800">
                  <a:solidFill>
                    <a:schemeClr val="lt2"/>
                  </a:solidFill>
                  <a:latin typeface="Fira Sans Extra Condensed SemiBold"/>
                  <a:ea typeface="Fira Sans Extra Condensed SemiBold"/>
                  <a:cs typeface="Fira Sans Extra Condensed SemiBold"/>
                  <a:sym typeface="Fira Sans Extra Condensed SemiBold"/>
                </a:rPr>
                <a:t>Model Training</a:t>
              </a:r>
              <a:endParaRPr sz="1800">
                <a:solidFill>
                  <a:schemeClr val="lt2"/>
                </a:solidFill>
                <a:latin typeface="Fira Sans Extra Condensed SemiBold"/>
                <a:ea typeface="Fira Sans Extra Condensed SemiBold"/>
                <a:cs typeface="Fira Sans Extra Condensed SemiBold"/>
                <a:sym typeface="Fira Sans Extra Condensed SemiBold"/>
              </a:endParaRPr>
            </a:p>
          </p:txBody>
        </p:sp>
        <p:sp>
          <p:nvSpPr>
            <p:cNvPr id="1370" name="Google Shape;1370;p51"/>
            <p:cNvSpPr txBox="1"/>
            <p:nvPr/>
          </p:nvSpPr>
          <p:spPr>
            <a:xfrm>
              <a:off x="3245641" y="1370916"/>
              <a:ext cx="1752000" cy="513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latin typeface="Roboto"/>
                <a:ea typeface="Roboto"/>
                <a:cs typeface="Roboto"/>
                <a:sym typeface="Roboto"/>
              </a:endParaRPr>
            </a:p>
          </p:txBody>
        </p:sp>
      </p:gr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4" name="Shape 1374"/>
        <p:cNvGrpSpPr/>
        <p:nvPr/>
      </p:nvGrpSpPr>
      <p:grpSpPr>
        <a:xfrm>
          <a:off x="0" y="0"/>
          <a:ext cx="0" cy="0"/>
          <a:chOff x="0" y="0"/>
          <a:chExt cx="0" cy="0"/>
        </a:xfrm>
      </p:grpSpPr>
      <p:sp>
        <p:nvSpPr>
          <p:cNvPr id="1375" name="Google Shape;1375;p52"/>
          <p:cNvSpPr txBox="1"/>
          <p:nvPr>
            <p:ph type="title"/>
          </p:nvPr>
        </p:nvSpPr>
        <p:spPr>
          <a:xfrm>
            <a:off x="514775" y="292625"/>
            <a:ext cx="81144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GB"/>
              <a:t>Linear Regression with Ridge Regularization</a:t>
            </a:r>
            <a:endParaRPr/>
          </a:p>
        </p:txBody>
      </p:sp>
      <p:sp>
        <p:nvSpPr>
          <p:cNvPr id="1376" name="Google Shape;1376;p52"/>
          <p:cNvSpPr txBox="1"/>
          <p:nvPr/>
        </p:nvSpPr>
        <p:spPr>
          <a:xfrm>
            <a:off x="514775" y="1317950"/>
            <a:ext cx="8114400" cy="3010800"/>
          </a:xfrm>
          <a:prstGeom prst="rect">
            <a:avLst/>
          </a:prstGeom>
          <a:noFill/>
          <a:ln>
            <a:noFill/>
          </a:ln>
        </p:spPr>
        <p:txBody>
          <a:bodyPr anchorCtr="0" anchor="t" bIns="91425" lIns="91425" spcFirstLastPara="1" rIns="91425" wrap="square" tIns="91425">
            <a:spAutoFit/>
          </a:bodyPr>
          <a:lstStyle/>
          <a:p>
            <a:pPr indent="-304800" lvl="0" marL="457200" rtl="0" algn="just">
              <a:lnSpc>
                <a:spcPct val="115000"/>
              </a:lnSpc>
              <a:spcBef>
                <a:spcPts val="0"/>
              </a:spcBef>
              <a:spcAft>
                <a:spcPts val="0"/>
              </a:spcAft>
              <a:buClr>
                <a:schemeClr val="dk1"/>
              </a:buClr>
              <a:buSzPts val="1200"/>
              <a:buChar char="●"/>
            </a:pPr>
            <a:r>
              <a:rPr lang="en-GB" sz="1800">
                <a:solidFill>
                  <a:schemeClr val="dk1"/>
                </a:solidFill>
              </a:rPr>
              <a:t>Makes predictions by computing the weighted sum of input features plus an intercept</a:t>
            </a:r>
            <a:endParaRPr sz="1800">
              <a:solidFill>
                <a:schemeClr val="dk1"/>
              </a:solidFill>
            </a:endParaRPr>
          </a:p>
          <a:p>
            <a:pPr indent="-304800" lvl="0" marL="457200" rtl="0" algn="just">
              <a:lnSpc>
                <a:spcPct val="115000"/>
              </a:lnSpc>
              <a:spcBef>
                <a:spcPts val="0"/>
              </a:spcBef>
              <a:spcAft>
                <a:spcPts val="0"/>
              </a:spcAft>
              <a:buClr>
                <a:schemeClr val="dk1"/>
              </a:buClr>
              <a:buSzPts val="1200"/>
              <a:buChar char="●"/>
            </a:pPr>
            <a:r>
              <a:rPr b="1" lang="en-GB" sz="1800">
                <a:solidFill>
                  <a:schemeClr val="dk1"/>
                </a:solidFill>
              </a:rPr>
              <a:t>Ridge regularization</a:t>
            </a:r>
            <a:r>
              <a:rPr lang="en-GB" sz="1800">
                <a:solidFill>
                  <a:schemeClr val="dk1"/>
                </a:solidFill>
              </a:rPr>
              <a:t>: </a:t>
            </a:r>
            <a:r>
              <a:rPr lang="en-GB" sz="1800">
                <a:solidFill>
                  <a:schemeClr val="dk1"/>
                </a:solidFill>
              </a:rPr>
              <a:t>Minimize overfitting and poorer performance on test data</a:t>
            </a:r>
            <a:endParaRPr sz="1800">
              <a:solidFill>
                <a:schemeClr val="dk1"/>
              </a:solidFill>
            </a:endParaRPr>
          </a:p>
          <a:p>
            <a:pPr indent="-304800" lvl="0" marL="457200" rtl="0" algn="just">
              <a:lnSpc>
                <a:spcPct val="115000"/>
              </a:lnSpc>
              <a:spcBef>
                <a:spcPts val="0"/>
              </a:spcBef>
              <a:spcAft>
                <a:spcPts val="0"/>
              </a:spcAft>
              <a:buClr>
                <a:schemeClr val="dk1"/>
              </a:buClr>
              <a:buSzPts val="1200"/>
              <a:buChar char="●"/>
            </a:pPr>
            <a:r>
              <a:rPr b="1" lang="en-GB" sz="1800">
                <a:solidFill>
                  <a:schemeClr val="dk1"/>
                </a:solidFill>
              </a:rPr>
              <a:t>Ridge over Lasso</a:t>
            </a:r>
            <a:r>
              <a:rPr lang="en-GB" sz="1800">
                <a:solidFill>
                  <a:schemeClr val="dk1"/>
                </a:solidFill>
              </a:rPr>
              <a:t>: Lasso tends to reduce less important features’ weights down to 0</a:t>
            </a:r>
            <a:endParaRPr sz="1800">
              <a:solidFill>
                <a:schemeClr val="dk1"/>
              </a:solidFill>
            </a:endParaRPr>
          </a:p>
          <a:p>
            <a:pPr indent="-304800" lvl="0" marL="457200" rtl="0" algn="just">
              <a:lnSpc>
                <a:spcPct val="115000"/>
              </a:lnSpc>
              <a:spcBef>
                <a:spcPts val="0"/>
              </a:spcBef>
              <a:spcAft>
                <a:spcPts val="0"/>
              </a:spcAft>
              <a:buClr>
                <a:schemeClr val="dk1"/>
              </a:buClr>
              <a:buSzPts val="1200"/>
              <a:buChar char="●"/>
            </a:pPr>
            <a:r>
              <a:rPr lang="en-GB" sz="1800">
                <a:solidFill>
                  <a:schemeClr val="dk1"/>
                </a:solidFill>
              </a:rPr>
              <a:t>As trivial features are likely to be removed during preprocessing already, we believe this reduction will not be needed</a:t>
            </a:r>
            <a:br>
              <a:rPr lang="en-GB" sz="1800">
                <a:solidFill>
                  <a:schemeClr val="dk1"/>
                </a:solidFill>
              </a:rPr>
            </a:br>
            <a:endParaRPr sz="1800">
              <a:solidFill>
                <a:schemeClr val="dk1"/>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0" name="Shape 1380"/>
        <p:cNvGrpSpPr/>
        <p:nvPr/>
      </p:nvGrpSpPr>
      <p:grpSpPr>
        <a:xfrm>
          <a:off x="0" y="0"/>
          <a:ext cx="0" cy="0"/>
          <a:chOff x="0" y="0"/>
          <a:chExt cx="0" cy="0"/>
        </a:xfrm>
      </p:grpSpPr>
      <p:sp>
        <p:nvSpPr>
          <p:cNvPr id="1381" name="Google Shape;1381;p53"/>
          <p:cNvSpPr txBox="1"/>
          <p:nvPr>
            <p:ph type="title"/>
          </p:nvPr>
        </p:nvSpPr>
        <p:spPr>
          <a:xfrm>
            <a:off x="514775" y="292625"/>
            <a:ext cx="81144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GB"/>
              <a:t>Linear Regression with Ridge Regular</a:t>
            </a:r>
            <a:r>
              <a:rPr lang="en-GB"/>
              <a:t>ization: </a:t>
            </a:r>
            <a:endParaRPr/>
          </a:p>
          <a:p>
            <a:pPr indent="0" lvl="0" marL="0" rtl="0" algn="ctr">
              <a:spcBef>
                <a:spcPts val="0"/>
              </a:spcBef>
              <a:spcAft>
                <a:spcPts val="0"/>
              </a:spcAft>
              <a:buClr>
                <a:schemeClr val="dk1"/>
              </a:buClr>
              <a:buSzPts val="1100"/>
              <a:buFont typeface="Arial"/>
              <a:buNone/>
            </a:pPr>
            <a:r>
              <a:rPr lang="en-GB"/>
              <a:t>Finding the Most Important Features</a:t>
            </a:r>
            <a:endParaRPr/>
          </a:p>
        </p:txBody>
      </p:sp>
      <p:sp>
        <p:nvSpPr>
          <p:cNvPr id="1382" name="Google Shape;1382;p53"/>
          <p:cNvSpPr txBox="1"/>
          <p:nvPr/>
        </p:nvSpPr>
        <p:spPr>
          <a:xfrm>
            <a:off x="6143600" y="1511475"/>
            <a:ext cx="2607900" cy="2541900"/>
          </a:xfrm>
          <a:prstGeom prst="rect">
            <a:avLst/>
          </a:prstGeom>
          <a:noFill/>
          <a:ln>
            <a:noFill/>
          </a:ln>
        </p:spPr>
        <p:txBody>
          <a:bodyPr anchorCtr="0" anchor="t" bIns="91425" lIns="91425" spcFirstLastPara="1" rIns="91425" wrap="square" tIns="91425">
            <a:spAutoFit/>
          </a:bodyPr>
          <a:lstStyle/>
          <a:p>
            <a:pPr indent="-292100" lvl="0" marL="457200" rtl="0" algn="l">
              <a:lnSpc>
                <a:spcPct val="115000"/>
              </a:lnSpc>
              <a:spcBef>
                <a:spcPts val="0"/>
              </a:spcBef>
              <a:spcAft>
                <a:spcPts val="0"/>
              </a:spcAft>
              <a:buClr>
                <a:schemeClr val="dk1"/>
              </a:buClr>
              <a:buSzPts val="1000"/>
              <a:buFont typeface="Fira Sans Extra Condensed"/>
              <a:buChar char="●"/>
            </a:pPr>
            <a:r>
              <a:rPr lang="en-GB" sz="1600">
                <a:solidFill>
                  <a:schemeClr val="dk1"/>
                </a:solidFill>
                <a:latin typeface="Fira Sans Extra Condensed"/>
                <a:ea typeface="Fira Sans Extra Condensed"/>
                <a:cs typeface="Fira Sans Extra Condensed"/>
                <a:sym typeface="Fira Sans Extra Condensed"/>
              </a:rPr>
              <a:t>The most important principal component is found from the weights obtained from the model</a:t>
            </a:r>
            <a:endParaRPr sz="1600">
              <a:solidFill>
                <a:schemeClr val="dk1"/>
              </a:solidFill>
              <a:latin typeface="Fira Sans Extra Condensed"/>
              <a:ea typeface="Fira Sans Extra Condensed"/>
              <a:cs typeface="Fira Sans Extra Condensed"/>
              <a:sym typeface="Fira Sans Extra Condensed"/>
            </a:endParaRPr>
          </a:p>
          <a:p>
            <a:pPr indent="-292100" lvl="0" marL="457200" rtl="0" algn="l">
              <a:lnSpc>
                <a:spcPct val="115000"/>
              </a:lnSpc>
              <a:spcBef>
                <a:spcPts val="1000"/>
              </a:spcBef>
              <a:spcAft>
                <a:spcPts val="0"/>
              </a:spcAft>
              <a:buClr>
                <a:schemeClr val="dk1"/>
              </a:buClr>
              <a:buSzPts val="1000"/>
              <a:buFont typeface="Fira Sans Extra Condensed"/>
              <a:buChar char="●"/>
            </a:pPr>
            <a:r>
              <a:rPr lang="en-GB" sz="1600">
                <a:solidFill>
                  <a:schemeClr val="dk1"/>
                </a:solidFill>
                <a:latin typeface="Fira Sans Extra Condensed"/>
                <a:ea typeface="Fira Sans Extra Condensed"/>
                <a:cs typeface="Fira Sans Extra Condensed"/>
                <a:sym typeface="Fira Sans Extra Condensed"/>
              </a:rPr>
              <a:t>Obtain the eigenvalues of all features forming the principal component</a:t>
            </a:r>
            <a:br>
              <a:rPr lang="en-GB" sz="1600">
                <a:solidFill>
                  <a:schemeClr val="dk1"/>
                </a:solidFill>
                <a:latin typeface="Fira Sans Extra Condensed"/>
                <a:ea typeface="Fira Sans Extra Condensed"/>
                <a:cs typeface="Fira Sans Extra Condensed"/>
                <a:sym typeface="Fira Sans Extra Condensed"/>
              </a:rPr>
            </a:br>
            <a:endParaRPr sz="1600">
              <a:solidFill>
                <a:schemeClr val="dk1"/>
              </a:solidFill>
              <a:latin typeface="Fira Sans Extra Condensed"/>
              <a:ea typeface="Fira Sans Extra Condensed"/>
              <a:cs typeface="Fira Sans Extra Condensed"/>
              <a:sym typeface="Fira Sans Extra Condensed"/>
            </a:endParaRPr>
          </a:p>
        </p:txBody>
      </p:sp>
      <p:pic>
        <p:nvPicPr>
          <p:cNvPr id="1383" name="Google Shape;1383;p53"/>
          <p:cNvPicPr preferRelativeResize="0"/>
          <p:nvPr/>
        </p:nvPicPr>
        <p:blipFill rotWithShape="1">
          <a:blip r:embed="rId3">
            <a:alphaModFix/>
          </a:blip>
          <a:srcRect b="0" l="0" r="0" t="0"/>
          <a:stretch/>
        </p:blipFill>
        <p:spPr>
          <a:xfrm>
            <a:off x="392475" y="1538275"/>
            <a:ext cx="3526226" cy="2638826"/>
          </a:xfrm>
          <a:prstGeom prst="rect">
            <a:avLst/>
          </a:prstGeom>
          <a:noFill/>
          <a:ln>
            <a:noFill/>
          </a:ln>
        </p:spPr>
      </p:pic>
      <p:pic>
        <p:nvPicPr>
          <p:cNvPr id="1384" name="Google Shape;1384;p53"/>
          <p:cNvPicPr preferRelativeResize="0"/>
          <p:nvPr/>
        </p:nvPicPr>
        <p:blipFill>
          <a:blip r:embed="rId4">
            <a:alphaModFix/>
          </a:blip>
          <a:stretch>
            <a:fillRect/>
          </a:stretch>
        </p:blipFill>
        <p:spPr>
          <a:xfrm>
            <a:off x="3918700" y="1538050"/>
            <a:ext cx="2112915" cy="26922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8" name="Shape 1388"/>
        <p:cNvGrpSpPr/>
        <p:nvPr/>
      </p:nvGrpSpPr>
      <p:grpSpPr>
        <a:xfrm>
          <a:off x="0" y="0"/>
          <a:ext cx="0" cy="0"/>
          <a:chOff x="0" y="0"/>
          <a:chExt cx="0" cy="0"/>
        </a:xfrm>
      </p:grpSpPr>
      <p:sp>
        <p:nvSpPr>
          <p:cNvPr id="1389" name="Google Shape;1389;p54"/>
          <p:cNvSpPr txBox="1"/>
          <p:nvPr>
            <p:ph type="title"/>
          </p:nvPr>
        </p:nvSpPr>
        <p:spPr>
          <a:xfrm>
            <a:off x="514775" y="292625"/>
            <a:ext cx="81144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GB"/>
              <a:t>Polynomial Regression with Ridge Regularization</a:t>
            </a:r>
            <a:endParaRPr/>
          </a:p>
        </p:txBody>
      </p:sp>
      <p:sp>
        <p:nvSpPr>
          <p:cNvPr id="1390" name="Google Shape;1390;p54"/>
          <p:cNvSpPr txBox="1"/>
          <p:nvPr/>
        </p:nvSpPr>
        <p:spPr>
          <a:xfrm>
            <a:off x="514775" y="1317950"/>
            <a:ext cx="8114400" cy="1417500"/>
          </a:xfrm>
          <a:prstGeom prst="rect">
            <a:avLst/>
          </a:prstGeom>
          <a:noFill/>
          <a:ln>
            <a:noFill/>
          </a:ln>
        </p:spPr>
        <p:txBody>
          <a:bodyPr anchorCtr="0" anchor="t" bIns="91425" lIns="91425" spcFirstLastPara="1" rIns="91425" wrap="square" tIns="91425">
            <a:spAutoFit/>
          </a:bodyPr>
          <a:lstStyle/>
          <a:p>
            <a:pPr indent="-304800" lvl="0" marL="457200" rtl="0" algn="just">
              <a:lnSpc>
                <a:spcPct val="115000"/>
              </a:lnSpc>
              <a:spcBef>
                <a:spcPts val="0"/>
              </a:spcBef>
              <a:spcAft>
                <a:spcPts val="0"/>
              </a:spcAft>
              <a:buClr>
                <a:schemeClr val="dk1"/>
              </a:buClr>
              <a:buSzPts val="1200"/>
              <a:buFont typeface="Fira Sans Extra Condensed"/>
              <a:buChar char="●"/>
            </a:pPr>
            <a:r>
              <a:rPr lang="en-GB" sz="1800">
                <a:solidFill>
                  <a:schemeClr val="dk1"/>
                </a:solidFill>
                <a:latin typeface="Fira Sans Extra Condensed"/>
                <a:ea typeface="Fira Sans Extra Condensed"/>
                <a:cs typeface="Fira Sans Extra Condensed"/>
                <a:sym typeface="Fira Sans Extra Condensed"/>
              </a:rPr>
              <a:t>Data may be more complex than a straight line and may have polynomial relationships</a:t>
            </a:r>
            <a:endParaRPr sz="1800">
              <a:solidFill>
                <a:schemeClr val="dk1"/>
              </a:solidFill>
              <a:latin typeface="Fira Sans Extra Condensed"/>
              <a:ea typeface="Fira Sans Extra Condensed"/>
              <a:cs typeface="Fira Sans Extra Condensed"/>
              <a:sym typeface="Fira Sans Extra Condensed"/>
            </a:endParaRPr>
          </a:p>
          <a:p>
            <a:pPr indent="-304800" lvl="0" marL="457200" rtl="0" algn="just">
              <a:lnSpc>
                <a:spcPct val="115000"/>
              </a:lnSpc>
              <a:spcBef>
                <a:spcPts val="0"/>
              </a:spcBef>
              <a:spcAft>
                <a:spcPts val="0"/>
              </a:spcAft>
              <a:buClr>
                <a:schemeClr val="dk1"/>
              </a:buClr>
              <a:buSzPts val="1200"/>
              <a:buFont typeface="Fira Sans Extra Condensed"/>
              <a:buChar char="●"/>
            </a:pPr>
            <a:r>
              <a:rPr lang="en-GB" sz="1800">
                <a:solidFill>
                  <a:schemeClr val="dk1"/>
                </a:solidFill>
                <a:latin typeface="Fira Sans Extra Condensed"/>
                <a:ea typeface="Fira Sans Extra Condensed"/>
                <a:cs typeface="Fira Sans Extra Condensed"/>
                <a:sym typeface="Fira Sans Extra Condensed"/>
              </a:rPr>
              <a:t>Polynomials of each feature and combinations of features, up to a given degree, are added</a:t>
            </a:r>
            <a:br>
              <a:rPr lang="en-GB" sz="1800">
                <a:solidFill>
                  <a:schemeClr val="dk1"/>
                </a:solidFill>
                <a:latin typeface="Fira Sans Extra Condensed"/>
                <a:ea typeface="Fira Sans Extra Condensed"/>
                <a:cs typeface="Fira Sans Extra Condensed"/>
                <a:sym typeface="Fira Sans Extra Condensed"/>
              </a:rPr>
            </a:br>
            <a:endParaRPr sz="1800">
              <a:solidFill>
                <a:schemeClr val="dk1"/>
              </a:solidFill>
              <a:latin typeface="Fira Sans Extra Condensed"/>
              <a:ea typeface="Fira Sans Extra Condensed"/>
              <a:cs typeface="Fira Sans Extra Condensed"/>
              <a:sym typeface="Fira Sans Extra Condensed"/>
            </a:endParaRPr>
          </a:p>
        </p:txBody>
      </p:sp>
      <p:pic>
        <p:nvPicPr>
          <p:cNvPr id="1391" name="Google Shape;1391;p54"/>
          <p:cNvPicPr preferRelativeResize="0"/>
          <p:nvPr/>
        </p:nvPicPr>
        <p:blipFill>
          <a:blip r:embed="rId3">
            <a:alphaModFix/>
          </a:blip>
          <a:stretch>
            <a:fillRect/>
          </a:stretch>
        </p:blipFill>
        <p:spPr>
          <a:xfrm>
            <a:off x="3169813" y="2256300"/>
            <a:ext cx="2804333" cy="210325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5" name="Shape 1395"/>
        <p:cNvGrpSpPr/>
        <p:nvPr/>
      </p:nvGrpSpPr>
      <p:grpSpPr>
        <a:xfrm>
          <a:off x="0" y="0"/>
          <a:ext cx="0" cy="0"/>
          <a:chOff x="0" y="0"/>
          <a:chExt cx="0" cy="0"/>
        </a:xfrm>
      </p:grpSpPr>
      <p:sp>
        <p:nvSpPr>
          <p:cNvPr id="1396" name="Google Shape;1396;p55"/>
          <p:cNvSpPr txBox="1"/>
          <p:nvPr>
            <p:ph type="title"/>
          </p:nvPr>
        </p:nvSpPr>
        <p:spPr>
          <a:xfrm>
            <a:off x="514775" y="292625"/>
            <a:ext cx="81144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XGBoost Regressor</a:t>
            </a:r>
            <a:endParaRPr/>
          </a:p>
        </p:txBody>
      </p:sp>
      <p:sp>
        <p:nvSpPr>
          <p:cNvPr id="1397" name="Google Shape;1397;p55"/>
          <p:cNvSpPr txBox="1"/>
          <p:nvPr/>
        </p:nvSpPr>
        <p:spPr>
          <a:xfrm>
            <a:off x="514775" y="1011975"/>
            <a:ext cx="8114400" cy="2373600"/>
          </a:xfrm>
          <a:prstGeom prst="rect">
            <a:avLst/>
          </a:prstGeom>
          <a:noFill/>
          <a:ln>
            <a:noFill/>
          </a:ln>
        </p:spPr>
        <p:txBody>
          <a:bodyPr anchorCtr="0" anchor="t" bIns="91425" lIns="91425" spcFirstLastPara="1" rIns="91425" wrap="square" tIns="91425">
            <a:spAutoFit/>
          </a:bodyPr>
          <a:lstStyle/>
          <a:p>
            <a:pPr indent="-304800" lvl="0" marL="457200" rtl="0" algn="just">
              <a:lnSpc>
                <a:spcPct val="115000"/>
              </a:lnSpc>
              <a:spcBef>
                <a:spcPts val="0"/>
              </a:spcBef>
              <a:spcAft>
                <a:spcPts val="0"/>
              </a:spcAft>
              <a:buClr>
                <a:schemeClr val="dk1"/>
              </a:buClr>
              <a:buSzPts val="1200"/>
              <a:buFont typeface="Fira Sans Extra Condensed"/>
              <a:buChar char="●"/>
            </a:pPr>
            <a:r>
              <a:rPr lang="en-GB" sz="1800">
                <a:solidFill>
                  <a:schemeClr val="dk1"/>
                </a:solidFill>
                <a:latin typeface="Fira Sans Extra Condensed"/>
                <a:ea typeface="Fira Sans Extra Condensed"/>
                <a:cs typeface="Fira Sans Extra Condensed"/>
                <a:sym typeface="Fira Sans Extra Condensed"/>
              </a:rPr>
              <a:t>It is an ensemble method that builds a series of decision trees and </a:t>
            </a:r>
            <a:r>
              <a:rPr lang="en-GB" sz="1800">
                <a:solidFill>
                  <a:schemeClr val="dk1"/>
                </a:solidFill>
                <a:latin typeface="Fira Sans Extra Condensed"/>
                <a:ea typeface="Fira Sans Extra Condensed"/>
                <a:cs typeface="Fira Sans Extra Condensed"/>
                <a:sym typeface="Fira Sans Extra Condensed"/>
              </a:rPr>
              <a:t>continuously</a:t>
            </a:r>
            <a:r>
              <a:rPr lang="en-GB" sz="1800">
                <a:solidFill>
                  <a:schemeClr val="dk1"/>
                </a:solidFill>
                <a:latin typeface="Fira Sans Extra Condensed"/>
                <a:ea typeface="Fira Sans Extra Condensed"/>
                <a:cs typeface="Fira Sans Extra Condensed"/>
                <a:sym typeface="Fira Sans Extra Condensed"/>
              </a:rPr>
              <a:t> corrects errors from the previous tree.</a:t>
            </a:r>
            <a:endParaRPr sz="1800">
              <a:solidFill>
                <a:schemeClr val="dk1"/>
              </a:solidFill>
              <a:latin typeface="Fira Sans Extra Condensed"/>
              <a:ea typeface="Fira Sans Extra Condensed"/>
              <a:cs typeface="Fira Sans Extra Condensed"/>
              <a:sym typeface="Fira Sans Extra Condensed"/>
            </a:endParaRPr>
          </a:p>
          <a:p>
            <a:pPr indent="-304800" lvl="0" marL="457200" rtl="0" algn="just">
              <a:lnSpc>
                <a:spcPct val="115000"/>
              </a:lnSpc>
              <a:spcBef>
                <a:spcPts val="0"/>
              </a:spcBef>
              <a:spcAft>
                <a:spcPts val="0"/>
              </a:spcAft>
              <a:buClr>
                <a:schemeClr val="dk1"/>
              </a:buClr>
              <a:buSzPts val="1200"/>
              <a:buFont typeface="Fira Sans Extra Condensed"/>
              <a:buChar char="●"/>
            </a:pPr>
            <a:r>
              <a:rPr lang="en-GB" sz="1800">
                <a:solidFill>
                  <a:schemeClr val="dk1"/>
                </a:solidFill>
                <a:latin typeface="Fira Sans Extra Condensed"/>
                <a:ea typeface="Fira Sans Extra Condensed"/>
                <a:cs typeface="Fira Sans Extra Condensed"/>
                <a:sym typeface="Fira Sans Extra Condensed"/>
              </a:rPr>
              <a:t>It uses gradient boosting ( a method of fitting a model to the negative gradient to the loss function) to adjust the predictions of each new tree. </a:t>
            </a:r>
            <a:endParaRPr sz="1800">
              <a:solidFill>
                <a:schemeClr val="dk1"/>
              </a:solidFill>
              <a:latin typeface="Fira Sans Extra Condensed"/>
              <a:ea typeface="Fira Sans Extra Condensed"/>
              <a:cs typeface="Fira Sans Extra Condensed"/>
              <a:sym typeface="Fira Sans Extra Condensed"/>
            </a:endParaRPr>
          </a:p>
          <a:p>
            <a:pPr indent="-304800" lvl="0" marL="457200" rtl="0" algn="just">
              <a:lnSpc>
                <a:spcPct val="115000"/>
              </a:lnSpc>
              <a:spcBef>
                <a:spcPts val="0"/>
              </a:spcBef>
              <a:spcAft>
                <a:spcPts val="0"/>
              </a:spcAft>
              <a:buClr>
                <a:schemeClr val="dk1"/>
              </a:buClr>
              <a:buSzPts val="1200"/>
              <a:buFont typeface="Fira Sans Extra Condensed"/>
              <a:buChar char="●"/>
            </a:pPr>
            <a:r>
              <a:rPr lang="en-GB" sz="1800">
                <a:solidFill>
                  <a:schemeClr val="dk1"/>
                </a:solidFill>
                <a:latin typeface="Fira Sans Extra Condensed"/>
                <a:ea typeface="Fira Sans Extra Condensed"/>
                <a:cs typeface="Fira Sans Extra Condensed"/>
                <a:sym typeface="Fira Sans Extra Condensed"/>
              </a:rPr>
              <a:t>XGBoost provides regularization techniques to prevent overfitting, and makes predictions by combining the predictions of all the trees in the ensemble.</a:t>
            </a:r>
            <a:br>
              <a:rPr lang="en-GB" sz="1800">
                <a:solidFill>
                  <a:schemeClr val="dk1"/>
                </a:solidFill>
                <a:latin typeface="Fira Sans Extra Condensed"/>
                <a:ea typeface="Fira Sans Extra Condensed"/>
                <a:cs typeface="Fira Sans Extra Condensed"/>
                <a:sym typeface="Fira Sans Extra Condensed"/>
              </a:rPr>
            </a:br>
            <a:endParaRPr sz="1800">
              <a:solidFill>
                <a:schemeClr val="dk1"/>
              </a:solidFill>
              <a:latin typeface="Fira Sans Extra Condensed"/>
              <a:ea typeface="Fira Sans Extra Condensed"/>
              <a:cs typeface="Fira Sans Extra Condensed"/>
              <a:sym typeface="Fira Sans Extra Condensed"/>
            </a:endParaRPr>
          </a:p>
        </p:txBody>
      </p:sp>
      <p:pic>
        <p:nvPicPr>
          <p:cNvPr id="1398" name="Google Shape;1398;p55"/>
          <p:cNvPicPr preferRelativeResize="0"/>
          <p:nvPr/>
        </p:nvPicPr>
        <p:blipFill rotWithShape="1">
          <a:blip r:embed="rId3">
            <a:alphaModFix/>
          </a:blip>
          <a:srcRect b="7961" l="30555" r="39534" t="24512"/>
          <a:stretch/>
        </p:blipFill>
        <p:spPr>
          <a:xfrm rot="5400000">
            <a:off x="3808612" y="2196187"/>
            <a:ext cx="1546476" cy="3344001"/>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2" name="Shape 1402"/>
        <p:cNvGrpSpPr/>
        <p:nvPr/>
      </p:nvGrpSpPr>
      <p:grpSpPr>
        <a:xfrm>
          <a:off x="0" y="0"/>
          <a:ext cx="0" cy="0"/>
          <a:chOff x="0" y="0"/>
          <a:chExt cx="0" cy="0"/>
        </a:xfrm>
      </p:grpSpPr>
      <p:sp>
        <p:nvSpPr>
          <p:cNvPr id="1403" name="Google Shape;1403;p56"/>
          <p:cNvSpPr txBox="1"/>
          <p:nvPr>
            <p:ph type="title"/>
          </p:nvPr>
        </p:nvSpPr>
        <p:spPr>
          <a:xfrm>
            <a:off x="514775" y="292625"/>
            <a:ext cx="81144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Feature Importance for XGBoost</a:t>
            </a:r>
            <a:endParaRPr/>
          </a:p>
        </p:txBody>
      </p:sp>
      <p:pic>
        <p:nvPicPr>
          <p:cNvPr id="1404" name="Google Shape;1404;p56"/>
          <p:cNvPicPr preferRelativeResize="0"/>
          <p:nvPr/>
        </p:nvPicPr>
        <p:blipFill>
          <a:blip r:embed="rId3">
            <a:alphaModFix/>
          </a:blip>
          <a:stretch>
            <a:fillRect/>
          </a:stretch>
        </p:blipFill>
        <p:spPr>
          <a:xfrm>
            <a:off x="771675" y="1389875"/>
            <a:ext cx="4133925" cy="2219343"/>
          </a:xfrm>
          <a:prstGeom prst="rect">
            <a:avLst/>
          </a:prstGeom>
          <a:noFill/>
          <a:ln>
            <a:noFill/>
          </a:ln>
        </p:spPr>
      </p:pic>
      <p:sp>
        <p:nvSpPr>
          <p:cNvPr id="1405" name="Google Shape;1405;p56"/>
          <p:cNvSpPr txBox="1"/>
          <p:nvPr/>
        </p:nvSpPr>
        <p:spPr>
          <a:xfrm>
            <a:off x="4905600" y="1223400"/>
            <a:ext cx="3956400" cy="2696700"/>
          </a:xfrm>
          <a:prstGeom prst="rect">
            <a:avLst/>
          </a:prstGeom>
          <a:noFill/>
          <a:ln>
            <a:noFill/>
          </a:ln>
        </p:spPr>
        <p:txBody>
          <a:bodyPr anchorCtr="0" anchor="t" bIns="91425" lIns="91425" spcFirstLastPara="1" rIns="91425" wrap="square" tIns="91425">
            <a:spAutoFit/>
          </a:bodyPr>
          <a:lstStyle/>
          <a:p>
            <a:pPr indent="-330200" lvl="0" marL="457200" rtl="0" algn="just">
              <a:lnSpc>
                <a:spcPct val="115000"/>
              </a:lnSpc>
              <a:spcBef>
                <a:spcPts val="0"/>
              </a:spcBef>
              <a:spcAft>
                <a:spcPts val="0"/>
              </a:spcAft>
              <a:buClr>
                <a:schemeClr val="dk1"/>
              </a:buClr>
              <a:buSzPts val="1600"/>
              <a:buFont typeface="Fira Sans Extra Condensed"/>
              <a:buChar char="●"/>
            </a:pPr>
            <a:r>
              <a:rPr lang="en-GB" sz="1600">
                <a:solidFill>
                  <a:schemeClr val="dk1"/>
                </a:solidFill>
                <a:latin typeface="Fira Sans Extra Condensed"/>
                <a:ea typeface="Fira Sans Extra Condensed"/>
                <a:cs typeface="Fira Sans Extra Condensed"/>
                <a:sym typeface="Fira Sans Extra Condensed"/>
              </a:rPr>
              <a:t>XGBoost calculates feature importance by considering the number of times a feature is used to split a node and the improvement to the model's performance achieved by each split</a:t>
            </a:r>
            <a:endParaRPr sz="1600">
              <a:solidFill>
                <a:schemeClr val="dk1"/>
              </a:solidFill>
              <a:latin typeface="Fira Sans Extra Condensed"/>
              <a:ea typeface="Fira Sans Extra Condensed"/>
              <a:cs typeface="Fira Sans Extra Condensed"/>
              <a:sym typeface="Fira Sans Extra Condensed"/>
            </a:endParaRPr>
          </a:p>
          <a:p>
            <a:pPr indent="-330200" lvl="0" marL="457200" rtl="0" algn="just">
              <a:lnSpc>
                <a:spcPct val="115000"/>
              </a:lnSpc>
              <a:spcBef>
                <a:spcPts val="0"/>
              </a:spcBef>
              <a:spcAft>
                <a:spcPts val="0"/>
              </a:spcAft>
              <a:buClr>
                <a:schemeClr val="dk1"/>
              </a:buClr>
              <a:buSzPts val="1600"/>
              <a:buFont typeface="Fira Sans Extra Condensed"/>
              <a:buChar char="●"/>
            </a:pPr>
            <a:r>
              <a:rPr lang="en-GB" sz="1600">
                <a:solidFill>
                  <a:schemeClr val="dk1"/>
                </a:solidFill>
                <a:latin typeface="Fira Sans Extra Condensed"/>
                <a:ea typeface="Fira Sans Extra Condensed"/>
                <a:cs typeface="Fira Sans Extra Condensed"/>
                <a:sym typeface="Fira Sans Extra Condensed"/>
              </a:rPr>
              <a:t>This information is combined into a weighted score, which is then normalized to make it easier to interpret the results.</a:t>
            </a:r>
            <a:endParaRPr sz="1600">
              <a:solidFill>
                <a:schemeClr val="dk1"/>
              </a:solidFill>
              <a:latin typeface="Fira Sans Extra Condensed"/>
              <a:ea typeface="Fira Sans Extra Condensed"/>
              <a:cs typeface="Fira Sans Extra Condensed"/>
              <a:sym typeface="Fira Sans Extra Condensed"/>
            </a:endParaRPr>
          </a:p>
          <a:p>
            <a:pPr indent="0" lvl="0" marL="0" rtl="0" algn="just">
              <a:lnSpc>
                <a:spcPct val="115000"/>
              </a:lnSpc>
              <a:spcBef>
                <a:spcPts val="0"/>
              </a:spcBef>
              <a:spcAft>
                <a:spcPts val="0"/>
              </a:spcAft>
              <a:buNone/>
            </a:pPr>
            <a:r>
              <a:t/>
            </a:r>
            <a:endParaRPr sz="1600">
              <a:solidFill>
                <a:schemeClr val="dk1"/>
              </a:solidFill>
              <a:latin typeface="Fira Sans Extra Condensed"/>
              <a:ea typeface="Fira Sans Extra Condensed"/>
              <a:cs typeface="Fira Sans Extra Condensed"/>
              <a:sym typeface="Fira Sans Extra Condense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9" name="Shape 1409"/>
        <p:cNvGrpSpPr/>
        <p:nvPr/>
      </p:nvGrpSpPr>
      <p:grpSpPr>
        <a:xfrm>
          <a:off x="0" y="0"/>
          <a:ext cx="0" cy="0"/>
          <a:chOff x="0" y="0"/>
          <a:chExt cx="0" cy="0"/>
        </a:xfrm>
      </p:grpSpPr>
      <p:sp>
        <p:nvSpPr>
          <p:cNvPr id="1410" name="Google Shape;1410;p57"/>
          <p:cNvSpPr txBox="1"/>
          <p:nvPr>
            <p:ph type="title"/>
          </p:nvPr>
        </p:nvSpPr>
        <p:spPr>
          <a:xfrm>
            <a:off x="514775" y="292625"/>
            <a:ext cx="81144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Random Forest Regressor</a:t>
            </a:r>
            <a:endParaRPr/>
          </a:p>
        </p:txBody>
      </p:sp>
      <p:sp>
        <p:nvSpPr>
          <p:cNvPr id="1411" name="Google Shape;1411;p57"/>
          <p:cNvSpPr txBox="1"/>
          <p:nvPr>
            <p:ph idx="1" type="body"/>
          </p:nvPr>
        </p:nvSpPr>
        <p:spPr>
          <a:xfrm>
            <a:off x="514775" y="1152475"/>
            <a:ext cx="8114400" cy="3416400"/>
          </a:xfrm>
          <a:prstGeom prst="rect">
            <a:avLst/>
          </a:prstGeom>
        </p:spPr>
        <p:txBody>
          <a:bodyPr anchorCtr="0" anchor="t" bIns="91425" lIns="91425" spcFirstLastPara="1" rIns="91425" wrap="square" tIns="91425">
            <a:noAutofit/>
          </a:bodyPr>
          <a:lstStyle/>
          <a:p>
            <a:pPr indent="-304800" lvl="0" marL="457200" rtl="0" algn="just">
              <a:spcBef>
                <a:spcPts val="0"/>
              </a:spcBef>
              <a:spcAft>
                <a:spcPts val="0"/>
              </a:spcAft>
              <a:buClr>
                <a:schemeClr val="dk1"/>
              </a:buClr>
              <a:buSzPts val="1200"/>
              <a:buFont typeface="Fira Sans Extra Condensed"/>
              <a:buChar char="●"/>
            </a:pPr>
            <a:r>
              <a:rPr lang="en-GB" sz="1800">
                <a:latin typeface="Fira Sans Extra Condensed"/>
                <a:ea typeface="Fira Sans Extra Condensed"/>
                <a:cs typeface="Fira Sans Extra Condensed"/>
                <a:sym typeface="Fira Sans Extra Condensed"/>
              </a:rPr>
              <a:t>It is also an ensemble method that builds a series of decision trees by randomly selecting the features and training samples, and then aggregates their predictions.</a:t>
            </a:r>
            <a:endParaRPr sz="1800">
              <a:latin typeface="Fira Sans Extra Condensed"/>
              <a:ea typeface="Fira Sans Extra Condensed"/>
              <a:cs typeface="Fira Sans Extra Condensed"/>
              <a:sym typeface="Fira Sans Extra Condensed"/>
            </a:endParaRPr>
          </a:p>
          <a:p>
            <a:pPr indent="-304800" lvl="0" marL="457200" rtl="0" algn="just">
              <a:spcBef>
                <a:spcPts val="0"/>
              </a:spcBef>
              <a:spcAft>
                <a:spcPts val="0"/>
              </a:spcAft>
              <a:buClr>
                <a:schemeClr val="dk1"/>
              </a:buClr>
              <a:buSzPts val="1200"/>
              <a:buFont typeface="Fira Sans Extra Condensed"/>
              <a:buChar char="●"/>
            </a:pPr>
            <a:r>
              <a:rPr lang="en-GB" sz="1800">
                <a:latin typeface="Fira Sans Extra Condensed"/>
                <a:ea typeface="Fira Sans Extra Condensed"/>
                <a:cs typeface="Fira Sans Extra Condensed"/>
                <a:sym typeface="Fira Sans Extra Condensed"/>
              </a:rPr>
              <a:t>It uses specific criterion such as Mean Squared Error (MSE) or Mean Absolute Error (MAE) for each tree and averages their predictions for the </a:t>
            </a:r>
            <a:r>
              <a:rPr lang="en-GB" sz="1800">
                <a:latin typeface="Fira Sans Extra Condensed"/>
                <a:ea typeface="Fira Sans Extra Condensed"/>
                <a:cs typeface="Fira Sans Extra Condensed"/>
                <a:sym typeface="Fira Sans Extra Condensed"/>
              </a:rPr>
              <a:t>final prediction</a:t>
            </a:r>
            <a:endParaRPr sz="1800">
              <a:latin typeface="Fira Sans Extra Condensed"/>
              <a:ea typeface="Fira Sans Extra Condensed"/>
              <a:cs typeface="Fira Sans Extra Condensed"/>
              <a:sym typeface="Fira Sans Extra Condensed"/>
            </a:endParaRPr>
          </a:p>
          <a:p>
            <a:pPr indent="0" lvl="0" marL="457200" rtl="0" algn="just">
              <a:spcBef>
                <a:spcPts val="0"/>
              </a:spcBef>
              <a:spcAft>
                <a:spcPts val="0"/>
              </a:spcAft>
              <a:buNone/>
            </a:pPr>
            <a:br>
              <a:rPr lang="en-GB" sz="1800">
                <a:latin typeface="Fira Sans Extra Condensed"/>
                <a:ea typeface="Fira Sans Extra Condensed"/>
                <a:cs typeface="Fira Sans Extra Condensed"/>
                <a:sym typeface="Fira Sans Extra Condensed"/>
              </a:rPr>
            </a:br>
            <a:endParaRPr sz="1800">
              <a:latin typeface="Fira Sans Extra Condensed"/>
              <a:ea typeface="Fira Sans Extra Condensed"/>
              <a:cs typeface="Fira Sans Extra Condensed"/>
              <a:sym typeface="Fira Sans Extra Condensed"/>
            </a:endParaRPr>
          </a:p>
          <a:p>
            <a:pPr indent="0" lvl="0" marL="0" rtl="0" algn="l">
              <a:spcBef>
                <a:spcPts val="0"/>
              </a:spcBef>
              <a:spcAft>
                <a:spcPts val="1200"/>
              </a:spcAft>
              <a:buNone/>
            </a:pPr>
            <a:r>
              <a:t/>
            </a:r>
            <a:endParaRPr/>
          </a:p>
        </p:txBody>
      </p:sp>
      <p:pic>
        <p:nvPicPr>
          <p:cNvPr id="1412" name="Google Shape;1412;p57"/>
          <p:cNvPicPr preferRelativeResize="0"/>
          <p:nvPr/>
        </p:nvPicPr>
        <p:blipFill>
          <a:blip r:embed="rId3">
            <a:alphaModFix/>
          </a:blip>
          <a:stretch>
            <a:fillRect/>
          </a:stretch>
        </p:blipFill>
        <p:spPr>
          <a:xfrm>
            <a:off x="2506825" y="2571750"/>
            <a:ext cx="4408700" cy="20152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cxnSp>
        <p:nvCxnSpPr>
          <p:cNvPr id="307" name="Google Shape;307;p22"/>
          <p:cNvCxnSpPr/>
          <p:nvPr/>
        </p:nvCxnSpPr>
        <p:spPr>
          <a:xfrm rot="10800000">
            <a:off x="5598828" y="2936957"/>
            <a:ext cx="554400" cy="0"/>
          </a:xfrm>
          <a:prstGeom prst="straightConnector1">
            <a:avLst/>
          </a:prstGeom>
          <a:noFill/>
          <a:ln cap="flat" cmpd="sng" w="76200">
            <a:solidFill>
              <a:schemeClr val="accent2"/>
            </a:solidFill>
            <a:prstDash val="solid"/>
            <a:round/>
            <a:headEnd len="med" w="med" type="none"/>
            <a:tailEnd len="med" w="med" type="none"/>
          </a:ln>
        </p:spPr>
      </p:cxnSp>
      <p:cxnSp>
        <p:nvCxnSpPr>
          <p:cNvPr id="308" name="Google Shape;308;p22"/>
          <p:cNvCxnSpPr/>
          <p:nvPr/>
        </p:nvCxnSpPr>
        <p:spPr>
          <a:xfrm rot="10800000">
            <a:off x="2995653" y="2936957"/>
            <a:ext cx="554400" cy="0"/>
          </a:xfrm>
          <a:prstGeom prst="straightConnector1">
            <a:avLst/>
          </a:prstGeom>
          <a:noFill/>
          <a:ln cap="flat" cmpd="sng" w="76200">
            <a:solidFill>
              <a:schemeClr val="accent2"/>
            </a:solidFill>
            <a:prstDash val="solid"/>
            <a:round/>
            <a:headEnd len="med" w="med" type="none"/>
            <a:tailEnd len="med" w="med" type="none"/>
          </a:ln>
        </p:spPr>
      </p:cxnSp>
      <p:sp>
        <p:nvSpPr>
          <p:cNvPr id="309" name="Google Shape;309;p22"/>
          <p:cNvSpPr/>
          <p:nvPr/>
        </p:nvSpPr>
        <p:spPr>
          <a:xfrm>
            <a:off x="951375" y="1430044"/>
            <a:ext cx="2043900" cy="3013800"/>
          </a:xfrm>
          <a:prstGeom prst="roundRect">
            <a:avLst>
              <a:gd fmla="val 16667" name="adj"/>
            </a:avLst>
          </a:prstGeom>
          <a:noFill/>
          <a:ln cap="flat" cmpd="sng" w="762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2"/>
          <p:cNvSpPr/>
          <p:nvPr/>
        </p:nvSpPr>
        <p:spPr>
          <a:xfrm>
            <a:off x="951375" y="1430044"/>
            <a:ext cx="2043900" cy="3013800"/>
          </a:xfrm>
          <a:prstGeom prst="roundRect">
            <a:avLst>
              <a:gd fmla="val 16667" name="adj"/>
            </a:avLst>
          </a:prstGeom>
          <a:noFill/>
          <a:ln cap="flat" cmpd="sng" w="285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2"/>
          <p:cNvSpPr/>
          <p:nvPr/>
        </p:nvSpPr>
        <p:spPr>
          <a:xfrm>
            <a:off x="3550050" y="1430044"/>
            <a:ext cx="2043900" cy="3013800"/>
          </a:xfrm>
          <a:prstGeom prst="roundRect">
            <a:avLst>
              <a:gd fmla="val 16667" name="adj"/>
            </a:avLst>
          </a:prstGeom>
          <a:noFill/>
          <a:ln cap="flat" cmpd="sng" w="762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2"/>
          <p:cNvSpPr/>
          <p:nvPr/>
        </p:nvSpPr>
        <p:spPr>
          <a:xfrm>
            <a:off x="3550050" y="1430044"/>
            <a:ext cx="2043900" cy="3013800"/>
          </a:xfrm>
          <a:prstGeom prst="roundRect">
            <a:avLst>
              <a:gd fmla="val 16667" name="adj"/>
            </a:avLst>
          </a:prstGeom>
          <a:noFill/>
          <a:ln cap="flat" cmpd="sng" w="285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2"/>
          <p:cNvSpPr/>
          <p:nvPr/>
        </p:nvSpPr>
        <p:spPr>
          <a:xfrm>
            <a:off x="6148725" y="1430044"/>
            <a:ext cx="2043900" cy="3013800"/>
          </a:xfrm>
          <a:prstGeom prst="roundRect">
            <a:avLst>
              <a:gd fmla="val 16667" name="adj"/>
            </a:avLst>
          </a:prstGeom>
          <a:noFill/>
          <a:ln cap="flat" cmpd="sng" w="762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2"/>
          <p:cNvSpPr/>
          <p:nvPr/>
        </p:nvSpPr>
        <p:spPr>
          <a:xfrm>
            <a:off x="6148725" y="1430044"/>
            <a:ext cx="2043900" cy="3013800"/>
          </a:xfrm>
          <a:prstGeom prst="roundRect">
            <a:avLst>
              <a:gd fmla="val 16667" name="adj"/>
            </a:avLst>
          </a:prstGeom>
          <a:noFill/>
          <a:ln cap="flat" cmpd="sng" w="285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15" name="Google Shape;315;p22"/>
          <p:cNvCxnSpPr>
            <a:stCxn id="312" idx="1"/>
            <a:endCxn id="310" idx="3"/>
          </p:cNvCxnSpPr>
          <p:nvPr/>
        </p:nvCxnSpPr>
        <p:spPr>
          <a:xfrm rot="10800000">
            <a:off x="2995350" y="2936944"/>
            <a:ext cx="554700" cy="0"/>
          </a:xfrm>
          <a:prstGeom prst="straightConnector1">
            <a:avLst/>
          </a:prstGeom>
          <a:noFill/>
          <a:ln cap="flat" cmpd="sng" w="28575">
            <a:solidFill>
              <a:schemeClr val="accent4"/>
            </a:solidFill>
            <a:prstDash val="solid"/>
            <a:round/>
            <a:headEnd len="med" w="med" type="none"/>
            <a:tailEnd len="med" w="med" type="none"/>
          </a:ln>
        </p:spPr>
      </p:cxnSp>
      <p:cxnSp>
        <p:nvCxnSpPr>
          <p:cNvPr id="316" name="Google Shape;316;p22"/>
          <p:cNvCxnSpPr>
            <a:stCxn id="314" idx="1"/>
            <a:endCxn id="312" idx="3"/>
          </p:cNvCxnSpPr>
          <p:nvPr/>
        </p:nvCxnSpPr>
        <p:spPr>
          <a:xfrm rot="10800000">
            <a:off x="5594025" y="2936944"/>
            <a:ext cx="554700" cy="0"/>
          </a:xfrm>
          <a:prstGeom prst="straightConnector1">
            <a:avLst/>
          </a:prstGeom>
          <a:noFill/>
          <a:ln cap="flat" cmpd="sng" w="28575">
            <a:solidFill>
              <a:schemeClr val="accent4"/>
            </a:solidFill>
            <a:prstDash val="solid"/>
            <a:round/>
            <a:headEnd len="med" w="med" type="none"/>
            <a:tailEnd len="med" w="med" type="none"/>
          </a:ln>
        </p:spPr>
      </p:cxnSp>
      <p:sp>
        <p:nvSpPr>
          <p:cNvPr id="317" name="Google Shape;317;p22"/>
          <p:cNvSpPr txBox="1"/>
          <p:nvPr>
            <p:ph type="title"/>
          </p:nvPr>
        </p:nvSpPr>
        <p:spPr>
          <a:xfrm>
            <a:off x="514775" y="300700"/>
            <a:ext cx="8114400" cy="513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Problem Description</a:t>
            </a:r>
            <a:endParaRPr/>
          </a:p>
        </p:txBody>
      </p:sp>
      <p:grpSp>
        <p:nvGrpSpPr>
          <p:cNvPr id="318" name="Google Shape;318;p22"/>
          <p:cNvGrpSpPr/>
          <p:nvPr/>
        </p:nvGrpSpPr>
        <p:grpSpPr>
          <a:xfrm>
            <a:off x="892923" y="1491950"/>
            <a:ext cx="2102277" cy="2768100"/>
            <a:chOff x="1262000" y="1339550"/>
            <a:chExt cx="1955607" cy="2768100"/>
          </a:xfrm>
        </p:grpSpPr>
        <p:sp>
          <p:nvSpPr>
            <p:cNvPr id="319" name="Google Shape;319;p22"/>
            <p:cNvSpPr txBox="1"/>
            <p:nvPr/>
          </p:nvSpPr>
          <p:spPr>
            <a:xfrm flipH="1">
              <a:off x="1262000" y="1653350"/>
              <a:ext cx="1872300" cy="2454300"/>
            </a:xfrm>
            <a:prstGeom prst="rect">
              <a:avLst/>
            </a:prstGeom>
            <a:noFill/>
            <a:ln>
              <a:noFill/>
            </a:ln>
          </p:spPr>
          <p:txBody>
            <a:bodyPr anchorCtr="0" anchor="t" bIns="91425" lIns="91425" spcFirstLastPara="1" rIns="91425" wrap="square" tIns="91425">
              <a:noAutofit/>
            </a:bodyPr>
            <a:lstStyle/>
            <a:p>
              <a:pPr indent="-298450" lvl="0" marL="457200" rtl="0" algn="l">
                <a:spcBef>
                  <a:spcPts val="0"/>
                </a:spcBef>
                <a:spcAft>
                  <a:spcPts val="0"/>
                </a:spcAft>
                <a:buSzPts val="1100"/>
                <a:buFont typeface="Roboto"/>
                <a:buChar char="●"/>
              </a:pPr>
              <a:r>
                <a:rPr b="1" lang="en-GB" sz="1100" u="sng">
                  <a:latin typeface="Fira Sans Extra Condensed"/>
                  <a:ea typeface="Fira Sans Extra Condensed"/>
                  <a:cs typeface="Fira Sans Extra Condensed"/>
                  <a:sym typeface="Fira Sans Extra Condensed"/>
                </a:rPr>
                <a:t>Predicting house prices</a:t>
              </a:r>
              <a:r>
                <a:rPr lang="en-GB" sz="1100">
                  <a:latin typeface="Fira Sans Extra Condensed"/>
                  <a:ea typeface="Fira Sans Extra Condensed"/>
                  <a:cs typeface="Fira Sans Extra Condensed"/>
                  <a:sym typeface="Fira Sans Extra Condensed"/>
                </a:rPr>
                <a:t> in a city like </a:t>
              </a:r>
              <a:r>
                <a:rPr b="1" lang="en-GB" sz="1100" u="sng">
                  <a:latin typeface="Fira Sans Extra Condensed"/>
                  <a:ea typeface="Fira Sans Extra Condensed"/>
                  <a:cs typeface="Fira Sans Extra Condensed"/>
                  <a:sym typeface="Fira Sans Extra Condensed"/>
                </a:rPr>
                <a:t>Melbourne</a:t>
              </a:r>
              <a:r>
                <a:rPr lang="en-GB" sz="1100">
                  <a:latin typeface="Fira Sans Extra Condensed"/>
                  <a:ea typeface="Fira Sans Extra Condensed"/>
                  <a:cs typeface="Fira Sans Extra Condensed"/>
                  <a:sym typeface="Fira Sans Extra Condensed"/>
                </a:rPr>
                <a:t> is important for a wide range of </a:t>
              </a:r>
              <a:r>
                <a:rPr b="1" lang="en-GB" sz="1100" u="sng">
                  <a:latin typeface="Fira Sans Extra Condensed"/>
                  <a:ea typeface="Fira Sans Extra Condensed"/>
                  <a:cs typeface="Fira Sans Extra Condensed"/>
                  <a:sym typeface="Fira Sans Extra Condensed"/>
                </a:rPr>
                <a:t>stakeholders</a:t>
              </a:r>
              <a:r>
                <a:rPr lang="en-GB" sz="1100">
                  <a:latin typeface="Fira Sans Extra Condensed"/>
                  <a:ea typeface="Fira Sans Extra Condensed"/>
                  <a:cs typeface="Fira Sans Extra Condensed"/>
                  <a:sym typeface="Fira Sans Extra Condensed"/>
                </a:rPr>
                <a:t>.</a:t>
              </a:r>
              <a:endParaRPr sz="1100">
                <a:latin typeface="Fira Sans Extra Condensed"/>
                <a:ea typeface="Fira Sans Extra Condensed"/>
                <a:cs typeface="Fira Sans Extra Condensed"/>
                <a:sym typeface="Fira Sans Extra Condensed"/>
              </a:endParaRPr>
            </a:p>
            <a:p>
              <a:pPr indent="0" lvl="0" marL="0" rtl="0" algn="l">
                <a:spcBef>
                  <a:spcPts val="0"/>
                </a:spcBef>
                <a:spcAft>
                  <a:spcPts val="0"/>
                </a:spcAft>
                <a:buNone/>
              </a:pPr>
              <a:r>
                <a:t/>
              </a:r>
              <a:endParaRPr sz="700">
                <a:latin typeface="Fira Sans Extra Condensed"/>
                <a:ea typeface="Fira Sans Extra Condensed"/>
                <a:cs typeface="Fira Sans Extra Condensed"/>
                <a:sym typeface="Fira Sans Extra Condensed"/>
              </a:endParaRPr>
            </a:p>
            <a:p>
              <a:pPr indent="-298450" lvl="0" marL="457200" rtl="0" algn="l">
                <a:spcBef>
                  <a:spcPts val="0"/>
                </a:spcBef>
                <a:spcAft>
                  <a:spcPts val="0"/>
                </a:spcAft>
                <a:buSzPts val="1100"/>
                <a:buFont typeface="Roboto"/>
                <a:buChar char="●"/>
              </a:pPr>
              <a:r>
                <a:rPr lang="en-GB" sz="1100">
                  <a:latin typeface="Fira Sans Extra Condensed"/>
                  <a:ea typeface="Fira Sans Extra Condensed"/>
                  <a:cs typeface="Fira Sans Extra Condensed"/>
                  <a:sym typeface="Fira Sans Extra Condensed"/>
                </a:rPr>
                <a:t>Accurate house price predictions can inform </a:t>
              </a:r>
              <a:r>
                <a:rPr b="1" lang="en-GB" sz="1100" u="sng">
                  <a:latin typeface="Fira Sans Extra Condensed"/>
                  <a:ea typeface="Fira Sans Extra Condensed"/>
                  <a:cs typeface="Fira Sans Extra Condensed"/>
                  <a:sym typeface="Fira Sans Extra Condensed"/>
                </a:rPr>
                <a:t>decision-making</a:t>
              </a:r>
              <a:r>
                <a:rPr lang="en-GB" sz="1100">
                  <a:latin typeface="Fira Sans Extra Condensed"/>
                  <a:ea typeface="Fira Sans Extra Condensed"/>
                  <a:cs typeface="Fira Sans Extra Condensed"/>
                  <a:sym typeface="Fira Sans Extra Condensed"/>
                </a:rPr>
                <a:t> and provide </a:t>
              </a:r>
              <a:r>
                <a:rPr b="1" lang="en-GB" sz="1100" u="sng">
                  <a:latin typeface="Fira Sans Extra Condensed"/>
                  <a:ea typeface="Fira Sans Extra Condensed"/>
                  <a:cs typeface="Fira Sans Extra Condensed"/>
                  <a:sym typeface="Fira Sans Extra Condensed"/>
                </a:rPr>
                <a:t>valuable insights</a:t>
              </a:r>
              <a:r>
                <a:rPr lang="en-GB" sz="1100">
                  <a:latin typeface="Fira Sans Extra Condensed"/>
                  <a:ea typeface="Fira Sans Extra Condensed"/>
                  <a:cs typeface="Fira Sans Extra Condensed"/>
                  <a:sym typeface="Fira Sans Extra Condensed"/>
                </a:rPr>
                <a:t> into the dynamics of the housing market.</a:t>
              </a:r>
              <a:endParaRPr sz="1100">
                <a:solidFill>
                  <a:srgbClr val="000000"/>
                </a:solidFill>
                <a:latin typeface="Fira Sans Extra Condensed"/>
                <a:ea typeface="Fira Sans Extra Condensed"/>
                <a:cs typeface="Fira Sans Extra Condensed"/>
                <a:sym typeface="Fira Sans Extra Condensed"/>
              </a:endParaRPr>
            </a:p>
          </p:txBody>
        </p:sp>
        <p:sp>
          <p:nvSpPr>
            <p:cNvPr id="320" name="Google Shape;320;p22"/>
            <p:cNvSpPr txBox="1"/>
            <p:nvPr/>
          </p:nvSpPr>
          <p:spPr>
            <a:xfrm flipH="1">
              <a:off x="1316207" y="1339550"/>
              <a:ext cx="1901400" cy="313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1800">
                  <a:solidFill>
                    <a:schemeClr val="lt2"/>
                  </a:solidFill>
                  <a:latin typeface="Fira Sans Extra Condensed SemiBold"/>
                  <a:ea typeface="Fira Sans Extra Condensed SemiBold"/>
                  <a:cs typeface="Fira Sans Extra Condensed SemiBold"/>
                  <a:sym typeface="Fira Sans Extra Condensed SemiBold"/>
                </a:rPr>
                <a:t>Motivation</a:t>
              </a:r>
              <a:endParaRPr sz="1800">
                <a:solidFill>
                  <a:schemeClr val="lt2"/>
                </a:solidFill>
                <a:latin typeface="Fira Sans Extra Condensed SemiBold"/>
                <a:ea typeface="Fira Sans Extra Condensed SemiBold"/>
                <a:cs typeface="Fira Sans Extra Condensed SemiBold"/>
                <a:sym typeface="Fira Sans Extra Condensed SemiBold"/>
              </a:endParaRPr>
            </a:p>
          </p:txBody>
        </p:sp>
      </p:grpSp>
      <p:grpSp>
        <p:nvGrpSpPr>
          <p:cNvPr id="321" name="Google Shape;321;p22"/>
          <p:cNvGrpSpPr/>
          <p:nvPr/>
        </p:nvGrpSpPr>
        <p:grpSpPr>
          <a:xfrm>
            <a:off x="3425000" y="1491950"/>
            <a:ext cx="2204399" cy="2703125"/>
            <a:chOff x="3912567" y="1339550"/>
            <a:chExt cx="1805700" cy="2703125"/>
          </a:xfrm>
        </p:grpSpPr>
        <p:sp>
          <p:nvSpPr>
            <p:cNvPr id="322" name="Google Shape;322;p22"/>
            <p:cNvSpPr txBox="1"/>
            <p:nvPr/>
          </p:nvSpPr>
          <p:spPr>
            <a:xfrm>
              <a:off x="3912567" y="1588375"/>
              <a:ext cx="1805700" cy="2454300"/>
            </a:xfrm>
            <a:prstGeom prst="rect">
              <a:avLst/>
            </a:prstGeom>
            <a:noFill/>
            <a:ln>
              <a:noFill/>
            </a:ln>
          </p:spPr>
          <p:txBody>
            <a:bodyPr anchorCtr="0" anchor="t" bIns="91425" lIns="91425" spcFirstLastPara="1" rIns="91425" wrap="square" tIns="91425">
              <a:noAutofit/>
            </a:bodyPr>
            <a:lstStyle/>
            <a:p>
              <a:pPr indent="-298450" lvl="0" marL="457200" rtl="0" algn="l">
                <a:spcBef>
                  <a:spcPts val="0"/>
                </a:spcBef>
                <a:spcAft>
                  <a:spcPts val="0"/>
                </a:spcAft>
                <a:buSzPts val="1100"/>
                <a:buFont typeface="Roboto"/>
                <a:buChar char="●"/>
              </a:pPr>
              <a:r>
                <a:rPr lang="en-GB" sz="1100">
                  <a:latin typeface="Fira Sans Extra Condensed"/>
                  <a:ea typeface="Fira Sans Extra Condensed"/>
                  <a:cs typeface="Fira Sans Extra Condensed"/>
                  <a:sym typeface="Fira Sans Extra Condensed"/>
                </a:rPr>
                <a:t>Identify the </a:t>
              </a:r>
              <a:r>
                <a:rPr b="1" lang="en-GB" sz="1100" u="sng">
                  <a:latin typeface="Fira Sans Extra Condensed"/>
                  <a:ea typeface="Fira Sans Extra Condensed"/>
                  <a:cs typeface="Fira Sans Extra Condensed"/>
                  <a:sym typeface="Fira Sans Extra Condensed"/>
                </a:rPr>
                <a:t>influence of different features</a:t>
              </a:r>
              <a:r>
                <a:rPr lang="en-GB" sz="1100">
                  <a:latin typeface="Fira Sans Extra Condensed"/>
                  <a:ea typeface="Fira Sans Extra Condensed"/>
                  <a:cs typeface="Fira Sans Extra Condensed"/>
                  <a:sym typeface="Fira Sans Extra Condensed"/>
                </a:rPr>
                <a:t> on the price of houses in Melbourne using the Melbourne housing dataset</a:t>
              </a:r>
              <a:endParaRPr sz="1100">
                <a:latin typeface="Fira Sans Extra Condensed"/>
                <a:ea typeface="Fira Sans Extra Condensed"/>
                <a:cs typeface="Fira Sans Extra Condensed"/>
                <a:sym typeface="Fira Sans Extra Condensed"/>
              </a:endParaRPr>
            </a:p>
            <a:p>
              <a:pPr indent="0" lvl="0" marL="457200" rtl="0" algn="l">
                <a:spcBef>
                  <a:spcPts val="0"/>
                </a:spcBef>
                <a:spcAft>
                  <a:spcPts val="0"/>
                </a:spcAft>
                <a:buNone/>
              </a:pPr>
              <a:r>
                <a:t/>
              </a:r>
              <a:endParaRPr sz="700">
                <a:latin typeface="Fira Sans Extra Condensed"/>
                <a:ea typeface="Fira Sans Extra Condensed"/>
                <a:cs typeface="Fira Sans Extra Condensed"/>
                <a:sym typeface="Fira Sans Extra Condensed"/>
              </a:endParaRPr>
            </a:p>
            <a:p>
              <a:pPr indent="-298450" lvl="0" marL="457200" rtl="0" algn="l">
                <a:spcBef>
                  <a:spcPts val="0"/>
                </a:spcBef>
                <a:spcAft>
                  <a:spcPts val="0"/>
                </a:spcAft>
                <a:buSzPts val="1100"/>
                <a:buFont typeface="Roboto"/>
                <a:buChar char="●"/>
              </a:pPr>
              <a:r>
                <a:rPr lang="en-GB" sz="1100">
                  <a:latin typeface="Fira Sans Extra Condensed"/>
                  <a:ea typeface="Fira Sans Extra Condensed"/>
                  <a:cs typeface="Fira Sans Extra Condensed"/>
                  <a:sym typeface="Fira Sans Extra Condensed"/>
                </a:rPr>
                <a:t>Develop a </a:t>
              </a:r>
              <a:r>
                <a:rPr b="1" lang="en-GB" sz="1100" u="sng">
                  <a:latin typeface="Fira Sans Extra Condensed"/>
                  <a:ea typeface="Fira Sans Extra Condensed"/>
                  <a:cs typeface="Fira Sans Extra Condensed"/>
                  <a:sym typeface="Fira Sans Extra Condensed"/>
                </a:rPr>
                <a:t>model</a:t>
              </a:r>
              <a:r>
                <a:rPr lang="en-GB" sz="1100">
                  <a:latin typeface="Fira Sans Extra Condensed"/>
                  <a:ea typeface="Fira Sans Extra Condensed"/>
                  <a:cs typeface="Fira Sans Extra Condensed"/>
                  <a:sym typeface="Fira Sans Extra Condensed"/>
                </a:rPr>
                <a:t> that can accurately </a:t>
              </a:r>
              <a:r>
                <a:rPr b="1" lang="en-GB" sz="1100" u="sng">
                  <a:latin typeface="Fira Sans Extra Condensed"/>
                  <a:ea typeface="Fira Sans Extra Condensed"/>
                  <a:cs typeface="Fira Sans Extra Condensed"/>
                  <a:sym typeface="Fira Sans Extra Condensed"/>
                </a:rPr>
                <a:t>predict the price</a:t>
              </a:r>
              <a:r>
                <a:rPr lang="en-GB" sz="1100">
                  <a:latin typeface="Fira Sans Extra Condensed"/>
                  <a:ea typeface="Fira Sans Extra Condensed"/>
                  <a:cs typeface="Fira Sans Extra Condensed"/>
                  <a:sym typeface="Fira Sans Extra Condensed"/>
                </a:rPr>
                <a:t> of a house based on its features</a:t>
              </a:r>
              <a:endParaRPr sz="1100">
                <a:latin typeface="Fira Sans Extra Condensed"/>
                <a:ea typeface="Fira Sans Extra Condensed"/>
                <a:cs typeface="Fira Sans Extra Condensed"/>
                <a:sym typeface="Fira Sans Extra Condensed"/>
              </a:endParaRPr>
            </a:p>
            <a:p>
              <a:pPr indent="0" lvl="0" marL="457200" rtl="0" algn="l">
                <a:spcBef>
                  <a:spcPts val="0"/>
                </a:spcBef>
                <a:spcAft>
                  <a:spcPts val="0"/>
                </a:spcAft>
                <a:buNone/>
              </a:pPr>
              <a:r>
                <a:t/>
              </a:r>
              <a:endParaRPr sz="700">
                <a:latin typeface="Fira Sans Extra Condensed"/>
                <a:ea typeface="Fira Sans Extra Condensed"/>
                <a:cs typeface="Fira Sans Extra Condensed"/>
                <a:sym typeface="Fira Sans Extra Condensed"/>
              </a:endParaRPr>
            </a:p>
            <a:p>
              <a:pPr indent="-298450" lvl="0" marL="457200" rtl="0" algn="l">
                <a:spcBef>
                  <a:spcPts val="0"/>
                </a:spcBef>
                <a:spcAft>
                  <a:spcPts val="0"/>
                </a:spcAft>
                <a:buSzPts val="1100"/>
                <a:buFont typeface="Roboto"/>
                <a:buChar char="●"/>
              </a:pPr>
              <a:r>
                <a:rPr lang="en-GB" sz="1100">
                  <a:latin typeface="Fira Sans Extra Condensed"/>
                  <a:ea typeface="Fira Sans Extra Condensed"/>
                  <a:cs typeface="Fira Sans Extra Condensed"/>
                  <a:sym typeface="Fira Sans Extra Condensed"/>
                </a:rPr>
                <a:t>Requires careful </a:t>
              </a:r>
              <a:r>
                <a:rPr b="1" lang="en-GB" sz="1100" u="sng">
                  <a:latin typeface="Fira Sans Extra Condensed"/>
                  <a:ea typeface="Fira Sans Extra Condensed"/>
                  <a:cs typeface="Fira Sans Extra Condensed"/>
                  <a:sym typeface="Fira Sans Extra Condensed"/>
                </a:rPr>
                <a:t>data preparation</a:t>
              </a:r>
              <a:r>
                <a:rPr lang="en-GB" sz="1100">
                  <a:latin typeface="Fira Sans Extra Condensed"/>
                  <a:ea typeface="Fira Sans Extra Condensed"/>
                  <a:cs typeface="Fira Sans Extra Condensed"/>
                  <a:sym typeface="Fira Sans Extra Condensed"/>
                </a:rPr>
                <a:t>, </a:t>
              </a:r>
              <a:r>
                <a:rPr b="1" lang="en-GB" sz="1100" u="sng">
                  <a:latin typeface="Fira Sans Extra Condensed"/>
                  <a:ea typeface="Fira Sans Extra Condensed"/>
                  <a:cs typeface="Fira Sans Extra Condensed"/>
                  <a:sym typeface="Fira Sans Extra Condensed"/>
                </a:rPr>
                <a:t>feature selection</a:t>
              </a:r>
              <a:r>
                <a:rPr lang="en-GB" sz="1100">
                  <a:latin typeface="Fira Sans Extra Condensed"/>
                  <a:ea typeface="Fira Sans Extra Condensed"/>
                  <a:cs typeface="Fira Sans Extra Condensed"/>
                  <a:sym typeface="Fira Sans Extra Condensed"/>
                </a:rPr>
                <a:t>, and </a:t>
              </a:r>
              <a:r>
                <a:rPr b="1" lang="en-GB" sz="1100" u="sng">
                  <a:latin typeface="Fira Sans Extra Condensed"/>
                  <a:ea typeface="Fira Sans Extra Condensed"/>
                  <a:cs typeface="Fira Sans Extra Condensed"/>
                  <a:sym typeface="Fira Sans Extra Condensed"/>
                </a:rPr>
                <a:t>machine learning techniques</a:t>
              </a:r>
              <a:endParaRPr b="1" sz="1100" u="sng">
                <a:latin typeface="Fira Sans Extra Condensed"/>
                <a:ea typeface="Fira Sans Extra Condensed"/>
                <a:cs typeface="Fira Sans Extra Condensed"/>
                <a:sym typeface="Fira Sans Extra Condensed"/>
              </a:endParaRPr>
            </a:p>
          </p:txBody>
        </p:sp>
        <p:sp>
          <p:nvSpPr>
            <p:cNvPr id="323" name="Google Shape;323;p22"/>
            <p:cNvSpPr txBox="1"/>
            <p:nvPr/>
          </p:nvSpPr>
          <p:spPr>
            <a:xfrm>
              <a:off x="4018420" y="1339550"/>
              <a:ext cx="1674300" cy="313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1800">
                  <a:solidFill>
                    <a:schemeClr val="lt2"/>
                  </a:solidFill>
                  <a:latin typeface="Fira Sans Extra Condensed SemiBold"/>
                  <a:ea typeface="Fira Sans Extra Condensed SemiBold"/>
                  <a:cs typeface="Fira Sans Extra Condensed SemiBold"/>
                  <a:sym typeface="Fira Sans Extra Condensed SemiBold"/>
                </a:rPr>
                <a:t>Problem Definition</a:t>
              </a:r>
              <a:endParaRPr sz="1800">
                <a:solidFill>
                  <a:schemeClr val="lt2"/>
                </a:solidFill>
                <a:latin typeface="Fira Sans Extra Condensed SemiBold"/>
                <a:ea typeface="Fira Sans Extra Condensed SemiBold"/>
                <a:cs typeface="Fira Sans Extra Condensed SemiBold"/>
                <a:sym typeface="Fira Sans Extra Condensed SemiBold"/>
              </a:endParaRPr>
            </a:p>
          </p:txBody>
        </p:sp>
      </p:grpSp>
      <p:grpSp>
        <p:nvGrpSpPr>
          <p:cNvPr id="324" name="Google Shape;324;p22"/>
          <p:cNvGrpSpPr/>
          <p:nvPr/>
        </p:nvGrpSpPr>
        <p:grpSpPr>
          <a:xfrm>
            <a:off x="6153100" y="1491950"/>
            <a:ext cx="2029379" cy="2951975"/>
            <a:chOff x="6086206" y="1339550"/>
            <a:chExt cx="1795911" cy="2951975"/>
          </a:xfrm>
        </p:grpSpPr>
        <p:sp>
          <p:nvSpPr>
            <p:cNvPr id="325" name="Google Shape;325;p22"/>
            <p:cNvSpPr txBox="1"/>
            <p:nvPr/>
          </p:nvSpPr>
          <p:spPr>
            <a:xfrm>
              <a:off x="6086317" y="1653325"/>
              <a:ext cx="1795800" cy="263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100" u="sng">
                  <a:latin typeface="Fira Sans Extra Condensed"/>
                  <a:ea typeface="Fira Sans Extra Condensed"/>
                  <a:cs typeface="Fira Sans Extra Condensed"/>
                  <a:sym typeface="Fira Sans Extra Condensed"/>
                </a:rPr>
                <a:t>Nisaan Pow (2014)</a:t>
              </a:r>
              <a:endParaRPr b="1" sz="1100" u="sng">
                <a:latin typeface="Fira Sans Extra Condensed"/>
                <a:ea typeface="Fira Sans Extra Condensed"/>
                <a:cs typeface="Fira Sans Extra Condensed"/>
                <a:sym typeface="Fira Sans Extra Condensed"/>
              </a:endParaRPr>
            </a:p>
            <a:p>
              <a:pPr indent="-298450" lvl="0" marL="360000" rtl="0" algn="l">
                <a:spcBef>
                  <a:spcPts val="0"/>
                </a:spcBef>
                <a:spcAft>
                  <a:spcPts val="0"/>
                </a:spcAft>
                <a:buSzPts val="1100"/>
                <a:buFont typeface="Fira Sans Extra Condensed"/>
                <a:buChar char="●"/>
              </a:pPr>
              <a:r>
                <a:rPr lang="en-GB" sz="1100">
                  <a:latin typeface="Fira Sans Extra Condensed"/>
                  <a:ea typeface="Fira Sans Extra Condensed"/>
                  <a:cs typeface="Fira Sans Extra Condensed"/>
                  <a:sym typeface="Fira Sans Extra Condensed"/>
                </a:rPr>
                <a:t>housing price in Montreal</a:t>
              </a:r>
              <a:endParaRPr sz="1100">
                <a:latin typeface="Fira Sans Extra Condensed"/>
                <a:ea typeface="Fira Sans Extra Condensed"/>
                <a:cs typeface="Fira Sans Extra Condensed"/>
                <a:sym typeface="Fira Sans Extra Condensed"/>
              </a:endParaRPr>
            </a:p>
            <a:p>
              <a:pPr indent="-298450" lvl="0" marL="360000" rtl="0" algn="l">
                <a:spcBef>
                  <a:spcPts val="0"/>
                </a:spcBef>
                <a:spcAft>
                  <a:spcPts val="0"/>
                </a:spcAft>
                <a:buSzPts val="1100"/>
                <a:buFont typeface="Fira Sans Extra Condensed"/>
                <a:buChar char="●"/>
              </a:pPr>
              <a:r>
                <a:rPr lang="en-GB" sz="1100">
                  <a:latin typeface="Fira Sans Extra Condensed"/>
                  <a:ea typeface="Fira Sans Extra Condensed"/>
                  <a:cs typeface="Fira Sans Extra Condensed"/>
                  <a:sym typeface="Fira Sans Extra Condensed"/>
                </a:rPr>
                <a:t>geographical location, residing area, no. of rooms, closest police station</a:t>
              </a:r>
              <a:r>
                <a:rPr lang="en-GB" sz="1100">
                  <a:latin typeface="Fira Sans Extra Condensed"/>
                  <a:ea typeface="Fira Sans Extra Condensed"/>
                  <a:cs typeface="Fira Sans Extra Condensed"/>
                  <a:sym typeface="Fira Sans Extra Condensed"/>
                </a:rPr>
                <a:t> and </a:t>
              </a:r>
              <a:r>
                <a:rPr lang="en-GB" sz="1100">
                  <a:latin typeface="Fira Sans Extra Condensed"/>
                  <a:ea typeface="Fira Sans Extra Condensed"/>
                  <a:cs typeface="Fira Sans Extra Condensed"/>
                  <a:sym typeface="Fira Sans Extra Condensed"/>
                </a:rPr>
                <a:t>hearthplace station, etc</a:t>
              </a:r>
              <a:endParaRPr sz="1100">
                <a:latin typeface="Fira Sans Extra Condensed"/>
                <a:ea typeface="Fira Sans Extra Condensed"/>
                <a:cs typeface="Fira Sans Extra Condensed"/>
                <a:sym typeface="Fira Sans Extra Condensed"/>
              </a:endParaRPr>
            </a:p>
            <a:p>
              <a:pPr indent="0" lvl="0" marL="457200" rtl="0" algn="l">
                <a:spcBef>
                  <a:spcPts val="0"/>
                </a:spcBef>
                <a:spcAft>
                  <a:spcPts val="0"/>
                </a:spcAft>
                <a:buNone/>
              </a:pPr>
              <a:r>
                <a:t/>
              </a:r>
              <a:endParaRPr sz="700">
                <a:latin typeface="Fira Sans Extra Condensed"/>
                <a:ea typeface="Fira Sans Extra Condensed"/>
                <a:cs typeface="Fira Sans Extra Condensed"/>
                <a:sym typeface="Fira Sans Extra Condensed"/>
              </a:endParaRPr>
            </a:p>
            <a:p>
              <a:pPr indent="0" lvl="0" marL="0" rtl="0" algn="l">
                <a:spcBef>
                  <a:spcPts val="0"/>
                </a:spcBef>
                <a:spcAft>
                  <a:spcPts val="0"/>
                </a:spcAft>
                <a:buNone/>
              </a:pPr>
              <a:r>
                <a:rPr b="1" lang="en-GB" sz="1100" u="sng">
                  <a:latin typeface="Fira Sans Extra Condensed"/>
                  <a:ea typeface="Fira Sans Extra Condensed"/>
                  <a:cs typeface="Fira Sans Extra Condensed"/>
                  <a:sym typeface="Fira Sans Extra Condensed"/>
                </a:rPr>
                <a:t>Ravikumar (2017)</a:t>
              </a:r>
              <a:endParaRPr b="1" sz="1100" u="sng">
                <a:latin typeface="Fira Sans Extra Condensed"/>
                <a:ea typeface="Fira Sans Extra Condensed"/>
                <a:cs typeface="Fira Sans Extra Condensed"/>
                <a:sym typeface="Fira Sans Extra Condensed"/>
              </a:endParaRPr>
            </a:p>
            <a:p>
              <a:pPr indent="-298450" lvl="0" marL="360000" rtl="0" algn="l">
                <a:spcBef>
                  <a:spcPts val="0"/>
                </a:spcBef>
                <a:spcAft>
                  <a:spcPts val="0"/>
                </a:spcAft>
                <a:buSzPts val="1100"/>
                <a:buFont typeface="Fira Sans Extra Condensed"/>
                <a:buChar char="●"/>
              </a:pPr>
              <a:r>
                <a:rPr lang="en-GB" sz="1100">
                  <a:latin typeface="Fira Sans Extra Condensed"/>
                  <a:ea typeface="Fira Sans Extra Condensed"/>
                  <a:cs typeface="Fira Sans Extra Condensed"/>
                  <a:sym typeface="Fira Sans Extra Condensed"/>
                </a:rPr>
                <a:t>price prediction for the real estate markets and housing</a:t>
              </a:r>
              <a:endParaRPr sz="1100">
                <a:latin typeface="Fira Sans Extra Condensed"/>
                <a:ea typeface="Fira Sans Extra Condensed"/>
                <a:cs typeface="Fira Sans Extra Condensed"/>
                <a:sym typeface="Fira Sans Extra Condensed"/>
              </a:endParaRPr>
            </a:p>
            <a:p>
              <a:pPr indent="-298450" lvl="0" marL="360000" rtl="0" algn="l">
                <a:spcBef>
                  <a:spcPts val="0"/>
                </a:spcBef>
                <a:spcAft>
                  <a:spcPts val="0"/>
                </a:spcAft>
                <a:buSzPts val="1100"/>
                <a:buFont typeface="Fira Sans Extra Condensed"/>
                <a:buChar char="●"/>
              </a:pPr>
              <a:r>
                <a:rPr lang="en-GB" sz="1100">
                  <a:latin typeface="Fira Sans Extra Condensed"/>
                  <a:ea typeface="Fira Sans Extra Condensed"/>
                  <a:cs typeface="Fira Sans Extra Condensed"/>
                  <a:sym typeface="Fira Sans Extra Condensed"/>
                </a:rPr>
                <a:t>random forest, gradient boosted trees, multi layer perceptron and ensemble learning models</a:t>
              </a:r>
              <a:endParaRPr sz="1100">
                <a:latin typeface="Fira Sans Extra Condensed"/>
                <a:ea typeface="Fira Sans Extra Condensed"/>
                <a:cs typeface="Fira Sans Extra Condensed"/>
                <a:sym typeface="Fira Sans Extra Condensed"/>
              </a:endParaRPr>
            </a:p>
          </p:txBody>
        </p:sp>
        <p:sp>
          <p:nvSpPr>
            <p:cNvPr id="326" name="Google Shape;326;p22"/>
            <p:cNvSpPr txBox="1"/>
            <p:nvPr/>
          </p:nvSpPr>
          <p:spPr>
            <a:xfrm>
              <a:off x="6086206" y="1339550"/>
              <a:ext cx="1795800" cy="313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1800">
                  <a:solidFill>
                    <a:schemeClr val="lt2"/>
                  </a:solidFill>
                  <a:latin typeface="Fira Sans Extra Condensed SemiBold"/>
                  <a:ea typeface="Fira Sans Extra Condensed SemiBold"/>
                  <a:cs typeface="Fira Sans Extra Condensed SemiBold"/>
                  <a:sym typeface="Fira Sans Extra Condensed SemiBold"/>
                </a:rPr>
                <a:t>Related Work</a:t>
              </a:r>
              <a:endParaRPr sz="1800">
                <a:solidFill>
                  <a:schemeClr val="lt2"/>
                </a:solidFill>
                <a:latin typeface="Fira Sans Extra Condensed SemiBold"/>
                <a:ea typeface="Fira Sans Extra Condensed SemiBold"/>
                <a:cs typeface="Fira Sans Extra Condensed SemiBold"/>
                <a:sym typeface="Fira Sans Extra Condensed SemiBold"/>
              </a:endParaRPr>
            </a:p>
          </p:txBody>
        </p:sp>
      </p:grpSp>
      <p:pic>
        <p:nvPicPr>
          <p:cNvPr id="327" name="Google Shape;327;p22"/>
          <p:cNvPicPr preferRelativeResize="0"/>
          <p:nvPr/>
        </p:nvPicPr>
        <p:blipFill>
          <a:blip r:embed="rId3">
            <a:alphaModFix/>
          </a:blip>
          <a:stretch>
            <a:fillRect/>
          </a:stretch>
        </p:blipFill>
        <p:spPr>
          <a:xfrm>
            <a:off x="1538713" y="527625"/>
            <a:ext cx="861676" cy="861676"/>
          </a:xfrm>
          <a:prstGeom prst="rect">
            <a:avLst/>
          </a:prstGeom>
          <a:noFill/>
          <a:ln>
            <a:noFill/>
          </a:ln>
        </p:spPr>
      </p:pic>
      <p:pic>
        <p:nvPicPr>
          <p:cNvPr id="328" name="Google Shape;328;p22"/>
          <p:cNvPicPr preferRelativeResize="0"/>
          <p:nvPr/>
        </p:nvPicPr>
        <p:blipFill>
          <a:blip r:embed="rId4">
            <a:alphaModFix/>
          </a:blip>
          <a:stretch>
            <a:fillRect/>
          </a:stretch>
        </p:blipFill>
        <p:spPr>
          <a:xfrm>
            <a:off x="6739838" y="527625"/>
            <a:ext cx="861676" cy="861676"/>
          </a:xfrm>
          <a:prstGeom prst="rect">
            <a:avLst/>
          </a:prstGeom>
          <a:noFill/>
          <a:ln>
            <a:noFill/>
          </a:ln>
        </p:spPr>
      </p:pic>
      <p:cxnSp>
        <p:nvCxnSpPr>
          <p:cNvPr id="329" name="Google Shape;329;p22"/>
          <p:cNvCxnSpPr/>
          <p:nvPr/>
        </p:nvCxnSpPr>
        <p:spPr>
          <a:xfrm>
            <a:off x="2400388" y="1187063"/>
            <a:ext cx="4339500" cy="0"/>
          </a:xfrm>
          <a:prstGeom prst="straightConnector1">
            <a:avLst/>
          </a:prstGeom>
          <a:noFill/>
          <a:ln cap="flat" cmpd="sng" w="28575">
            <a:solidFill>
              <a:schemeClr val="dk1"/>
            </a:solidFill>
            <a:prstDash val="lgDash"/>
            <a:round/>
            <a:headEnd len="med" w="med" type="none"/>
            <a:tailEnd len="med" w="med" type="triangle"/>
          </a:ln>
        </p:spPr>
      </p:cxn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6" name="Shape 1416"/>
        <p:cNvGrpSpPr/>
        <p:nvPr/>
      </p:nvGrpSpPr>
      <p:grpSpPr>
        <a:xfrm>
          <a:off x="0" y="0"/>
          <a:ext cx="0" cy="0"/>
          <a:chOff x="0" y="0"/>
          <a:chExt cx="0" cy="0"/>
        </a:xfrm>
      </p:grpSpPr>
      <p:sp>
        <p:nvSpPr>
          <p:cNvPr id="1417" name="Google Shape;1417;p58"/>
          <p:cNvSpPr txBox="1"/>
          <p:nvPr>
            <p:ph type="title"/>
          </p:nvPr>
        </p:nvSpPr>
        <p:spPr>
          <a:xfrm>
            <a:off x="514775" y="292625"/>
            <a:ext cx="81144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Feature Importance - Random Forest</a:t>
            </a:r>
            <a:endParaRPr/>
          </a:p>
        </p:txBody>
      </p:sp>
      <p:pic>
        <p:nvPicPr>
          <p:cNvPr id="1418" name="Google Shape;1418;p58"/>
          <p:cNvPicPr preferRelativeResize="0"/>
          <p:nvPr/>
        </p:nvPicPr>
        <p:blipFill>
          <a:blip r:embed="rId3">
            <a:alphaModFix/>
          </a:blip>
          <a:stretch>
            <a:fillRect/>
          </a:stretch>
        </p:blipFill>
        <p:spPr>
          <a:xfrm>
            <a:off x="1080675" y="1233488"/>
            <a:ext cx="3733800" cy="2676525"/>
          </a:xfrm>
          <a:prstGeom prst="rect">
            <a:avLst/>
          </a:prstGeom>
          <a:noFill/>
          <a:ln>
            <a:noFill/>
          </a:ln>
        </p:spPr>
      </p:pic>
      <p:sp>
        <p:nvSpPr>
          <p:cNvPr id="1419" name="Google Shape;1419;p58"/>
          <p:cNvSpPr txBox="1"/>
          <p:nvPr/>
        </p:nvSpPr>
        <p:spPr>
          <a:xfrm>
            <a:off x="5121275" y="1300813"/>
            <a:ext cx="3507900" cy="2541900"/>
          </a:xfrm>
          <a:prstGeom prst="rect">
            <a:avLst/>
          </a:prstGeom>
          <a:noFill/>
          <a:ln>
            <a:noFill/>
          </a:ln>
        </p:spPr>
        <p:txBody>
          <a:bodyPr anchorCtr="0" anchor="t" bIns="91425" lIns="91425" spcFirstLastPara="1" rIns="91425" wrap="square" tIns="91425">
            <a:spAutoFit/>
          </a:bodyPr>
          <a:lstStyle/>
          <a:p>
            <a:pPr indent="-292100" lvl="0" marL="457200" rtl="0" algn="l">
              <a:lnSpc>
                <a:spcPct val="115000"/>
              </a:lnSpc>
              <a:spcBef>
                <a:spcPts val="0"/>
              </a:spcBef>
              <a:spcAft>
                <a:spcPts val="0"/>
              </a:spcAft>
              <a:buClr>
                <a:schemeClr val="dk1"/>
              </a:buClr>
              <a:buSzPts val="1000"/>
              <a:buFont typeface="Fira Sans Extra Condensed"/>
              <a:buChar char="●"/>
            </a:pPr>
            <a:r>
              <a:rPr lang="en-GB" sz="1600">
                <a:solidFill>
                  <a:schemeClr val="dk1"/>
                </a:solidFill>
                <a:latin typeface="Fira Sans Extra Condensed"/>
                <a:ea typeface="Fira Sans Extra Condensed"/>
                <a:cs typeface="Fira Sans Extra Condensed"/>
                <a:sym typeface="Fira Sans Extra Condensed"/>
              </a:rPr>
              <a:t>Random Forest calculates feature importance by measuring how much each feature contributes to decreasing the impurity of the nodes.</a:t>
            </a:r>
            <a:endParaRPr sz="1600">
              <a:solidFill>
                <a:schemeClr val="dk1"/>
              </a:solidFill>
              <a:latin typeface="Fira Sans Extra Condensed"/>
              <a:ea typeface="Fira Sans Extra Condensed"/>
              <a:cs typeface="Fira Sans Extra Condensed"/>
              <a:sym typeface="Fira Sans Extra Condensed"/>
            </a:endParaRPr>
          </a:p>
          <a:p>
            <a:pPr indent="-292100" lvl="0" marL="457200" rtl="0" algn="l">
              <a:lnSpc>
                <a:spcPct val="115000"/>
              </a:lnSpc>
              <a:spcBef>
                <a:spcPts val="1000"/>
              </a:spcBef>
              <a:spcAft>
                <a:spcPts val="0"/>
              </a:spcAft>
              <a:buClr>
                <a:schemeClr val="dk1"/>
              </a:buClr>
              <a:buSzPts val="1000"/>
              <a:buFont typeface="Fira Sans Extra Condensed"/>
              <a:buChar char="●"/>
            </a:pPr>
            <a:r>
              <a:rPr lang="en-GB" sz="1600">
                <a:solidFill>
                  <a:schemeClr val="dk1"/>
                </a:solidFill>
                <a:latin typeface="Fira Sans Extra Condensed"/>
                <a:ea typeface="Fira Sans Extra Condensed"/>
                <a:cs typeface="Fira Sans Extra Condensed"/>
                <a:sym typeface="Fira Sans Extra Condensed"/>
              </a:rPr>
              <a:t>Uses gini and entropy criteria.</a:t>
            </a:r>
            <a:endParaRPr sz="1600">
              <a:solidFill>
                <a:schemeClr val="dk1"/>
              </a:solidFill>
              <a:latin typeface="Fira Sans Extra Condensed"/>
              <a:ea typeface="Fira Sans Extra Condensed"/>
              <a:cs typeface="Fira Sans Extra Condensed"/>
              <a:sym typeface="Fira Sans Extra Condensed"/>
            </a:endParaRPr>
          </a:p>
          <a:p>
            <a:pPr indent="0" lvl="0" marL="457200" rtl="0" algn="l">
              <a:lnSpc>
                <a:spcPct val="115000"/>
              </a:lnSpc>
              <a:spcBef>
                <a:spcPts val="0"/>
              </a:spcBef>
              <a:spcAft>
                <a:spcPts val="0"/>
              </a:spcAft>
              <a:buNone/>
            </a:pPr>
            <a:r>
              <a:t/>
            </a:r>
            <a:endParaRPr sz="1600">
              <a:solidFill>
                <a:schemeClr val="dk1"/>
              </a:solidFill>
              <a:latin typeface="Fira Sans Extra Condensed"/>
              <a:ea typeface="Fira Sans Extra Condensed"/>
              <a:cs typeface="Fira Sans Extra Condensed"/>
              <a:sym typeface="Fira Sans Extra Condensed"/>
            </a:endParaRPr>
          </a:p>
          <a:p>
            <a:pPr indent="-292100" lvl="0" marL="457200" rtl="0" algn="l">
              <a:lnSpc>
                <a:spcPct val="115000"/>
              </a:lnSpc>
              <a:spcBef>
                <a:spcPts val="0"/>
              </a:spcBef>
              <a:spcAft>
                <a:spcPts val="0"/>
              </a:spcAft>
              <a:buClr>
                <a:schemeClr val="dk1"/>
              </a:buClr>
              <a:buSzPts val="1000"/>
              <a:buFont typeface="Fira Sans Extra Condensed"/>
              <a:buChar char="●"/>
            </a:pPr>
            <a:r>
              <a:rPr lang="en-GB" sz="1600">
                <a:solidFill>
                  <a:schemeClr val="dk1"/>
                </a:solidFill>
                <a:latin typeface="Fira Sans Extra Condensed"/>
                <a:ea typeface="Fira Sans Extra Condensed"/>
                <a:cs typeface="Fira Sans Extra Condensed"/>
                <a:sym typeface="Fira Sans Extra Condensed"/>
              </a:rPr>
              <a:t>Features that lead to greater impurity reduction have higher importance.</a:t>
            </a:r>
            <a:endParaRPr sz="1600">
              <a:solidFill>
                <a:schemeClr val="dk1"/>
              </a:solidFill>
              <a:latin typeface="Fira Sans Extra Condensed"/>
              <a:ea typeface="Fira Sans Extra Condensed"/>
              <a:cs typeface="Fira Sans Extra Condensed"/>
              <a:sym typeface="Fira Sans Extra Condense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3" name="Shape 1423"/>
        <p:cNvGrpSpPr/>
        <p:nvPr/>
      </p:nvGrpSpPr>
      <p:grpSpPr>
        <a:xfrm>
          <a:off x="0" y="0"/>
          <a:ext cx="0" cy="0"/>
          <a:chOff x="0" y="0"/>
          <a:chExt cx="0" cy="0"/>
        </a:xfrm>
      </p:grpSpPr>
      <p:sp>
        <p:nvSpPr>
          <p:cNvPr id="1424" name="Google Shape;1424;p59"/>
          <p:cNvSpPr txBox="1"/>
          <p:nvPr>
            <p:ph type="ctrTitle"/>
          </p:nvPr>
        </p:nvSpPr>
        <p:spPr>
          <a:xfrm>
            <a:off x="609600" y="1150825"/>
            <a:ext cx="4252200" cy="239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RESULTS &amp; ANALYSIS</a:t>
            </a:r>
            <a:endParaRPr/>
          </a:p>
        </p:txBody>
      </p:sp>
      <p:grpSp>
        <p:nvGrpSpPr>
          <p:cNvPr id="1425" name="Google Shape;1425;p59"/>
          <p:cNvGrpSpPr/>
          <p:nvPr/>
        </p:nvGrpSpPr>
        <p:grpSpPr>
          <a:xfrm>
            <a:off x="6400784" y="1414779"/>
            <a:ext cx="1801298" cy="2313940"/>
            <a:chOff x="2616388" y="1504175"/>
            <a:chExt cx="2082425" cy="2675075"/>
          </a:xfrm>
        </p:grpSpPr>
        <p:sp>
          <p:nvSpPr>
            <p:cNvPr id="1426" name="Google Shape;1426;p59"/>
            <p:cNvSpPr/>
            <p:nvPr/>
          </p:nvSpPr>
          <p:spPr>
            <a:xfrm>
              <a:off x="2616688" y="3345475"/>
              <a:ext cx="1897575" cy="833775"/>
            </a:xfrm>
            <a:custGeom>
              <a:rect b="b" l="l" r="r" t="t"/>
              <a:pathLst>
                <a:path extrusionOk="0" h="33351" w="75903">
                  <a:moveTo>
                    <a:pt x="0" y="1"/>
                  </a:moveTo>
                  <a:lnTo>
                    <a:pt x="0" y="989"/>
                  </a:lnTo>
                  <a:cubicBezTo>
                    <a:pt x="0" y="1108"/>
                    <a:pt x="72" y="1215"/>
                    <a:pt x="191" y="1275"/>
                  </a:cubicBezTo>
                  <a:lnTo>
                    <a:pt x="55472" y="33195"/>
                  </a:lnTo>
                  <a:cubicBezTo>
                    <a:pt x="55829" y="33350"/>
                    <a:pt x="56246" y="33338"/>
                    <a:pt x="56591" y="33148"/>
                  </a:cubicBezTo>
                  <a:lnTo>
                    <a:pt x="75629" y="22158"/>
                  </a:lnTo>
                  <a:cubicBezTo>
                    <a:pt x="75784" y="22087"/>
                    <a:pt x="75879" y="21944"/>
                    <a:pt x="75903" y="21789"/>
                  </a:cubicBezTo>
                  <a:lnTo>
                    <a:pt x="75903" y="20801"/>
                  </a:lnTo>
                  <a:close/>
                </a:path>
              </a:pathLst>
            </a:custGeom>
            <a:gradFill>
              <a:gsLst>
                <a:gs pos="0">
                  <a:schemeClr val="accent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59"/>
            <p:cNvSpPr/>
            <p:nvPr/>
          </p:nvSpPr>
          <p:spPr>
            <a:xfrm>
              <a:off x="2616388" y="3057550"/>
              <a:ext cx="1897875" cy="1095775"/>
            </a:xfrm>
            <a:custGeom>
              <a:rect b="b" l="l" r="r" t="t"/>
              <a:pathLst>
                <a:path extrusionOk="0" h="43831" w="75915">
                  <a:moveTo>
                    <a:pt x="19950" y="0"/>
                  </a:moveTo>
                  <a:cubicBezTo>
                    <a:pt x="19729" y="0"/>
                    <a:pt x="19496" y="55"/>
                    <a:pt x="19312" y="159"/>
                  </a:cubicBezTo>
                  <a:lnTo>
                    <a:pt x="274" y="11149"/>
                  </a:lnTo>
                  <a:cubicBezTo>
                    <a:pt x="120" y="11220"/>
                    <a:pt x="24" y="11351"/>
                    <a:pt x="0" y="11518"/>
                  </a:cubicBezTo>
                  <a:cubicBezTo>
                    <a:pt x="12" y="11637"/>
                    <a:pt x="84" y="11744"/>
                    <a:pt x="191" y="11804"/>
                  </a:cubicBezTo>
                  <a:lnTo>
                    <a:pt x="55484" y="43724"/>
                  </a:lnTo>
                  <a:cubicBezTo>
                    <a:pt x="55647" y="43795"/>
                    <a:pt x="55822" y="43831"/>
                    <a:pt x="55998" y="43831"/>
                  </a:cubicBezTo>
                  <a:cubicBezTo>
                    <a:pt x="56207" y="43831"/>
                    <a:pt x="56415" y="43780"/>
                    <a:pt x="56603" y="43677"/>
                  </a:cubicBezTo>
                  <a:lnTo>
                    <a:pt x="75641" y="32687"/>
                  </a:lnTo>
                  <a:cubicBezTo>
                    <a:pt x="75796" y="32616"/>
                    <a:pt x="75891" y="32485"/>
                    <a:pt x="75915" y="32318"/>
                  </a:cubicBezTo>
                  <a:cubicBezTo>
                    <a:pt x="75903" y="32199"/>
                    <a:pt x="75831" y="32080"/>
                    <a:pt x="75724" y="32032"/>
                  </a:cubicBezTo>
                  <a:lnTo>
                    <a:pt x="20432" y="112"/>
                  </a:lnTo>
                  <a:cubicBezTo>
                    <a:pt x="20303" y="37"/>
                    <a:pt x="20131" y="0"/>
                    <a:pt x="19950" y="0"/>
                  </a:cubicBezTo>
                  <a:close/>
                </a:path>
              </a:pathLst>
            </a:custGeom>
            <a:gradFill>
              <a:gsLst>
                <a:gs pos="0">
                  <a:schemeClr val="accent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59"/>
            <p:cNvSpPr/>
            <p:nvPr/>
          </p:nvSpPr>
          <p:spPr>
            <a:xfrm>
              <a:off x="2643763" y="3070150"/>
              <a:ext cx="1853825" cy="1070400"/>
            </a:xfrm>
            <a:custGeom>
              <a:rect b="b" l="l" r="r" t="t"/>
              <a:pathLst>
                <a:path extrusionOk="0" h="42816" w="74153">
                  <a:moveTo>
                    <a:pt x="54841" y="42732"/>
                  </a:moveTo>
                  <a:lnTo>
                    <a:pt x="156" y="11157"/>
                  </a:lnTo>
                  <a:cubicBezTo>
                    <a:pt x="1" y="11073"/>
                    <a:pt x="25" y="10931"/>
                    <a:pt x="191" y="10823"/>
                  </a:cubicBezTo>
                  <a:lnTo>
                    <a:pt x="18741" y="108"/>
                  </a:lnTo>
                  <a:cubicBezTo>
                    <a:pt x="18920" y="13"/>
                    <a:pt x="19134" y="1"/>
                    <a:pt x="19313" y="84"/>
                  </a:cubicBezTo>
                  <a:lnTo>
                    <a:pt x="74010" y="31671"/>
                  </a:lnTo>
                  <a:cubicBezTo>
                    <a:pt x="74153" y="31755"/>
                    <a:pt x="74129" y="31897"/>
                    <a:pt x="73962" y="31993"/>
                  </a:cubicBezTo>
                  <a:lnTo>
                    <a:pt x="55413" y="42708"/>
                  </a:lnTo>
                  <a:cubicBezTo>
                    <a:pt x="55234" y="42815"/>
                    <a:pt x="55020" y="42815"/>
                    <a:pt x="54841" y="42732"/>
                  </a:cubicBezTo>
                  <a:close/>
                </a:path>
              </a:pathLst>
            </a:custGeom>
            <a:gradFill>
              <a:gsLst>
                <a:gs pos="0">
                  <a:schemeClr val="accent2"/>
                </a:gs>
                <a:gs pos="100000">
                  <a:schemeClr val="accent3"/>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29" name="Google Shape;1429;p59"/>
            <p:cNvGrpSpPr/>
            <p:nvPr/>
          </p:nvGrpSpPr>
          <p:grpSpPr>
            <a:xfrm>
              <a:off x="2723238" y="3123575"/>
              <a:ext cx="1675550" cy="965475"/>
              <a:chOff x="2723238" y="3123575"/>
              <a:chExt cx="1675550" cy="965475"/>
            </a:xfrm>
          </p:grpSpPr>
          <p:sp>
            <p:nvSpPr>
              <p:cNvPr id="1430" name="Google Shape;1430;p59"/>
              <p:cNvSpPr/>
              <p:nvPr/>
            </p:nvSpPr>
            <p:spPr>
              <a:xfrm>
                <a:off x="3065263" y="3123575"/>
                <a:ext cx="141100" cy="79225"/>
              </a:xfrm>
              <a:custGeom>
                <a:rect b="b" l="l" r="r" t="t"/>
                <a:pathLst>
                  <a:path extrusionOk="0" h="3169" w="5644">
                    <a:moveTo>
                      <a:pt x="2190" y="0"/>
                    </a:moveTo>
                    <a:cubicBezTo>
                      <a:pt x="2018" y="0"/>
                      <a:pt x="1846" y="42"/>
                      <a:pt x="1691" y="126"/>
                    </a:cubicBezTo>
                    <a:lnTo>
                      <a:pt x="310" y="924"/>
                    </a:lnTo>
                    <a:cubicBezTo>
                      <a:pt x="36" y="1090"/>
                      <a:pt x="0" y="1328"/>
                      <a:pt x="238" y="1459"/>
                    </a:cubicBezTo>
                    <a:lnTo>
                      <a:pt x="3036" y="3079"/>
                    </a:lnTo>
                    <a:cubicBezTo>
                      <a:pt x="3173" y="3139"/>
                      <a:pt x="3317" y="3169"/>
                      <a:pt x="3460" y="3169"/>
                    </a:cubicBezTo>
                    <a:cubicBezTo>
                      <a:pt x="3629" y="3169"/>
                      <a:pt x="3798" y="3127"/>
                      <a:pt x="3953" y="3043"/>
                    </a:cubicBezTo>
                    <a:lnTo>
                      <a:pt x="5346" y="2233"/>
                    </a:lnTo>
                    <a:cubicBezTo>
                      <a:pt x="5620" y="2067"/>
                      <a:pt x="5644" y="1828"/>
                      <a:pt x="5406" y="1697"/>
                    </a:cubicBezTo>
                    <a:lnTo>
                      <a:pt x="2619" y="90"/>
                    </a:lnTo>
                    <a:cubicBezTo>
                      <a:pt x="2483" y="30"/>
                      <a:pt x="2337" y="0"/>
                      <a:pt x="219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59"/>
              <p:cNvSpPr/>
              <p:nvPr/>
            </p:nvSpPr>
            <p:spPr>
              <a:xfrm>
                <a:off x="3197713" y="3200100"/>
                <a:ext cx="141100" cy="79200"/>
              </a:xfrm>
              <a:custGeom>
                <a:rect b="b" l="l" r="r" t="t"/>
                <a:pathLst>
                  <a:path extrusionOk="0" h="3168" w="5644">
                    <a:moveTo>
                      <a:pt x="2199" y="0"/>
                    </a:moveTo>
                    <a:cubicBezTo>
                      <a:pt x="2023" y="0"/>
                      <a:pt x="1848" y="45"/>
                      <a:pt x="1691" y="137"/>
                    </a:cubicBezTo>
                    <a:lnTo>
                      <a:pt x="310" y="934"/>
                    </a:lnTo>
                    <a:cubicBezTo>
                      <a:pt x="36" y="1089"/>
                      <a:pt x="0" y="1327"/>
                      <a:pt x="239" y="1470"/>
                    </a:cubicBezTo>
                    <a:lnTo>
                      <a:pt x="3036" y="3077"/>
                    </a:lnTo>
                    <a:cubicBezTo>
                      <a:pt x="3173" y="3137"/>
                      <a:pt x="3317" y="3167"/>
                      <a:pt x="3460" y="3167"/>
                    </a:cubicBezTo>
                    <a:cubicBezTo>
                      <a:pt x="3630" y="3167"/>
                      <a:pt x="3798" y="3126"/>
                      <a:pt x="3953" y="3042"/>
                    </a:cubicBezTo>
                    <a:lnTo>
                      <a:pt x="5346" y="2244"/>
                    </a:lnTo>
                    <a:cubicBezTo>
                      <a:pt x="5620" y="2077"/>
                      <a:pt x="5644" y="1839"/>
                      <a:pt x="5406" y="1708"/>
                    </a:cubicBezTo>
                    <a:lnTo>
                      <a:pt x="2620" y="89"/>
                    </a:lnTo>
                    <a:cubicBezTo>
                      <a:pt x="2486" y="30"/>
                      <a:pt x="2342" y="0"/>
                      <a:pt x="219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59"/>
              <p:cNvSpPr/>
              <p:nvPr/>
            </p:nvSpPr>
            <p:spPr>
              <a:xfrm>
                <a:off x="3330463" y="3276550"/>
                <a:ext cx="140825" cy="79075"/>
              </a:xfrm>
              <a:custGeom>
                <a:rect b="b" l="l" r="r" t="t"/>
                <a:pathLst>
                  <a:path extrusionOk="0" h="3163" w="5633">
                    <a:moveTo>
                      <a:pt x="2179" y="1"/>
                    </a:moveTo>
                    <a:cubicBezTo>
                      <a:pt x="2006" y="1"/>
                      <a:pt x="1834" y="43"/>
                      <a:pt x="1679" y="127"/>
                    </a:cubicBezTo>
                    <a:lnTo>
                      <a:pt x="298" y="924"/>
                    </a:lnTo>
                    <a:cubicBezTo>
                      <a:pt x="24" y="1091"/>
                      <a:pt x="1" y="1329"/>
                      <a:pt x="227" y="1460"/>
                    </a:cubicBezTo>
                    <a:lnTo>
                      <a:pt x="3025" y="3067"/>
                    </a:lnTo>
                    <a:cubicBezTo>
                      <a:pt x="3159" y="3132"/>
                      <a:pt x="3300" y="3162"/>
                      <a:pt x="3441" y="3162"/>
                    </a:cubicBezTo>
                    <a:cubicBezTo>
                      <a:pt x="3613" y="3162"/>
                      <a:pt x="3784" y="3117"/>
                      <a:pt x="3942" y="3032"/>
                    </a:cubicBezTo>
                    <a:lnTo>
                      <a:pt x="5335" y="2234"/>
                    </a:lnTo>
                    <a:cubicBezTo>
                      <a:pt x="5608" y="2079"/>
                      <a:pt x="5632" y="1841"/>
                      <a:pt x="5394" y="1698"/>
                    </a:cubicBezTo>
                    <a:lnTo>
                      <a:pt x="2608" y="91"/>
                    </a:lnTo>
                    <a:cubicBezTo>
                      <a:pt x="2472" y="31"/>
                      <a:pt x="2325" y="1"/>
                      <a:pt x="217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59"/>
              <p:cNvSpPr/>
              <p:nvPr/>
            </p:nvSpPr>
            <p:spPr>
              <a:xfrm>
                <a:off x="3462613" y="3353050"/>
                <a:ext cx="141125" cy="79075"/>
              </a:xfrm>
              <a:custGeom>
                <a:rect b="b" l="l" r="r" t="t"/>
                <a:pathLst>
                  <a:path extrusionOk="0" h="3163" w="5645">
                    <a:moveTo>
                      <a:pt x="2191" y="1"/>
                    </a:moveTo>
                    <a:cubicBezTo>
                      <a:pt x="2019" y="1"/>
                      <a:pt x="1846" y="43"/>
                      <a:pt x="1692" y="127"/>
                    </a:cubicBezTo>
                    <a:lnTo>
                      <a:pt x="311" y="924"/>
                    </a:lnTo>
                    <a:cubicBezTo>
                      <a:pt x="37" y="1091"/>
                      <a:pt x="1" y="1329"/>
                      <a:pt x="239" y="1460"/>
                    </a:cubicBezTo>
                    <a:lnTo>
                      <a:pt x="3037" y="3067"/>
                    </a:lnTo>
                    <a:cubicBezTo>
                      <a:pt x="3171" y="3132"/>
                      <a:pt x="3315" y="3162"/>
                      <a:pt x="3458" y="3162"/>
                    </a:cubicBezTo>
                    <a:cubicBezTo>
                      <a:pt x="3634" y="3162"/>
                      <a:pt x="3809" y="3117"/>
                      <a:pt x="3966" y="3032"/>
                    </a:cubicBezTo>
                    <a:lnTo>
                      <a:pt x="5347" y="2234"/>
                    </a:lnTo>
                    <a:cubicBezTo>
                      <a:pt x="5609" y="2079"/>
                      <a:pt x="5645" y="1841"/>
                      <a:pt x="5406" y="1698"/>
                    </a:cubicBezTo>
                    <a:lnTo>
                      <a:pt x="2620" y="91"/>
                    </a:lnTo>
                    <a:cubicBezTo>
                      <a:pt x="2484" y="31"/>
                      <a:pt x="2337" y="1"/>
                      <a:pt x="219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59"/>
              <p:cNvSpPr/>
              <p:nvPr/>
            </p:nvSpPr>
            <p:spPr>
              <a:xfrm>
                <a:off x="3595388" y="3429425"/>
                <a:ext cx="140800" cy="79200"/>
              </a:xfrm>
              <a:custGeom>
                <a:rect b="b" l="l" r="r" t="t"/>
                <a:pathLst>
                  <a:path extrusionOk="0" h="3168" w="5632">
                    <a:moveTo>
                      <a:pt x="2187" y="1"/>
                    </a:moveTo>
                    <a:cubicBezTo>
                      <a:pt x="2013" y="1"/>
                      <a:pt x="1841" y="46"/>
                      <a:pt x="1691" y="131"/>
                    </a:cubicBezTo>
                    <a:lnTo>
                      <a:pt x="298" y="929"/>
                    </a:lnTo>
                    <a:cubicBezTo>
                      <a:pt x="24" y="1096"/>
                      <a:pt x="0" y="1334"/>
                      <a:pt x="238" y="1465"/>
                    </a:cubicBezTo>
                    <a:lnTo>
                      <a:pt x="3024" y="3072"/>
                    </a:lnTo>
                    <a:cubicBezTo>
                      <a:pt x="3158" y="3137"/>
                      <a:pt x="3302" y="3167"/>
                      <a:pt x="3446" y="3167"/>
                    </a:cubicBezTo>
                    <a:cubicBezTo>
                      <a:pt x="3621" y="3167"/>
                      <a:pt x="3796" y="3122"/>
                      <a:pt x="3953" y="3037"/>
                    </a:cubicBezTo>
                    <a:lnTo>
                      <a:pt x="5334" y="2239"/>
                    </a:lnTo>
                    <a:cubicBezTo>
                      <a:pt x="5608" y="2084"/>
                      <a:pt x="5632" y="1846"/>
                      <a:pt x="5406" y="1703"/>
                    </a:cubicBezTo>
                    <a:lnTo>
                      <a:pt x="2608" y="96"/>
                    </a:lnTo>
                    <a:cubicBezTo>
                      <a:pt x="2474" y="31"/>
                      <a:pt x="2330" y="1"/>
                      <a:pt x="218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59"/>
              <p:cNvSpPr/>
              <p:nvPr/>
            </p:nvSpPr>
            <p:spPr>
              <a:xfrm>
                <a:off x="3727838" y="3505775"/>
                <a:ext cx="141100" cy="79325"/>
              </a:xfrm>
              <a:custGeom>
                <a:rect b="b" l="l" r="r" t="t"/>
                <a:pathLst>
                  <a:path extrusionOk="0" h="3173" w="5644">
                    <a:moveTo>
                      <a:pt x="2188" y="1"/>
                    </a:moveTo>
                    <a:cubicBezTo>
                      <a:pt x="2014" y="1"/>
                      <a:pt x="1842" y="46"/>
                      <a:pt x="1691" y="137"/>
                    </a:cubicBezTo>
                    <a:lnTo>
                      <a:pt x="298" y="935"/>
                    </a:lnTo>
                    <a:cubicBezTo>
                      <a:pt x="24" y="1090"/>
                      <a:pt x="0" y="1328"/>
                      <a:pt x="239" y="1471"/>
                    </a:cubicBezTo>
                    <a:lnTo>
                      <a:pt x="3025" y="3078"/>
                    </a:lnTo>
                    <a:cubicBezTo>
                      <a:pt x="3159" y="3142"/>
                      <a:pt x="3302" y="3173"/>
                      <a:pt x="3446" y="3173"/>
                    </a:cubicBezTo>
                    <a:cubicBezTo>
                      <a:pt x="3621" y="3173"/>
                      <a:pt x="3796" y="3128"/>
                      <a:pt x="3953" y="3042"/>
                    </a:cubicBezTo>
                    <a:lnTo>
                      <a:pt x="5334" y="2245"/>
                    </a:lnTo>
                    <a:cubicBezTo>
                      <a:pt x="5608" y="2090"/>
                      <a:pt x="5644" y="1852"/>
                      <a:pt x="5406" y="1709"/>
                    </a:cubicBezTo>
                    <a:lnTo>
                      <a:pt x="2608" y="90"/>
                    </a:lnTo>
                    <a:cubicBezTo>
                      <a:pt x="2474" y="31"/>
                      <a:pt x="2330" y="1"/>
                      <a:pt x="218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59"/>
              <p:cNvSpPr/>
              <p:nvPr/>
            </p:nvSpPr>
            <p:spPr>
              <a:xfrm>
                <a:off x="3860288" y="3582425"/>
                <a:ext cx="141125" cy="79175"/>
              </a:xfrm>
              <a:custGeom>
                <a:rect b="b" l="l" r="r" t="t"/>
                <a:pathLst>
                  <a:path extrusionOk="0" h="3167" w="5645">
                    <a:moveTo>
                      <a:pt x="2188" y="1"/>
                    </a:moveTo>
                    <a:cubicBezTo>
                      <a:pt x="2014" y="1"/>
                      <a:pt x="1842" y="46"/>
                      <a:pt x="1691" y="131"/>
                    </a:cubicBezTo>
                    <a:lnTo>
                      <a:pt x="298" y="929"/>
                    </a:lnTo>
                    <a:cubicBezTo>
                      <a:pt x="25" y="1084"/>
                      <a:pt x="1" y="1322"/>
                      <a:pt x="239" y="1465"/>
                    </a:cubicBezTo>
                    <a:lnTo>
                      <a:pt x="3025" y="3072"/>
                    </a:lnTo>
                    <a:cubicBezTo>
                      <a:pt x="3159" y="3136"/>
                      <a:pt x="3303" y="3167"/>
                      <a:pt x="3446" y="3167"/>
                    </a:cubicBezTo>
                    <a:cubicBezTo>
                      <a:pt x="3621" y="3167"/>
                      <a:pt x="3796" y="3121"/>
                      <a:pt x="3954" y="3036"/>
                    </a:cubicBezTo>
                    <a:lnTo>
                      <a:pt x="5335" y="2239"/>
                    </a:lnTo>
                    <a:cubicBezTo>
                      <a:pt x="5609" y="2084"/>
                      <a:pt x="5644" y="1846"/>
                      <a:pt x="5406" y="1703"/>
                    </a:cubicBezTo>
                    <a:lnTo>
                      <a:pt x="2608" y="95"/>
                    </a:lnTo>
                    <a:cubicBezTo>
                      <a:pt x="2474" y="31"/>
                      <a:pt x="2330" y="1"/>
                      <a:pt x="218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59"/>
              <p:cNvSpPr/>
              <p:nvPr/>
            </p:nvSpPr>
            <p:spPr>
              <a:xfrm>
                <a:off x="3992738" y="3658925"/>
                <a:ext cx="141125" cy="79175"/>
              </a:xfrm>
              <a:custGeom>
                <a:rect b="b" l="l" r="r" t="t"/>
                <a:pathLst>
                  <a:path extrusionOk="0" h="3167" w="5645">
                    <a:moveTo>
                      <a:pt x="2192" y="1"/>
                    </a:moveTo>
                    <a:cubicBezTo>
                      <a:pt x="2020" y="1"/>
                      <a:pt x="1849" y="46"/>
                      <a:pt x="1692" y="131"/>
                    </a:cubicBezTo>
                    <a:lnTo>
                      <a:pt x="299" y="929"/>
                    </a:lnTo>
                    <a:cubicBezTo>
                      <a:pt x="25" y="1084"/>
                      <a:pt x="1" y="1322"/>
                      <a:pt x="239" y="1465"/>
                    </a:cubicBezTo>
                    <a:lnTo>
                      <a:pt x="3025" y="3072"/>
                    </a:lnTo>
                    <a:cubicBezTo>
                      <a:pt x="3159" y="3136"/>
                      <a:pt x="3303" y="3167"/>
                      <a:pt x="3446" y="3167"/>
                    </a:cubicBezTo>
                    <a:cubicBezTo>
                      <a:pt x="3622" y="3167"/>
                      <a:pt x="3797" y="3121"/>
                      <a:pt x="3954" y="3036"/>
                    </a:cubicBezTo>
                    <a:lnTo>
                      <a:pt x="5335" y="2239"/>
                    </a:lnTo>
                    <a:cubicBezTo>
                      <a:pt x="5609" y="2084"/>
                      <a:pt x="5645" y="1834"/>
                      <a:pt x="5406" y="1703"/>
                    </a:cubicBezTo>
                    <a:lnTo>
                      <a:pt x="2608" y="95"/>
                    </a:lnTo>
                    <a:cubicBezTo>
                      <a:pt x="2474" y="31"/>
                      <a:pt x="2333" y="1"/>
                      <a:pt x="219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59"/>
              <p:cNvSpPr/>
              <p:nvPr/>
            </p:nvSpPr>
            <p:spPr>
              <a:xfrm>
                <a:off x="4125213" y="3735425"/>
                <a:ext cx="141100" cy="79050"/>
              </a:xfrm>
              <a:custGeom>
                <a:rect b="b" l="l" r="r" t="t"/>
                <a:pathLst>
                  <a:path extrusionOk="0" h="3162" w="5644">
                    <a:moveTo>
                      <a:pt x="2192" y="0"/>
                    </a:moveTo>
                    <a:cubicBezTo>
                      <a:pt x="2019" y="0"/>
                      <a:pt x="1848" y="46"/>
                      <a:pt x="1691" y="131"/>
                    </a:cubicBezTo>
                    <a:lnTo>
                      <a:pt x="298" y="929"/>
                    </a:lnTo>
                    <a:cubicBezTo>
                      <a:pt x="36" y="1084"/>
                      <a:pt x="0" y="1322"/>
                      <a:pt x="238" y="1464"/>
                    </a:cubicBezTo>
                    <a:lnTo>
                      <a:pt x="3024" y="3072"/>
                    </a:lnTo>
                    <a:cubicBezTo>
                      <a:pt x="3161" y="3132"/>
                      <a:pt x="3307" y="3162"/>
                      <a:pt x="3453" y="3162"/>
                    </a:cubicBezTo>
                    <a:cubicBezTo>
                      <a:pt x="3626" y="3162"/>
                      <a:pt x="3798" y="3120"/>
                      <a:pt x="3953" y="3036"/>
                    </a:cubicBezTo>
                    <a:lnTo>
                      <a:pt x="5334" y="2238"/>
                    </a:lnTo>
                    <a:cubicBezTo>
                      <a:pt x="5608" y="2084"/>
                      <a:pt x="5644" y="1845"/>
                      <a:pt x="5406" y="1703"/>
                    </a:cubicBezTo>
                    <a:lnTo>
                      <a:pt x="2608" y="95"/>
                    </a:lnTo>
                    <a:cubicBezTo>
                      <a:pt x="2474" y="31"/>
                      <a:pt x="2332" y="0"/>
                      <a:pt x="219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59"/>
              <p:cNvSpPr/>
              <p:nvPr/>
            </p:nvSpPr>
            <p:spPr>
              <a:xfrm>
                <a:off x="4257663" y="3811925"/>
                <a:ext cx="141125" cy="79050"/>
              </a:xfrm>
              <a:custGeom>
                <a:rect b="b" l="l" r="r" t="t"/>
                <a:pathLst>
                  <a:path extrusionOk="0" h="3162" w="5645">
                    <a:moveTo>
                      <a:pt x="2192" y="0"/>
                    </a:moveTo>
                    <a:cubicBezTo>
                      <a:pt x="2020" y="0"/>
                      <a:pt x="1848" y="46"/>
                      <a:pt x="1691" y="131"/>
                    </a:cubicBezTo>
                    <a:lnTo>
                      <a:pt x="310" y="929"/>
                    </a:lnTo>
                    <a:cubicBezTo>
                      <a:pt x="36" y="1083"/>
                      <a:pt x="1" y="1322"/>
                      <a:pt x="239" y="1464"/>
                    </a:cubicBezTo>
                    <a:lnTo>
                      <a:pt x="3037" y="3072"/>
                    </a:lnTo>
                    <a:cubicBezTo>
                      <a:pt x="3168" y="3132"/>
                      <a:pt x="3311" y="3162"/>
                      <a:pt x="3456" y="3162"/>
                    </a:cubicBezTo>
                    <a:cubicBezTo>
                      <a:pt x="3626" y="3162"/>
                      <a:pt x="3799" y="3120"/>
                      <a:pt x="3953" y="3036"/>
                    </a:cubicBezTo>
                    <a:lnTo>
                      <a:pt x="5335" y="2226"/>
                    </a:lnTo>
                    <a:cubicBezTo>
                      <a:pt x="5608" y="2072"/>
                      <a:pt x="5644" y="1833"/>
                      <a:pt x="5406" y="1703"/>
                    </a:cubicBezTo>
                    <a:lnTo>
                      <a:pt x="2608" y="95"/>
                    </a:lnTo>
                    <a:cubicBezTo>
                      <a:pt x="2474" y="31"/>
                      <a:pt x="2333" y="0"/>
                      <a:pt x="219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59"/>
              <p:cNvSpPr/>
              <p:nvPr/>
            </p:nvSpPr>
            <p:spPr>
              <a:xfrm>
                <a:off x="2968213" y="3176425"/>
                <a:ext cx="145575" cy="82925"/>
              </a:xfrm>
              <a:custGeom>
                <a:rect b="b" l="l" r="r" t="t"/>
                <a:pathLst>
                  <a:path extrusionOk="0" h="3317" w="5823">
                    <a:moveTo>
                      <a:pt x="2286" y="1"/>
                    </a:moveTo>
                    <a:cubicBezTo>
                      <a:pt x="2193" y="1"/>
                      <a:pt x="2099" y="25"/>
                      <a:pt x="2013" y="72"/>
                    </a:cubicBezTo>
                    <a:lnTo>
                      <a:pt x="155" y="1143"/>
                    </a:lnTo>
                    <a:cubicBezTo>
                      <a:pt x="13" y="1226"/>
                      <a:pt x="1" y="1346"/>
                      <a:pt x="120" y="1417"/>
                    </a:cubicBezTo>
                    <a:lnTo>
                      <a:pt x="3323" y="3274"/>
                    </a:lnTo>
                    <a:cubicBezTo>
                      <a:pt x="3393" y="3302"/>
                      <a:pt x="3469" y="3316"/>
                      <a:pt x="3546" y="3316"/>
                    </a:cubicBezTo>
                    <a:cubicBezTo>
                      <a:pt x="3636" y="3316"/>
                      <a:pt x="3727" y="3296"/>
                      <a:pt x="3811" y="3251"/>
                    </a:cubicBezTo>
                    <a:lnTo>
                      <a:pt x="5668" y="2179"/>
                    </a:lnTo>
                    <a:cubicBezTo>
                      <a:pt x="5811" y="2096"/>
                      <a:pt x="5823" y="1965"/>
                      <a:pt x="5704" y="1893"/>
                    </a:cubicBezTo>
                    <a:lnTo>
                      <a:pt x="2501" y="48"/>
                    </a:lnTo>
                    <a:cubicBezTo>
                      <a:pt x="2432" y="16"/>
                      <a:pt x="2359" y="1"/>
                      <a:pt x="228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59"/>
              <p:cNvSpPr/>
              <p:nvPr/>
            </p:nvSpPr>
            <p:spPr>
              <a:xfrm>
                <a:off x="2886963" y="3223950"/>
                <a:ext cx="201225" cy="114625"/>
              </a:xfrm>
              <a:custGeom>
                <a:rect b="b" l="l" r="r" t="t"/>
                <a:pathLst>
                  <a:path extrusionOk="0" h="4585" w="8049">
                    <a:moveTo>
                      <a:pt x="2260" y="1"/>
                    </a:moveTo>
                    <a:cubicBezTo>
                      <a:pt x="2155" y="1"/>
                      <a:pt x="2049" y="25"/>
                      <a:pt x="1953" y="76"/>
                    </a:cubicBezTo>
                    <a:lnTo>
                      <a:pt x="191" y="1100"/>
                    </a:lnTo>
                    <a:cubicBezTo>
                      <a:pt x="24" y="1195"/>
                      <a:pt x="0" y="1338"/>
                      <a:pt x="155" y="1433"/>
                    </a:cubicBezTo>
                    <a:lnTo>
                      <a:pt x="5525" y="4529"/>
                    </a:lnTo>
                    <a:cubicBezTo>
                      <a:pt x="5605" y="4566"/>
                      <a:pt x="5693" y="4584"/>
                      <a:pt x="5780" y="4584"/>
                    </a:cubicBezTo>
                    <a:cubicBezTo>
                      <a:pt x="5887" y="4584"/>
                      <a:pt x="5993" y="4557"/>
                      <a:pt x="6084" y="4505"/>
                    </a:cubicBezTo>
                    <a:lnTo>
                      <a:pt x="7858" y="3481"/>
                    </a:lnTo>
                    <a:cubicBezTo>
                      <a:pt x="8025" y="3386"/>
                      <a:pt x="8049" y="3243"/>
                      <a:pt x="7894" y="3159"/>
                    </a:cubicBezTo>
                    <a:lnTo>
                      <a:pt x="2524" y="52"/>
                    </a:lnTo>
                    <a:cubicBezTo>
                      <a:pt x="2441" y="19"/>
                      <a:pt x="2351" y="1"/>
                      <a:pt x="226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59"/>
              <p:cNvSpPr/>
              <p:nvPr/>
            </p:nvSpPr>
            <p:spPr>
              <a:xfrm>
                <a:off x="2805688" y="3271075"/>
                <a:ext cx="217325" cy="124050"/>
              </a:xfrm>
              <a:custGeom>
                <a:rect b="b" l="l" r="r" t="t"/>
                <a:pathLst>
                  <a:path extrusionOk="0" h="4962" w="8693">
                    <a:moveTo>
                      <a:pt x="2248" y="0"/>
                    </a:moveTo>
                    <a:cubicBezTo>
                      <a:pt x="2141" y="0"/>
                      <a:pt x="2036" y="27"/>
                      <a:pt x="1942" y="84"/>
                    </a:cubicBezTo>
                    <a:lnTo>
                      <a:pt x="191" y="1096"/>
                    </a:lnTo>
                    <a:cubicBezTo>
                      <a:pt x="13" y="1191"/>
                      <a:pt x="1" y="1346"/>
                      <a:pt x="144" y="1429"/>
                    </a:cubicBezTo>
                    <a:lnTo>
                      <a:pt x="6168" y="4906"/>
                    </a:lnTo>
                    <a:cubicBezTo>
                      <a:pt x="6254" y="4943"/>
                      <a:pt x="6345" y="4961"/>
                      <a:pt x="6435" y="4961"/>
                    </a:cubicBezTo>
                    <a:cubicBezTo>
                      <a:pt x="6544" y="4961"/>
                      <a:pt x="6653" y="4934"/>
                      <a:pt x="6752" y="4882"/>
                    </a:cubicBezTo>
                    <a:lnTo>
                      <a:pt x="8502" y="3882"/>
                    </a:lnTo>
                    <a:cubicBezTo>
                      <a:pt x="8669" y="3775"/>
                      <a:pt x="8692" y="3620"/>
                      <a:pt x="8538" y="3536"/>
                    </a:cubicBezTo>
                    <a:lnTo>
                      <a:pt x="2525" y="60"/>
                    </a:lnTo>
                    <a:cubicBezTo>
                      <a:pt x="2436" y="21"/>
                      <a:pt x="2341" y="0"/>
                      <a:pt x="224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59"/>
              <p:cNvSpPr/>
              <p:nvPr/>
            </p:nvSpPr>
            <p:spPr>
              <a:xfrm>
                <a:off x="4160638" y="3864775"/>
                <a:ext cx="145575" cy="82900"/>
              </a:xfrm>
              <a:custGeom>
                <a:rect b="b" l="l" r="r" t="t"/>
                <a:pathLst>
                  <a:path extrusionOk="0" h="3316" w="5823">
                    <a:moveTo>
                      <a:pt x="2255" y="1"/>
                    </a:moveTo>
                    <a:cubicBezTo>
                      <a:pt x="2170" y="1"/>
                      <a:pt x="2086" y="21"/>
                      <a:pt x="2012" y="65"/>
                    </a:cubicBezTo>
                    <a:lnTo>
                      <a:pt x="155" y="1148"/>
                    </a:lnTo>
                    <a:cubicBezTo>
                      <a:pt x="12" y="1220"/>
                      <a:pt x="0" y="1351"/>
                      <a:pt x="119" y="1422"/>
                    </a:cubicBezTo>
                    <a:lnTo>
                      <a:pt x="3322" y="3268"/>
                    </a:lnTo>
                    <a:cubicBezTo>
                      <a:pt x="3393" y="3300"/>
                      <a:pt x="3469" y="3316"/>
                      <a:pt x="3544" y="3316"/>
                    </a:cubicBezTo>
                    <a:cubicBezTo>
                      <a:pt x="3633" y="3316"/>
                      <a:pt x="3721" y="3294"/>
                      <a:pt x="3798" y="3256"/>
                    </a:cubicBezTo>
                    <a:lnTo>
                      <a:pt x="5667" y="2172"/>
                    </a:lnTo>
                    <a:cubicBezTo>
                      <a:pt x="5810" y="2089"/>
                      <a:pt x="5822" y="1970"/>
                      <a:pt x="5691" y="1898"/>
                    </a:cubicBezTo>
                    <a:lnTo>
                      <a:pt x="2489" y="53"/>
                    </a:lnTo>
                    <a:cubicBezTo>
                      <a:pt x="2414" y="19"/>
                      <a:pt x="2334" y="1"/>
                      <a:pt x="22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59"/>
              <p:cNvSpPr/>
              <p:nvPr/>
            </p:nvSpPr>
            <p:spPr>
              <a:xfrm>
                <a:off x="4023113" y="3879875"/>
                <a:ext cx="200950" cy="114525"/>
              </a:xfrm>
              <a:custGeom>
                <a:rect b="b" l="l" r="r" t="t"/>
                <a:pathLst>
                  <a:path extrusionOk="0" h="4581" w="8038">
                    <a:moveTo>
                      <a:pt x="2268" y="0"/>
                    </a:moveTo>
                    <a:cubicBezTo>
                      <a:pt x="2160" y="0"/>
                      <a:pt x="2051" y="28"/>
                      <a:pt x="1953" y="80"/>
                    </a:cubicBezTo>
                    <a:lnTo>
                      <a:pt x="191" y="1092"/>
                    </a:lnTo>
                    <a:cubicBezTo>
                      <a:pt x="24" y="1199"/>
                      <a:pt x="0" y="1342"/>
                      <a:pt x="143" y="1425"/>
                    </a:cubicBezTo>
                    <a:lnTo>
                      <a:pt x="5513" y="4521"/>
                    </a:lnTo>
                    <a:cubicBezTo>
                      <a:pt x="5597" y="4560"/>
                      <a:pt x="5688" y="4581"/>
                      <a:pt x="5780" y="4581"/>
                    </a:cubicBezTo>
                    <a:cubicBezTo>
                      <a:pt x="5885" y="4581"/>
                      <a:pt x="5990" y="4554"/>
                      <a:pt x="6085" y="4497"/>
                    </a:cubicBezTo>
                    <a:lnTo>
                      <a:pt x="7847" y="3485"/>
                    </a:lnTo>
                    <a:cubicBezTo>
                      <a:pt x="8013" y="3390"/>
                      <a:pt x="8037" y="3235"/>
                      <a:pt x="7882" y="3152"/>
                    </a:cubicBezTo>
                    <a:lnTo>
                      <a:pt x="2525" y="56"/>
                    </a:lnTo>
                    <a:cubicBezTo>
                      <a:pt x="2444" y="19"/>
                      <a:pt x="2357" y="0"/>
                      <a:pt x="22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59"/>
              <p:cNvSpPr/>
              <p:nvPr/>
            </p:nvSpPr>
            <p:spPr>
              <a:xfrm>
                <a:off x="3925188" y="3917450"/>
                <a:ext cx="217300" cy="123975"/>
              </a:xfrm>
              <a:custGeom>
                <a:rect b="b" l="l" r="r" t="t"/>
                <a:pathLst>
                  <a:path extrusionOk="0" h="4959" w="8692">
                    <a:moveTo>
                      <a:pt x="2253" y="1"/>
                    </a:moveTo>
                    <a:cubicBezTo>
                      <a:pt x="2143" y="1"/>
                      <a:pt x="2033" y="31"/>
                      <a:pt x="1929" y="89"/>
                    </a:cubicBezTo>
                    <a:lnTo>
                      <a:pt x="191" y="1089"/>
                    </a:lnTo>
                    <a:cubicBezTo>
                      <a:pt x="12" y="1184"/>
                      <a:pt x="0" y="1351"/>
                      <a:pt x="143" y="1422"/>
                    </a:cubicBezTo>
                    <a:lnTo>
                      <a:pt x="6168" y="4899"/>
                    </a:lnTo>
                    <a:cubicBezTo>
                      <a:pt x="6257" y="4938"/>
                      <a:pt x="6351" y="4959"/>
                      <a:pt x="6445" y="4959"/>
                    </a:cubicBezTo>
                    <a:cubicBezTo>
                      <a:pt x="6551" y="4959"/>
                      <a:pt x="6656" y="4932"/>
                      <a:pt x="6751" y="4875"/>
                    </a:cubicBezTo>
                    <a:lnTo>
                      <a:pt x="8501" y="3875"/>
                    </a:lnTo>
                    <a:cubicBezTo>
                      <a:pt x="8668" y="3780"/>
                      <a:pt x="8692" y="3625"/>
                      <a:pt x="8537" y="3542"/>
                    </a:cubicBezTo>
                    <a:lnTo>
                      <a:pt x="2524" y="65"/>
                    </a:lnTo>
                    <a:cubicBezTo>
                      <a:pt x="2438" y="22"/>
                      <a:pt x="2346" y="1"/>
                      <a:pt x="225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59"/>
              <p:cNvSpPr/>
              <p:nvPr/>
            </p:nvSpPr>
            <p:spPr>
              <a:xfrm>
                <a:off x="2723238" y="3317650"/>
                <a:ext cx="145875" cy="82975"/>
              </a:xfrm>
              <a:custGeom>
                <a:rect b="b" l="l" r="r" t="t"/>
                <a:pathLst>
                  <a:path extrusionOk="0" h="3319" w="5835">
                    <a:moveTo>
                      <a:pt x="2284" y="0"/>
                    </a:moveTo>
                    <a:cubicBezTo>
                      <a:pt x="2201" y="0"/>
                      <a:pt x="2120" y="21"/>
                      <a:pt x="2049" y="66"/>
                    </a:cubicBezTo>
                    <a:lnTo>
                      <a:pt x="156" y="1150"/>
                    </a:lnTo>
                    <a:cubicBezTo>
                      <a:pt x="25" y="1233"/>
                      <a:pt x="1" y="1352"/>
                      <a:pt x="120" y="1412"/>
                    </a:cubicBezTo>
                    <a:lnTo>
                      <a:pt x="3346" y="3281"/>
                    </a:lnTo>
                    <a:cubicBezTo>
                      <a:pt x="3408" y="3307"/>
                      <a:pt x="3474" y="3319"/>
                      <a:pt x="3541" y="3319"/>
                    </a:cubicBezTo>
                    <a:cubicBezTo>
                      <a:pt x="3629" y="3319"/>
                      <a:pt x="3718" y="3298"/>
                      <a:pt x="3799" y="3257"/>
                    </a:cubicBezTo>
                    <a:lnTo>
                      <a:pt x="5680" y="2174"/>
                    </a:lnTo>
                    <a:cubicBezTo>
                      <a:pt x="5823" y="2090"/>
                      <a:pt x="5835" y="1971"/>
                      <a:pt x="5716" y="1912"/>
                    </a:cubicBezTo>
                    <a:lnTo>
                      <a:pt x="2489" y="42"/>
                    </a:lnTo>
                    <a:cubicBezTo>
                      <a:pt x="2424" y="15"/>
                      <a:pt x="2353" y="0"/>
                      <a:pt x="22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59"/>
              <p:cNvSpPr/>
              <p:nvPr/>
            </p:nvSpPr>
            <p:spPr>
              <a:xfrm>
                <a:off x="2829513" y="3378950"/>
                <a:ext cx="145875" cy="83100"/>
              </a:xfrm>
              <a:custGeom>
                <a:rect b="b" l="l" r="r" t="t"/>
                <a:pathLst>
                  <a:path extrusionOk="0" h="3324" w="5835">
                    <a:moveTo>
                      <a:pt x="2289" y="1"/>
                    </a:moveTo>
                    <a:cubicBezTo>
                      <a:pt x="2207" y="1"/>
                      <a:pt x="2126" y="22"/>
                      <a:pt x="2048" y="67"/>
                    </a:cubicBezTo>
                    <a:lnTo>
                      <a:pt x="155" y="1150"/>
                    </a:lnTo>
                    <a:cubicBezTo>
                      <a:pt x="24" y="1234"/>
                      <a:pt x="0" y="1353"/>
                      <a:pt x="119" y="1412"/>
                    </a:cubicBezTo>
                    <a:lnTo>
                      <a:pt x="3346" y="3281"/>
                    </a:lnTo>
                    <a:cubicBezTo>
                      <a:pt x="3411" y="3309"/>
                      <a:pt x="3484" y="3324"/>
                      <a:pt x="3557" y="3324"/>
                    </a:cubicBezTo>
                    <a:cubicBezTo>
                      <a:pt x="3642" y="3324"/>
                      <a:pt x="3727" y="3303"/>
                      <a:pt x="3798" y="3258"/>
                    </a:cubicBezTo>
                    <a:lnTo>
                      <a:pt x="5692" y="2174"/>
                    </a:lnTo>
                    <a:cubicBezTo>
                      <a:pt x="5823" y="2091"/>
                      <a:pt x="5834" y="1972"/>
                      <a:pt x="5727" y="1912"/>
                    </a:cubicBezTo>
                    <a:lnTo>
                      <a:pt x="2501" y="43"/>
                    </a:lnTo>
                    <a:cubicBezTo>
                      <a:pt x="2430" y="16"/>
                      <a:pt x="2359" y="1"/>
                      <a:pt x="228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59"/>
              <p:cNvSpPr/>
              <p:nvPr/>
            </p:nvSpPr>
            <p:spPr>
              <a:xfrm>
                <a:off x="2935763" y="3440275"/>
                <a:ext cx="145875" cy="83100"/>
              </a:xfrm>
              <a:custGeom>
                <a:rect b="b" l="l" r="r" t="t"/>
                <a:pathLst>
                  <a:path extrusionOk="0" h="3324" w="5835">
                    <a:moveTo>
                      <a:pt x="2284" y="1"/>
                    </a:moveTo>
                    <a:cubicBezTo>
                      <a:pt x="2201" y="1"/>
                      <a:pt x="2120" y="21"/>
                      <a:pt x="2049" y="66"/>
                    </a:cubicBezTo>
                    <a:lnTo>
                      <a:pt x="156" y="1150"/>
                    </a:lnTo>
                    <a:cubicBezTo>
                      <a:pt x="25" y="1233"/>
                      <a:pt x="1" y="1352"/>
                      <a:pt x="120" y="1412"/>
                    </a:cubicBezTo>
                    <a:lnTo>
                      <a:pt x="3347" y="3281"/>
                    </a:lnTo>
                    <a:cubicBezTo>
                      <a:pt x="3412" y="3308"/>
                      <a:pt x="3482" y="3323"/>
                      <a:pt x="3553" y="3323"/>
                    </a:cubicBezTo>
                    <a:cubicBezTo>
                      <a:pt x="3637" y="3323"/>
                      <a:pt x="3722" y="3303"/>
                      <a:pt x="3799" y="3257"/>
                    </a:cubicBezTo>
                    <a:lnTo>
                      <a:pt x="5692" y="2174"/>
                    </a:lnTo>
                    <a:cubicBezTo>
                      <a:pt x="5823" y="2091"/>
                      <a:pt x="5835" y="1971"/>
                      <a:pt x="5716" y="1912"/>
                    </a:cubicBezTo>
                    <a:lnTo>
                      <a:pt x="2489" y="43"/>
                    </a:lnTo>
                    <a:cubicBezTo>
                      <a:pt x="2424" y="15"/>
                      <a:pt x="2353" y="1"/>
                      <a:pt x="2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59"/>
              <p:cNvSpPr/>
              <p:nvPr/>
            </p:nvSpPr>
            <p:spPr>
              <a:xfrm>
                <a:off x="2990838" y="3378025"/>
                <a:ext cx="121175" cy="68575"/>
              </a:xfrm>
              <a:custGeom>
                <a:rect b="b" l="l" r="r" t="t"/>
                <a:pathLst>
                  <a:path extrusionOk="0" h="2743" w="4847">
                    <a:moveTo>
                      <a:pt x="2257" y="0"/>
                    </a:moveTo>
                    <a:cubicBezTo>
                      <a:pt x="2146" y="0"/>
                      <a:pt x="2034" y="28"/>
                      <a:pt x="1929" y="80"/>
                    </a:cubicBezTo>
                    <a:lnTo>
                      <a:pt x="191" y="1092"/>
                    </a:lnTo>
                    <a:cubicBezTo>
                      <a:pt x="12" y="1199"/>
                      <a:pt x="1" y="1342"/>
                      <a:pt x="143" y="1437"/>
                    </a:cubicBezTo>
                    <a:lnTo>
                      <a:pt x="2310" y="2687"/>
                    </a:lnTo>
                    <a:cubicBezTo>
                      <a:pt x="2394" y="2724"/>
                      <a:pt x="2484" y="2742"/>
                      <a:pt x="2574" y="2742"/>
                    </a:cubicBezTo>
                    <a:cubicBezTo>
                      <a:pt x="2690" y="2742"/>
                      <a:pt x="2805" y="2712"/>
                      <a:pt x="2906" y="2652"/>
                    </a:cubicBezTo>
                    <a:lnTo>
                      <a:pt x="4656" y="1652"/>
                    </a:lnTo>
                    <a:cubicBezTo>
                      <a:pt x="4823" y="1544"/>
                      <a:pt x="4846" y="1402"/>
                      <a:pt x="4692" y="1306"/>
                    </a:cubicBezTo>
                    <a:lnTo>
                      <a:pt x="2525" y="56"/>
                    </a:lnTo>
                    <a:cubicBezTo>
                      <a:pt x="2439" y="19"/>
                      <a:pt x="2348" y="0"/>
                      <a:pt x="22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59"/>
              <p:cNvSpPr/>
              <p:nvPr/>
            </p:nvSpPr>
            <p:spPr>
              <a:xfrm>
                <a:off x="3075663" y="3426925"/>
                <a:ext cx="120875" cy="68500"/>
              </a:xfrm>
              <a:custGeom>
                <a:rect b="b" l="l" r="r" t="t"/>
                <a:pathLst>
                  <a:path extrusionOk="0" h="2740" w="4835">
                    <a:moveTo>
                      <a:pt x="2255" y="0"/>
                    </a:moveTo>
                    <a:cubicBezTo>
                      <a:pt x="2146" y="0"/>
                      <a:pt x="2039" y="30"/>
                      <a:pt x="1942" y="89"/>
                    </a:cubicBezTo>
                    <a:lnTo>
                      <a:pt x="191" y="1089"/>
                    </a:lnTo>
                    <a:cubicBezTo>
                      <a:pt x="13" y="1196"/>
                      <a:pt x="1" y="1339"/>
                      <a:pt x="156" y="1434"/>
                    </a:cubicBezTo>
                    <a:lnTo>
                      <a:pt x="2311" y="2684"/>
                    </a:lnTo>
                    <a:cubicBezTo>
                      <a:pt x="2396" y="2722"/>
                      <a:pt x="2487" y="2740"/>
                      <a:pt x="2578" y="2740"/>
                    </a:cubicBezTo>
                    <a:cubicBezTo>
                      <a:pt x="2689" y="2740"/>
                      <a:pt x="2801" y="2713"/>
                      <a:pt x="2906" y="2660"/>
                    </a:cubicBezTo>
                    <a:lnTo>
                      <a:pt x="4644" y="1648"/>
                    </a:lnTo>
                    <a:cubicBezTo>
                      <a:pt x="4823" y="1553"/>
                      <a:pt x="4835" y="1398"/>
                      <a:pt x="4692" y="1315"/>
                    </a:cubicBezTo>
                    <a:lnTo>
                      <a:pt x="2525" y="65"/>
                    </a:lnTo>
                    <a:cubicBezTo>
                      <a:pt x="2438" y="21"/>
                      <a:pt x="2346" y="0"/>
                      <a:pt x="22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59"/>
              <p:cNvSpPr/>
              <p:nvPr/>
            </p:nvSpPr>
            <p:spPr>
              <a:xfrm>
                <a:off x="3160513" y="3475950"/>
                <a:ext cx="120875" cy="68525"/>
              </a:xfrm>
              <a:custGeom>
                <a:rect b="b" l="l" r="r" t="t"/>
                <a:pathLst>
                  <a:path extrusionOk="0" h="2741" w="4835">
                    <a:moveTo>
                      <a:pt x="2258" y="1"/>
                    </a:moveTo>
                    <a:cubicBezTo>
                      <a:pt x="2148" y="1"/>
                      <a:pt x="2039" y="28"/>
                      <a:pt x="1941" y="80"/>
                    </a:cubicBezTo>
                    <a:lnTo>
                      <a:pt x="191" y="1092"/>
                    </a:lnTo>
                    <a:cubicBezTo>
                      <a:pt x="24" y="1187"/>
                      <a:pt x="0" y="1342"/>
                      <a:pt x="155" y="1426"/>
                    </a:cubicBezTo>
                    <a:lnTo>
                      <a:pt x="2322" y="2676"/>
                    </a:lnTo>
                    <a:cubicBezTo>
                      <a:pt x="2403" y="2719"/>
                      <a:pt x="2495" y="2740"/>
                      <a:pt x="2587" y="2740"/>
                    </a:cubicBezTo>
                    <a:cubicBezTo>
                      <a:pt x="2697" y="2740"/>
                      <a:pt x="2808" y="2710"/>
                      <a:pt x="2905" y="2652"/>
                    </a:cubicBezTo>
                    <a:lnTo>
                      <a:pt x="4644" y="1652"/>
                    </a:lnTo>
                    <a:cubicBezTo>
                      <a:pt x="4822" y="1545"/>
                      <a:pt x="4834" y="1402"/>
                      <a:pt x="4691" y="1306"/>
                    </a:cubicBezTo>
                    <a:lnTo>
                      <a:pt x="2524" y="56"/>
                    </a:lnTo>
                    <a:cubicBezTo>
                      <a:pt x="2438" y="19"/>
                      <a:pt x="2348" y="1"/>
                      <a:pt x="22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59"/>
              <p:cNvSpPr/>
              <p:nvPr/>
            </p:nvSpPr>
            <p:spPr>
              <a:xfrm>
                <a:off x="3245338" y="3524850"/>
                <a:ext cx="121175" cy="68500"/>
              </a:xfrm>
              <a:custGeom>
                <a:rect b="b" l="l" r="r" t="t"/>
                <a:pathLst>
                  <a:path extrusionOk="0" h="2740" w="4847">
                    <a:moveTo>
                      <a:pt x="2257" y="0"/>
                    </a:moveTo>
                    <a:cubicBezTo>
                      <a:pt x="2146" y="0"/>
                      <a:pt x="2038" y="30"/>
                      <a:pt x="1941" y="89"/>
                    </a:cubicBezTo>
                    <a:lnTo>
                      <a:pt x="191" y="1101"/>
                    </a:lnTo>
                    <a:cubicBezTo>
                      <a:pt x="24" y="1196"/>
                      <a:pt x="0" y="1351"/>
                      <a:pt x="155" y="1434"/>
                    </a:cubicBezTo>
                    <a:lnTo>
                      <a:pt x="2322" y="2684"/>
                    </a:lnTo>
                    <a:cubicBezTo>
                      <a:pt x="2408" y="2722"/>
                      <a:pt x="2498" y="2740"/>
                      <a:pt x="2588" y="2740"/>
                    </a:cubicBezTo>
                    <a:cubicBezTo>
                      <a:pt x="2698" y="2740"/>
                      <a:pt x="2807" y="2713"/>
                      <a:pt x="2906" y="2660"/>
                    </a:cubicBezTo>
                    <a:lnTo>
                      <a:pt x="4656" y="1648"/>
                    </a:lnTo>
                    <a:cubicBezTo>
                      <a:pt x="4822" y="1553"/>
                      <a:pt x="4846" y="1398"/>
                      <a:pt x="4691" y="1315"/>
                    </a:cubicBezTo>
                    <a:lnTo>
                      <a:pt x="2536" y="65"/>
                    </a:lnTo>
                    <a:cubicBezTo>
                      <a:pt x="2444" y="21"/>
                      <a:pt x="2349" y="0"/>
                      <a:pt x="22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59"/>
              <p:cNvSpPr/>
              <p:nvPr/>
            </p:nvSpPr>
            <p:spPr>
              <a:xfrm>
                <a:off x="3330463" y="3573950"/>
                <a:ext cx="120875" cy="68525"/>
              </a:xfrm>
              <a:custGeom>
                <a:rect b="b" l="l" r="r" t="t"/>
                <a:pathLst>
                  <a:path extrusionOk="0" h="2741" w="4835">
                    <a:moveTo>
                      <a:pt x="2250" y="1"/>
                    </a:moveTo>
                    <a:cubicBezTo>
                      <a:pt x="2138" y="1"/>
                      <a:pt x="2027" y="31"/>
                      <a:pt x="1929" y="89"/>
                    </a:cubicBezTo>
                    <a:lnTo>
                      <a:pt x="191" y="1089"/>
                    </a:lnTo>
                    <a:cubicBezTo>
                      <a:pt x="12" y="1196"/>
                      <a:pt x="1" y="1339"/>
                      <a:pt x="143" y="1435"/>
                    </a:cubicBezTo>
                    <a:lnTo>
                      <a:pt x="2310" y="2685"/>
                    </a:lnTo>
                    <a:cubicBezTo>
                      <a:pt x="2396" y="2722"/>
                      <a:pt x="2487" y="2740"/>
                      <a:pt x="2577" y="2740"/>
                    </a:cubicBezTo>
                    <a:cubicBezTo>
                      <a:pt x="2687" y="2740"/>
                      <a:pt x="2796" y="2713"/>
                      <a:pt x="2894" y="2661"/>
                    </a:cubicBezTo>
                    <a:lnTo>
                      <a:pt x="4644" y="1649"/>
                    </a:lnTo>
                    <a:cubicBezTo>
                      <a:pt x="4811" y="1554"/>
                      <a:pt x="4835" y="1399"/>
                      <a:pt x="4680" y="1316"/>
                    </a:cubicBezTo>
                    <a:lnTo>
                      <a:pt x="2525" y="65"/>
                    </a:lnTo>
                    <a:cubicBezTo>
                      <a:pt x="2438" y="22"/>
                      <a:pt x="2344" y="1"/>
                      <a:pt x="225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59"/>
              <p:cNvSpPr/>
              <p:nvPr/>
            </p:nvSpPr>
            <p:spPr>
              <a:xfrm>
                <a:off x="3415288" y="3623000"/>
                <a:ext cx="120875" cy="68500"/>
              </a:xfrm>
              <a:custGeom>
                <a:rect b="b" l="l" r="r" t="t"/>
                <a:pathLst>
                  <a:path extrusionOk="0" h="2740" w="4835">
                    <a:moveTo>
                      <a:pt x="2259" y="0"/>
                    </a:moveTo>
                    <a:cubicBezTo>
                      <a:pt x="2149" y="0"/>
                      <a:pt x="2040" y="27"/>
                      <a:pt x="1942" y="80"/>
                    </a:cubicBezTo>
                    <a:lnTo>
                      <a:pt x="191" y="1092"/>
                    </a:lnTo>
                    <a:cubicBezTo>
                      <a:pt x="13" y="1187"/>
                      <a:pt x="1" y="1342"/>
                      <a:pt x="144" y="1425"/>
                    </a:cubicBezTo>
                    <a:lnTo>
                      <a:pt x="2311" y="2675"/>
                    </a:lnTo>
                    <a:cubicBezTo>
                      <a:pt x="2398" y="2719"/>
                      <a:pt x="2489" y="2740"/>
                      <a:pt x="2582" y="2740"/>
                    </a:cubicBezTo>
                    <a:cubicBezTo>
                      <a:pt x="2692" y="2740"/>
                      <a:pt x="2802" y="2710"/>
                      <a:pt x="2906" y="2652"/>
                    </a:cubicBezTo>
                    <a:lnTo>
                      <a:pt x="4644" y="1651"/>
                    </a:lnTo>
                    <a:cubicBezTo>
                      <a:pt x="4823" y="1544"/>
                      <a:pt x="4835" y="1401"/>
                      <a:pt x="4692" y="1306"/>
                    </a:cubicBezTo>
                    <a:lnTo>
                      <a:pt x="2525" y="56"/>
                    </a:lnTo>
                    <a:cubicBezTo>
                      <a:pt x="2439" y="18"/>
                      <a:pt x="2349" y="0"/>
                      <a:pt x="225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59"/>
              <p:cNvSpPr/>
              <p:nvPr/>
            </p:nvSpPr>
            <p:spPr>
              <a:xfrm>
                <a:off x="3500138" y="3672100"/>
                <a:ext cx="120875" cy="68400"/>
              </a:xfrm>
              <a:custGeom>
                <a:rect b="b" l="l" r="r" t="t"/>
                <a:pathLst>
                  <a:path extrusionOk="0" h="2736" w="4835">
                    <a:moveTo>
                      <a:pt x="2257" y="1"/>
                    </a:moveTo>
                    <a:cubicBezTo>
                      <a:pt x="2146" y="1"/>
                      <a:pt x="2034" y="28"/>
                      <a:pt x="1929" y="80"/>
                    </a:cubicBezTo>
                    <a:lnTo>
                      <a:pt x="191" y="1092"/>
                    </a:lnTo>
                    <a:cubicBezTo>
                      <a:pt x="12" y="1188"/>
                      <a:pt x="0" y="1342"/>
                      <a:pt x="143" y="1426"/>
                    </a:cubicBezTo>
                    <a:lnTo>
                      <a:pt x="2310" y="2676"/>
                    </a:lnTo>
                    <a:cubicBezTo>
                      <a:pt x="2399" y="2715"/>
                      <a:pt x="2496" y="2736"/>
                      <a:pt x="2593" y="2736"/>
                    </a:cubicBezTo>
                    <a:cubicBezTo>
                      <a:pt x="2702" y="2736"/>
                      <a:pt x="2810" y="2709"/>
                      <a:pt x="2905" y="2652"/>
                    </a:cubicBezTo>
                    <a:lnTo>
                      <a:pt x="4644" y="1640"/>
                    </a:lnTo>
                    <a:cubicBezTo>
                      <a:pt x="4822" y="1545"/>
                      <a:pt x="4834" y="1390"/>
                      <a:pt x="4691" y="1307"/>
                    </a:cubicBezTo>
                    <a:lnTo>
                      <a:pt x="2524" y="57"/>
                    </a:lnTo>
                    <a:cubicBezTo>
                      <a:pt x="2438" y="19"/>
                      <a:pt x="2348" y="1"/>
                      <a:pt x="225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59"/>
              <p:cNvSpPr/>
              <p:nvPr/>
            </p:nvSpPr>
            <p:spPr>
              <a:xfrm>
                <a:off x="3584963" y="3721000"/>
                <a:ext cx="120875" cy="68525"/>
              </a:xfrm>
              <a:custGeom>
                <a:rect b="b" l="l" r="r" t="t"/>
                <a:pathLst>
                  <a:path extrusionOk="0" h="2741" w="4835">
                    <a:moveTo>
                      <a:pt x="2255" y="0"/>
                    </a:moveTo>
                    <a:cubicBezTo>
                      <a:pt x="2146" y="0"/>
                      <a:pt x="2038" y="31"/>
                      <a:pt x="1941" y="89"/>
                    </a:cubicBezTo>
                    <a:lnTo>
                      <a:pt x="191" y="1089"/>
                    </a:lnTo>
                    <a:cubicBezTo>
                      <a:pt x="24" y="1196"/>
                      <a:pt x="0" y="1351"/>
                      <a:pt x="155" y="1434"/>
                    </a:cubicBezTo>
                    <a:lnTo>
                      <a:pt x="2322" y="2684"/>
                    </a:lnTo>
                    <a:cubicBezTo>
                      <a:pt x="2403" y="2722"/>
                      <a:pt x="2493" y="2740"/>
                      <a:pt x="2584" y="2740"/>
                    </a:cubicBezTo>
                    <a:cubicBezTo>
                      <a:pt x="2695" y="2740"/>
                      <a:pt x="2807" y="2713"/>
                      <a:pt x="2906" y="2661"/>
                    </a:cubicBezTo>
                    <a:lnTo>
                      <a:pt x="4656" y="1661"/>
                    </a:lnTo>
                    <a:cubicBezTo>
                      <a:pt x="4822" y="1553"/>
                      <a:pt x="4834" y="1399"/>
                      <a:pt x="4691" y="1315"/>
                    </a:cubicBezTo>
                    <a:lnTo>
                      <a:pt x="2525" y="65"/>
                    </a:lnTo>
                    <a:cubicBezTo>
                      <a:pt x="2438" y="22"/>
                      <a:pt x="2346" y="0"/>
                      <a:pt x="22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59"/>
              <p:cNvSpPr/>
              <p:nvPr/>
            </p:nvSpPr>
            <p:spPr>
              <a:xfrm>
                <a:off x="3670088" y="3770225"/>
                <a:ext cx="120875" cy="68350"/>
              </a:xfrm>
              <a:custGeom>
                <a:rect b="b" l="l" r="r" t="t"/>
                <a:pathLst>
                  <a:path extrusionOk="0" h="2734" w="4835">
                    <a:moveTo>
                      <a:pt x="2246" y="1"/>
                    </a:moveTo>
                    <a:cubicBezTo>
                      <a:pt x="2139" y="1"/>
                      <a:pt x="2031" y="27"/>
                      <a:pt x="1929" y="84"/>
                    </a:cubicBezTo>
                    <a:lnTo>
                      <a:pt x="191" y="1096"/>
                    </a:lnTo>
                    <a:cubicBezTo>
                      <a:pt x="13" y="1192"/>
                      <a:pt x="1" y="1346"/>
                      <a:pt x="143" y="1430"/>
                    </a:cubicBezTo>
                    <a:lnTo>
                      <a:pt x="2310" y="2668"/>
                    </a:lnTo>
                    <a:cubicBezTo>
                      <a:pt x="2400" y="2713"/>
                      <a:pt x="2494" y="2734"/>
                      <a:pt x="2589" y="2734"/>
                    </a:cubicBezTo>
                    <a:cubicBezTo>
                      <a:pt x="2697" y="2734"/>
                      <a:pt x="2805" y="2707"/>
                      <a:pt x="2906" y="2656"/>
                    </a:cubicBezTo>
                    <a:lnTo>
                      <a:pt x="4644" y="1644"/>
                    </a:lnTo>
                    <a:cubicBezTo>
                      <a:pt x="4823" y="1549"/>
                      <a:pt x="4835" y="1394"/>
                      <a:pt x="4692" y="1311"/>
                    </a:cubicBezTo>
                    <a:lnTo>
                      <a:pt x="2525" y="61"/>
                    </a:lnTo>
                    <a:cubicBezTo>
                      <a:pt x="2435" y="22"/>
                      <a:pt x="2341" y="1"/>
                      <a:pt x="224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59"/>
              <p:cNvSpPr/>
              <p:nvPr/>
            </p:nvSpPr>
            <p:spPr>
              <a:xfrm>
                <a:off x="3754913" y="3819150"/>
                <a:ext cx="121175" cy="68400"/>
              </a:xfrm>
              <a:custGeom>
                <a:rect b="b" l="l" r="r" t="t"/>
                <a:pathLst>
                  <a:path extrusionOk="0" h="2736" w="4847">
                    <a:moveTo>
                      <a:pt x="2264" y="0"/>
                    </a:moveTo>
                    <a:cubicBezTo>
                      <a:pt x="2152" y="0"/>
                      <a:pt x="2040" y="28"/>
                      <a:pt x="1942" y="80"/>
                    </a:cubicBezTo>
                    <a:lnTo>
                      <a:pt x="191" y="1092"/>
                    </a:lnTo>
                    <a:cubicBezTo>
                      <a:pt x="13" y="1187"/>
                      <a:pt x="1" y="1342"/>
                      <a:pt x="144" y="1425"/>
                    </a:cubicBezTo>
                    <a:lnTo>
                      <a:pt x="2311" y="2676"/>
                    </a:lnTo>
                    <a:cubicBezTo>
                      <a:pt x="2400" y="2715"/>
                      <a:pt x="2497" y="2735"/>
                      <a:pt x="2593" y="2735"/>
                    </a:cubicBezTo>
                    <a:cubicBezTo>
                      <a:pt x="2703" y="2735"/>
                      <a:pt x="2811" y="2709"/>
                      <a:pt x="2906" y="2652"/>
                    </a:cubicBezTo>
                    <a:lnTo>
                      <a:pt x="4656" y="1640"/>
                    </a:lnTo>
                    <a:cubicBezTo>
                      <a:pt x="4823" y="1544"/>
                      <a:pt x="4847" y="1390"/>
                      <a:pt x="4692" y="1306"/>
                    </a:cubicBezTo>
                    <a:lnTo>
                      <a:pt x="2525" y="56"/>
                    </a:lnTo>
                    <a:cubicBezTo>
                      <a:pt x="2445" y="19"/>
                      <a:pt x="2355" y="0"/>
                      <a:pt x="226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59"/>
              <p:cNvSpPr/>
              <p:nvPr/>
            </p:nvSpPr>
            <p:spPr>
              <a:xfrm>
                <a:off x="3839763" y="3868050"/>
                <a:ext cx="120875" cy="68500"/>
              </a:xfrm>
              <a:custGeom>
                <a:rect b="b" l="l" r="r" t="t"/>
                <a:pathLst>
                  <a:path extrusionOk="0" h="2740" w="4835">
                    <a:moveTo>
                      <a:pt x="2254" y="0"/>
                    </a:moveTo>
                    <a:cubicBezTo>
                      <a:pt x="2146" y="0"/>
                      <a:pt x="2038" y="30"/>
                      <a:pt x="1941" y="89"/>
                    </a:cubicBezTo>
                    <a:lnTo>
                      <a:pt x="191" y="1089"/>
                    </a:lnTo>
                    <a:cubicBezTo>
                      <a:pt x="12" y="1196"/>
                      <a:pt x="0" y="1351"/>
                      <a:pt x="155" y="1434"/>
                    </a:cubicBezTo>
                    <a:lnTo>
                      <a:pt x="2310" y="2684"/>
                    </a:lnTo>
                    <a:cubicBezTo>
                      <a:pt x="2396" y="2722"/>
                      <a:pt x="2486" y="2740"/>
                      <a:pt x="2577" y="2740"/>
                    </a:cubicBezTo>
                    <a:cubicBezTo>
                      <a:pt x="2689" y="2740"/>
                      <a:pt x="2801" y="2713"/>
                      <a:pt x="2905" y="2660"/>
                    </a:cubicBezTo>
                    <a:lnTo>
                      <a:pt x="4644" y="1648"/>
                    </a:lnTo>
                    <a:cubicBezTo>
                      <a:pt x="4822" y="1553"/>
                      <a:pt x="4834" y="1398"/>
                      <a:pt x="4691" y="1315"/>
                    </a:cubicBezTo>
                    <a:lnTo>
                      <a:pt x="2524" y="65"/>
                    </a:lnTo>
                    <a:cubicBezTo>
                      <a:pt x="2437" y="21"/>
                      <a:pt x="2346" y="0"/>
                      <a:pt x="22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59"/>
              <p:cNvSpPr/>
              <p:nvPr/>
            </p:nvSpPr>
            <p:spPr>
              <a:xfrm>
                <a:off x="3057813" y="3322350"/>
                <a:ext cx="123550" cy="69900"/>
              </a:xfrm>
              <a:custGeom>
                <a:rect b="b" l="l" r="r" t="t"/>
                <a:pathLst>
                  <a:path extrusionOk="0" h="2796" w="4942">
                    <a:moveTo>
                      <a:pt x="2263" y="1"/>
                    </a:moveTo>
                    <a:cubicBezTo>
                      <a:pt x="2157" y="1"/>
                      <a:pt x="2051" y="28"/>
                      <a:pt x="1953" y="81"/>
                    </a:cubicBezTo>
                    <a:lnTo>
                      <a:pt x="191" y="1104"/>
                    </a:lnTo>
                    <a:cubicBezTo>
                      <a:pt x="24" y="1200"/>
                      <a:pt x="0" y="1355"/>
                      <a:pt x="143" y="1438"/>
                    </a:cubicBezTo>
                    <a:lnTo>
                      <a:pt x="2417" y="2736"/>
                    </a:lnTo>
                    <a:cubicBezTo>
                      <a:pt x="2501" y="2775"/>
                      <a:pt x="2593" y="2795"/>
                      <a:pt x="2683" y="2795"/>
                    </a:cubicBezTo>
                    <a:cubicBezTo>
                      <a:pt x="2786" y="2795"/>
                      <a:pt x="2888" y="2769"/>
                      <a:pt x="2977" y="2712"/>
                    </a:cubicBezTo>
                    <a:lnTo>
                      <a:pt x="4751" y="1700"/>
                    </a:lnTo>
                    <a:cubicBezTo>
                      <a:pt x="4918" y="1605"/>
                      <a:pt x="4942" y="1450"/>
                      <a:pt x="4787" y="1366"/>
                    </a:cubicBezTo>
                    <a:lnTo>
                      <a:pt x="2525" y="57"/>
                    </a:lnTo>
                    <a:cubicBezTo>
                      <a:pt x="2439" y="19"/>
                      <a:pt x="2351" y="1"/>
                      <a:pt x="226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59"/>
              <p:cNvSpPr/>
              <p:nvPr/>
            </p:nvSpPr>
            <p:spPr>
              <a:xfrm>
                <a:off x="3145313" y="3372975"/>
                <a:ext cx="123550" cy="69775"/>
              </a:xfrm>
              <a:custGeom>
                <a:rect b="b" l="l" r="r" t="t"/>
                <a:pathLst>
                  <a:path extrusionOk="0" h="2791" w="4942">
                    <a:moveTo>
                      <a:pt x="2269" y="0"/>
                    </a:moveTo>
                    <a:cubicBezTo>
                      <a:pt x="2161" y="0"/>
                      <a:pt x="2052" y="27"/>
                      <a:pt x="1954" y="80"/>
                    </a:cubicBezTo>
                    <a:lnTo>
                      <a:pt x="191" y="1104"/>
                    </a:lnTo>
                    <a:cubicBezTo>
                      <a:pt x="25" y="1199"/>
                      <a:pt x="1" y="1342"/>
                      <a:pt x="144" y="1425"/>
                    </a:cubicBezTo>
                    <a:lnTo>
                      <a:pt x="2418" y="2735"/>
                    </a:lnTo>
                    <a:cubicBezTo>
                      <a:pt x="2498" y="2772"/>
                      <a:pt x="2586" y="2790"/>
                      <a:pt x="2674" y="2790"/>
                    </a:cubicBezTo>
                    <a:cubicBezTo>
                      <a:pt x="2782" y="2790"/>
                      <a:pt x="2891" y="2763"/>
                      <a:pt x="2989" y="2711"/>
                    </a:cubicBezTo>
                    <a:lnTo>
                      <a:pt x="4751" y="1699"/>
                    </a:lnTo>
                    <a:cubicBezTo>
                      <a:pt x="4918" y="1592"/>
                      <a:pt x="4942" y="1449"/>
                      <a:pt x="4787" y="1365"/>
                    </a:cubicBezTo>
                    <a:lnTo>
                      <a:pt x="2525" y="56"/>
                    </a:lnTo>
                    <a:cubicBezTo>
                      <a:pt x="2445" y="18"/>
                      <a:pt x="2357" y="0"/>
                      <a:pt x="226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59"/>
              <p:cNvSpPr/>
              <p:nvPr/>
            </p:nvSpPr>
            <p:spPr>
              <a:xfrm>
                <a:off x="3232838" y="3423575"/>
                <a:ext cx="123550" cy="69775"/>
              </a:xfrm>
              <a:custGeom>
                <a:rect b="b" l="l" r="r" t="t"/>
                <a:pathLst>
                  <a:path extrusionOk="0" h="2791" w="4942">
                    <a:moveTo>
                      <a:pt x="2268" y="0"/>
                    </a:moveTo>
                    <a:cubicBezTo>
                      <a:pt x="2160" y="0"/>
                      <a:pt x="2051" y="27"/>
                      <a:pt x="1953" y="80"/>
                    </a:cubicBezTo>
                    <a:lnTo>
                      <a:pt x="191" y="1104"/>
                    </a:lnTo>
                    <a:cubicBezTo>
                      <a:pt x="24" y="1199"/>
                      <a:pt x="0" y="1342"/>
                      <a:pt x="155" y="1425"/>
                    </a:cubicBezTo>
                    <a:lnTo>
                      <a:pt x="2417" y="2735"/>
                    </a:lnTo>
                    <a:cubicBezTo>
                      <a:pt x="2498" y="2772"/>
                      <a:pt x="2585" y="2790"/>
                      <a:pt x="2674" y="2790"/>
                    </a:cubicBezTo>
                    <a:cubicBezTo>
                      <a:pt x="2782" y="2790"/>
                      <a:pt x="2891" y="2763"/>
                      <a:pt x="2989" y="2711"/>
                    </a:cubicBezTo>
                    <a:lnTo>
                      <a:pt x="4751" y="1699"/>
                    </a:lnTo>
                    <a:cubicBezTo>
                      <a:pt x="4918" y="1592"/>
                      <a:pt x="4941" y="1449"/>
                      <a:pt x="4787" y="1366"/>
                    </a:cubicBezTo>
                    <a:lnTo>
                      <a:pt x="2524" y="56"/>
                    </a:lnTo>
                    <a:cubicBezTo>
                      <a:pt x="2444" y="18"/>
                      <a:pt x="2356" y="0"/>
                      <a:pt x="22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59"/>
              <p:cNvSpPr/>
              <p:nvPr/>
            </p:nvSpPr>
            <p:spPr>
              <a:xfrm>
                <a:off x="3320338" y="3474175"/>
                <a:ext cx="123550" cy="69775"/>
              </a:xfrm>
              <a:custGeom>
                <a:rect b="b" l="l" r="r" t="t"/>
                <a:pathLst>
                  <a:path extrusionOk="0" h="2791" w="4942">
                    <a:moveTo>
                      <a:pt x="2268" y="0"/>
                    </a:moveTo>
                    <a:cubicBezTo>
                      <a:pt x="2161" y="0"/>
                      <a:pt x="2052" y="27"/>
                      <a:pt x="1953" y="80"/>
                    </a:cubicBezTo>
                    <a:lnTo>
                      <a:pt x="191" y="1104"/>
                    </a:lnTo>
                    <a:cubicBezTo>
                      <a:pt x="25" y="1199"/>
                      <a:pt x="1" y="1342"/>
                      <a:pt x="156" y="1425"/>
                    </a:cubicBezTo>
                    <a:lnTo>
                      <a:pt x="2418" y="2735"/>
                    </a:lnTo>
                    <a:cubicBezTo>
                      <a:pt x="2503" y="2772"/>
                      <a:pt x="2592" y="2791"/>
                      <a:pt x="2679" y="2791"/>
                    </a:cubicBezTo>
                    <a:cubicBezTo>
                      <a:pt x="2786" y="2791"/>
                      <a:pt x="2891" y="2763"/>
                      <a:pt x="2989" y="2711"/>
                    </a:cubicBezTo>
                    <a:lnTo>
                      <a:pt x="4751" y="1699"/>
                    </a:lnTo>
                    <a:cubicBezTo>
                      <a:pt x="4918" y="1604"/>
                      <a:pt x="4942" y="1449"/>
                      <a:pt x="4799" y="1366"/>
                    </a:cubicBezTo>
                    <a:lnTo>
                      <a:pt x="2525" y="56"/>
                    </a:lnTo>
                    <a:cubicBezTo>
                      <a:pt x="2444" y="18"/>
                      <a:pt x="2357" y="0"/>
                      <a:pt x="22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59"/>
              <p:cNvSpPr/>
              <p:nvPr/>
            </p:nvSpPr>
            <p:spPr>
              <a:xfrm>
                <a:off x="3407863" y="3524775"/>
                <a:ext cx="123550" cy="69775"/>
              </a:xfrm>
              <a:custGeom>
                <a:rect b="b" l="l" r="r" t="t"/>
                <a:pathLst>
                  <a:path extrusionOk="0" h="2791" w="4942">
                    <a:moveTo>
                      <a:pt x="2269" y="0"/>
                    </a:moveTo>
                    <a:cubicBezTo>
                      <a:pt x="2162" y="0"/>
                      <a:pt x="2056" y="27"/>
                      <a:pt x="1965" y="80"/>
                    </a:cubicBezTo>
                    <a:lnTo>
                      <a:pt x="191" y="1092"/>
                    </a:lnTo>
                    <a:cubicBezTo>
                      <a:pt x="24" y="1199"/>
                      <a:pt x="0" y="1342"/>
                      <a:pt x="155" y="1425"/>
                    </a:cubicBezTo>
                    <a:lnTo>
                      <a:pt x="2417" y="2735"/>
                    </a:lnTo>
                    <a:cubicBezTo>
                      <a:pt x="2503" y="2772"/>
                      <a:pt x="2591" y="2791"/>
                      <a:pt x="2678" y="2791"/>
                    </a:cubicBezTo>
                    <a:cubicBezTo>
                      <a:pt x="2785" y="2791"/>
                      <a:pt x="2890" y="2763"/>
                      <a:pt x="2989" y="2711"/>
                    </a:cubicBezTo>
                    <a:lnTo>
                      <a:pt x="4751" y="1687"/>
                    </a:lnTo>
                    <a:cubicBezTo>
                      <a:pt x="4929" y="1592"/>
                      <a:pt x="4941" y="1449"/>
                      <a:pt x="4798" y="1366"/>
                    </a:cubicBezTo>
                    <a:lnTo>
                      <a:pt x="2524" y="56"/>
                    </a:lnTo>
                    <a:cubicBezTo>
                      <a:pt x="2444" y="18"/>
                      <a:pt x="2356" y="0"/>
                      <a:pt x="226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59"/>
              <p:cNvSpPr/>
              <p:nvPr/>
            </p:nvSpPr>
            <p:spPr>
              <a:xfrm>
                <a:off x="3495663" y="3575275"/>
                <a:ext cx="123250" cy="69875"/>
              </a:xfrm>
              <a:custGeom>
                <a:rect b="b" l="l" r="r" t="t"/>
                <a:pathLst>
                  <a:path extrusionOk="0" h="2795" w="4930">
                    <a:moveTo>
                      <a:pt x="2253" y="0"/>
                    </a:moveTo>
                    <a:cubicBezTo>
                      <a:pt x="2150" y="0"/>
                      <a:pt x="2048" y="27"/>
                      <a:pt x="1953" y="84"/>
                    </a:cubicBezTo>
                    <a:lnTo>
                      <a:pt x="191" y="1096"/>
                    </a:lnTo>
                    <a:cubicBezTo>
                      <a:pt x="12" y="1191"/>
                      <a:pt x="1" y="1346"/>
                      <a:pt x="143" y="1429"/>
                    </a:cubicBezTo>
                    <a:lnTo>
                      <a:pt x="2406" y="2739"/>
                    </a:lnTo>
                    <a:cubicBezTo>
                      <a:pt x="2491" y="2776"/>
                      <a:pt x="2582" y="2795"/>
                      <a:pt x="2671" y="2795"/>
                    </a:cubicBezTo>
                    <a:cubicBezTo>
                      <a:pt x="2779" y="2795"/>
                      <a:pt x="2885" y="2767"/>
                      <a:pt x="2977" y="2715"/>
                    </a:cubicBezTo>
                    <a:lnTo>
                      <a:pt x="4751" y="1691"/>
                    </a:lnTo>
                    <a:cubicBezTo>
                      <a:pt x="4918" y="1596"/>
                      <a:pt x="4930" y="1441"/>
                      <a:pt x="4787" y="1370"/>
                    </a:cubicBezTo>
                    <a:lnTo>
                      <a:pt x="2525" y="60"/>
                    </a:lnTo>
                    <a:cubicBezTo>
                      <a:pt x="2435" y="21"/>
                      <a:pt x="2343" y="0"/>
                      <a:pt x="22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59"/>
              <p:cNvSpPr/>
              <p:nvPr/>
            </p:nvSpPr>
            <p:spPr>
              <a:xfrm>
                <a:off x="3583163" y="3625975"/>
                <a:ext cx="123575" cy="69775"/>
              </a:xfrm>
              <a:custGeom>
                <a:rect b="b" l="l" r="r" t="t"/>
                <a:pathLst>
                  <a:path extrusionOk="0" h="2791" w="4943">
                    <a:moveTo>
                      <a:pt x="2264" y="0"/>
                    </a:moveTo>
                    <a:cubicBezTo>
                      <a:pt x="2157" y="0"/>
                      <a:pt x="2052" y="28"/>
                      <a:pt x="1954" y="80"/>
                    </a:cubicBezTo>
                    <a:lnTo>
                      <a:pt x="191" y="1104"/>
                    </a:lnTo>
                    <a:cubicBezTo>
                      <a:pt x="13" y="1199"/>
                      <a:pt x="1" y="1342"/>
                      <a:pt x="144" y="1425"/>
                    </a:cubicBezTo>
                    <a:lnTo>
                      <a:pt x="2418" y="2735"/>
                    </a:lnTo>
                    <a:cubicBezTo>
                      <a:pt x="2498" y="2772"/>
                      <a:pt x="2586" y="2791"/>
                      <a:pt x="2674" y="2791"/>
                    </a:cubicBezTo>
                    <a:cubicBezTo>
                      <a:pt x="2782" y="2791"/>
                      <a:pt x="2891" y="2764"/>
                      <a:pt x="2989" y="2711"/>
                    </a:cubicBezTo>
                    <a:lnTo>
                      <a:pt x="4752" y="1687"/>
                    </a:lnTo>
                    <a:cubicBezTo>
                      <a:pt x="4918" y="1592"/>
                      <a:pt x="4942" y="1437"/>
                      <a:pt x="4799" y="1354"/>
                    </a:cubicBezTo>
                    <a:lnTo>
                      <a:pt x="2525" y="56"/>
                    </a:lnTo>
                    <a:cubicBezTo>
                      <a:pt x="2439" y="19"/>
                      <a:pt x="2351" y="0"/>
                      <a:pt x="226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59"/>
              <p:cNvSpPr/>
              <p:nvPr/>
            </p:nvSpPr>
            <p:spPr>
              <a:xfrm>
                <a:off x="3670688" y="3676275"/>
                <a:ext cx="123550" cy="69875"/>
              </a:xfrm>
              <a:custGeom>
                <a:rect b="b" l="l" r="r" t="t"/>
                <a:pathLst>
                  <a:path extrusionOk="0" h="2795" w="4942">
                    <a:moveTo>
                      <a:pt x="2268" y="0"/>
                    </a:moveTo>
                    <a:cubicBezTo>
                      <a:pt x="2160" y="0"/>
                      <a:pt x="2051" y="28"/>
                      <a:pt x="1953" y="80"/>
                    </a:cubicBezTo>
                    <a:lnTo>
                      <a:pt x="191" y="1104"/>
                    </a:lnTo>
                    <a:cubicBezTo>
                      <a:pt x="24" y="1199"/>
                      <a:pt x="0" y="1342"/>
                      <a:pt x="143" y="1425"/>
                    </a:cubicBezTo>
                    <a:lnTo>
                      <a:pt x="2417" y="2735"/>
                    </a:lnTo>
                    <a:cubicBezTo>
                      <a:pt x="2501" y="2774"/>
                      <a:pt x="2593" y="2795"/>
                      <a:pt x="2685" y="2795"/>
                    </a:cubicBezTo>
                    <a:cubicBezTo>
                      <a:pt x="2789" y="2795"/>
                      <a:pt x="2894" y="2768"/>
                      <a:pt x="2989" y="2711"/>
                    </a:cubicBezTo>
                    <a:lnTo>
                      <a:pt x="4751" y="1699"/>
                    </a:lnTo>
                    <a:cubicBezTo>
                      <a:pt x="4918" y="1604"/>
                      <a:pt x="4942" y="1449"/>
                      <a:pt x="4787" y="1366"/>
                    </a:cubicBezTo>
                    <a:lnTo>
                      <a:pt x="2525" y="56"/>
                    </a:lnTo>
                    <a:cubicBezTo>
                      <a:pt x="2444" y="19"/>
                      <a:pt x="2357" y="0"/>
                      <a:pt x="22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59"/>
              <p:cNvSpPr/>
              <p:nvPr/>
            </p:nvSpPr>
            <p:spPr>
              <a:xfrm>
                <a:off x="3758188" y="3726875"/>
                <a:ext cx="123550" cy="69925"/>
              </a:xfrm>
              <a:custGeom>
                <a:rect b="b" l="l" r="r" t="t"/>
                <a:pathLst>
                  <a:path extrusionOk="0" h="2797" w="4942">
                    <a:moveTo>
                      <a:pt x="2270" y="1"/>
                    </a:moveTo>
                    <a:cubicBezTo>
                      <a:pt x="2163" y="1"/>
                      <a:pt x="2057" y="28"/>
                      <a:pt x="1965" y="80"/>
                    </a:cubicBezTo>
                    <a:lnTo>
                      <a:pt x="191" y="1104"/>
                    </a:lnTo>
                    <a:cubicBezTo>
                      <a:pt x="25" y="1199"/>
                      <a:pt x="1" y="1342"/>
                      <a:pt x="156" y="1426"/>
                    </a:cubicBezTo>
                    <a:lnTo>
                      <a:pt x="2418" y="2735"/>
                    </a:lnTo>
                    <a:cubicBezTo>
                      <a:pt x="2504" y="2775"/>
                      <a:pt x="2599" y="2796"/>
                      <a:pt x="2694" y="2796"/>
                    </a:cubicBezTo>
                    <a:cubicBezTo>
                      <a:pt x="2795" y="2796"/>
                      <a:pt x="2897" y="2772"/>
                      <a:pt x="2989" y="2723"/>
                    </a:cubicBezTo>
                    <a:lnTo>
                      <a:pt x="4751" y="1699"/>
                    </a:lnTo>
                    <a:cubicBezTo>
                      <a:pt x="4918" y="1592"/>
                      <a:pt x="4942" y="1449"/>
                      <a:pt x="4787" y="1366"/>
                    </a:cubicBezTo>
                    <a:lnTo>
                      <a:pt x="2525" y="56"/>
                    </a:lnTo>
                    <a:cubicBezTo>
                      <a:pt x="2445" y="19"/>
                      <a:pt x="2357" y="1"/>
                      <a:pt x="227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59"/>
              <p:cNvSpPr/>
              <p:nvPr/>
            </p:nvSpPr>
            <p:spPr>
              <a:xfrm>
                <a:off x="3845713" y="3777475"/>
                <a:ext cx="123550" cy="69775"/>
              </a:xfrm>
              <a:custGeom>
                <a:rect b="b" l="l" r="r" t="t"/>
                <a:pathLst>
                  <a:path extrusionOk="0" h="2791" w="4942">
                    <a:moveTo>
                      <a:pt x="2268" y="1"/>
                    </a:moveTo>
                    <a:cubicBezTo>
                      <a:pt x="2160" y="1"/>
                      <a:pt x="2051" y="28"/>
                      <a:pt x="1953" y="80"/>
                    </a:cubicBezTo>
                    <a:lnTo>
                      <a:pt x="191" y="1104"/>
                    </a:lnTo>
                    <a:cubicBezTo>
                      <a:pt x="24" y="1199"/>
                      <a:pt x="0" y="1342"/>
                      <a:pt x="155" y="1426"/>
                    </a:cubicBezTo>
                    <a:lnTo>
                      <a:pt x="2417" y="2735"/>
                    </a:lnTo>
                    <a:cubicBezTo>
                      <a:pt x="2498" y="2773"/>
                      <a:pt x="2585" y="2791"/>
                      <a:pt x="2674" y="2791"/>
                    </a:cubicBezTo>
                    <a:cubicBezTo>
                      <a:pt x="2782" y="2791"/>
                      <a:pt x="2891" y="2764"/>
                      <a:pt x="2989" y="2711"/>
                    </a:cubicBezTo>
                    <a:lnTo>
                      <a:pt x="4751" y="1687"/>
                    </a:lnTo>
                    <a:cubicBezTo>
                      <a:pt x="4918" y="1592"/>
                      <a:pt x="4941" y="1449"/>
                      <a:pt x="4799" y="1366"/>
                    </a:cubicBezTo>
                    <a:lnTo>
                      <a:pt x="2524" y="56"/>
                    </a:lnTo>
                    <a:cubicBezTo>
                      <a:pt x="2444" y="19"/>
                      <a:pt x="2356" y="1"/>
                      <a:pt x="226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59"/>
              <p:cNvSpPr/>
              <p:nvPr/>
            </p:nvSpPr>
            <p:spPr>
              <a:xfrm>
                <a:off x="3933513" y="3828075"/>
                <a:ext cx="123250" cy="69800"/>
              </a:xfrm>
              <a:custGeom>
                <a:rect b="b" l="l" r="r" t="t"/>
                <a:pathLst>
                  <a:path extrusionOk="0" h="2792" w="4930">
                    <a:moveTo>
                      <a:pt x="2258" y="1"/>
                    </a:moveTo>
                    <a:cubicBezTo>
                      <a:pt x="2151" y="1"/>
                      <a:pt x="2045" y="28"/>
                      <a:pt x="1953" y="80"/>
                    </a:cubicBezTo>
                    <a:lnTo>
                      <a:pt x="179" y="1092"/>
                    </a:lnTo>
                    <a:cubicBezTo>
                      <a:pt x="13" y="1199"/>
                      <a:pt x="1" y="1342"/>
                      <a:pt x="144" y="1426"/>
                    </a:cubicBezTo>
                    <a:lnTo>
                      <a:pt x="2406" y="2735"/>
                    </a:lnTo>
                    <a:cubicBezTo>
                      <a:pt x="2491" y="2773"/>
                      <a:pt x="2582" y="2791"/>
                      <a:pt x="2672" y="2791"/>
                    </a:cubicBezTo>
                    <a:cubicBezTo>
                      <a:pt x="2782" y="2791"/>
                      <a:pt x="2891" y="2764"/>
                      <a:pt x="2989" y="2711"/>
                    </a:cubicBezTo>
                    <a:lnTo>
                      <a:pt x="4739" y="1688"/>
                    </a:lnTo>
                    <a:cubicBezTo>
                      <a:pt x="4918" y="1592"/>
                      <a:pt x="4930" y="1449"/>
                      <a:pt x="4787" y="1366"/>
                    </a:cubicBezTo>
                    <a:lnTo>
                      <a:pt x="2513" y="56"/>
                    </a:lnTo>
                    <a:cubicBezTo>
                      <a:pt x="2432" y="19"/>
                      <a:pt x="2345" y="1"/>
                      <a:pt x="22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59"/>
              <p:cNvSpPr/>
              <p:nvPr/>
            </p:nvSpPr>
            <p:spPr>
              <a:xfrm>
                <a:off x="3080738" y="3241325"/>
                <a:ext cx="132775" cy="75600"/>
              </a:xfrm>
              <a:custGeom>
                <a:rect b="b" l="l" r="r" t="t"/>
                <a:pathLst>
                  <a:path extrusionOk="0" h="3024" w="5311">
                    <a:moveTo>
                      <a:pt x="2285" y="0"/>
                    </a:moveTo>
                    <a:cubicBezTo>
                      <a:pt x="2192" y="0"/>
                      <a:pt x="2099" y="25"/>
                      <a:pt x="2012" y="71"/>
                    </a:cubicBezTo>
                    <a:lnTo>
                      <a:pt x="155" y="1143"/>
                    </a:lnTo>
                    <a:cubicBezTo>
                      <a:pt x="12" y="1226"/>
                      <a:pt x="0" y="1345"/>
                      <a:pt x="119" y="1417"/>
                    </a:cubicBezTo>
                    <a:lnTo>
                      <a:pt x="2810" y="2976"/>
                    </a:lnTo>
                    <a:cubicBezTo>
                      <a:pt x="2879" y="3008"/>
                      <a:pt x="2952" y="3023"/>
                      <a:pt x="3025" y="3023"/>
                    </a:cubicBezTo>
                    <a:cubicBezTo>
                      <a:pt x="3118" y="3023"/>
                      <a:pt x="3212" y="2999"/>
                      <a:pt x="3298" y="2952"/>
                    </a:cubicBezTo>
                    <a:lnTo>
                      <a:pt x="5156" y="1881"/>
                    </a:lnTo>
                    <a:cubicBezTo>
                      <a:pt x="5299" y="1798"/>
                      <a:pt x="5310" y="1678"/>
                      <a:pt x="5191" y="1607"/>
                    </a:cubicBezTo>
                    <a:lnTo>
                      <a:pt x="2501" y="47"/>
                    </a:lnTo>
                    <a:cubicBezTo>
                      <a:pt x="2432" y="16"/>
                      <a:pt x="2359" y="0"/>
                      <a:pt x="228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59"/>
              <p:cNvSpPr/>
              <p:nvPr/>
            </p:nvSpPr>
            <p:spPr>
              <a:xfrm>
                <a:off x="3178963" y="3298175"/>
                <a:ext cx="133075" cy="75600"/>
              </a:xfrm>
              <a:custGeom>
                <a:rect b="b" l="l" r="r" t="t"/>
                <a:pathLst>
                  <a:path extrusionOk="0" h="3024" w="5323">
                    <a:moveTo>
                      <a:pt x="2286" y="1"/>
                    </a:moveTo>
                    <a:cubicBezTo>
                      <a:pt x="2195" y="1"/>
                      <a:pt x="2104" y="25"/>
                      <a:pt x="2024" y="71"/>
                    </a:cubicBezTo>
                    <a:lnTo>
                      <a:pt x="155" y="1143"/>
                    </a:lnTo>
                    <a:cubicBezTo>
                      <a:pt x="12" y="1226"/>
                      <a:pt x="0" y="1345"/>
                      <a:pt x="131" y="1417"/>
                    </a:cubicBezTo>
                    <a:lnTo>
                      <a:pt x="2822" y="2976"/>
                    </a:lnTo>
                    <a:cubicBezTo>
                      <a:pt x="2891" y="3008"/>
                      <a:pt x="2964" y="3023"/>
                      <a:pt x="3036" y="3023"/>
                    </a:cubicBezTo>
                    <a:cubicBezTo>
                      <a:pt x="3128" y="3023"/>
                      <a:pt x="3219" y="2999"/>
                      <a:pt x="3298" y="2953"/>
                    </a:cubicBezTo>
                    <a:lnTo>
                      <a:pt x="5156" y="1881"/>
                    </a:lnTo>
                    <a:cubicBezTo>
                      <a:pt x="5299" y="1798"/>
                      <a:pt x="5322" y="1679"/>
                      <a:pt x="5191" y="1607"/>
                    </a:cubicBezTo>
                    <a:lnTo>
                      <a:pt x="2501" y="47"/>
                    </a:lnTo>
                    <a:cubicBezTo>
                      <a:pt x="2432" y="16"/>
                      <a:pt x="2359" y="1"/>
                      <a:pt x="228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59"/>
              <p:cNvSpPr/>
              <p:nvPr/>
            </p:nvSpPr>
            <p:spPr>
              <a:xfrm>
                <a:off x="3277488" y="3354900"/>
                <a:ext cx="132775" cy="75600"/>
              </a:xfrm>
              <a:custGeom>
                <a:rect b="b" l="l" r="r" t="t"/>
                <a:pathLst>
                  <a:path extrusionOk="0" h="3024" w="5311">
                    <a:moveTo>
                      <a:pt x="2256" y="0"/>
                    </a:moveTo>
                    <a:cubicBezTo>
                      <a:pt x="2170" y="0"/>
                      <a:pt x="2087" y="21"/>
                      <a:pt x="2012" y="64"/>
                    </a:cubicBezTo>
                    <a:lnTo>
                      <a:pt x="155" y="1148"/>
                    </a:lnTo>
                    <a:cubicBezTo>
                      <a:pt x="12" y="1231"/>
                      <a:pt x="0" y="1350"/>
                      <a:pt x="119" y="1422"/>
                    </a:cubicBezTo>
                    <a:lnTo>
                      <a:pt x="2810" y="2981"/>
                    </a:lnTo>
                    <a:cubicBezTo>
                      <a:pt x="2881" y="3009"/>
                      <a:pt x="2957" y="3023"/>
                      <a:pt x="3032" y="3023"/>
                    </a:cubicBezTo>
                    <a:cubicBezTo>
                      <a:pt x="3121" y="3023"/>
                      <a:pt x="3209" y="3003"/>
                      <a:pt x="3286" y="2958"/>
                    </a:cubicBezTo>
                    <a:lnTo>
                      <a:pt x="5156" y="1886"/>
                    </a:lnTo>
                    <a:cubicBezTo>
                      <a:pt x="5299" y="1803"/>
                      <a:pt x="5310" y="1672"/>
                      <a:pt x="5191" y="1600"/>
                    </a:cubicBezTo>
                    <a:lnTo>
                      <a:pt x="2489" y="53"/>
                    </a:lnTo>
                    <a:cubicBezTo>
                      <a:pt x="2414" y="18"/>
                      <a:pt x="2334" y="0"/>
                      <a:pt x="225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59"/>
              <p:cNvSpPr/>
              <p:nvPr/>
            </p:nvSpPr>
            <p:spPr>
              <a:xfrm>
                <a:off x="3375713" y="3411575"/>
                <a:ext cx="133075" cy="75600"/>
              </a:xfrm>
              <a:custGeom>
                <a:rect b="b" l="l" r="r" t="t"/>
                <a:pathLst>
                  <a:path extrusionOk="0" h="3024" w="5323">
                    <a:moveTo>
                      <a:pt x="2286" y="1"/>
                    </a:moveTo>
                    <a:cubicBezTo>
                      <a:pt x="2195" y="1"/>
                      <a:pt x="2104" y="25"/>
                      <a:pt x="2024" y="71"/>
                    </a:cubicBezTo>
                    <a:lnTo>
                      <a:pt x="167" y="1143"/>
                    </a:lnTo>
                    <a:cubicBezTo>
                      <a:pt x="24" y="1226"/>
                      <a:pt x="0" y="1345"/>
                      <a:pt x="131" y="1417"/>
                    </a:cubicBezTo>
                    <a:lnTo>
                      <a:pt x="2822" y="2977"/>
                    </a:lnTo>
                    <a:cubicBezTo>
                      <a:pt x="2891" y="3008"/>
                      <a:pt x="2964" y="3024"/>
                      <a:pt x="3036" y="3024"/>
                    </a:cubicBezTo>
                    <a:cubicBezTo>
                      <a:pt x="3128" y="3024"/>
                      <a:pt x="3219" y="2999"/>
                      <a:pt x="3298" y="2953"/>
                    </a:cubicBezTo>
                    <a:lnTo>
                      <a:pt x="5168" y="1881"/>
                    </a:lnTo>
                    <a:cubicBezTo>
                      <a:pt x="5311" y="1798"/>
                      <a:pt x="5322" y="1679"/>
                      <a:pt x="5203" y="1607"/>
                    </a:cubicBezTo>
                    <a:lnTo>
                      <a:pt x="2501" y="48"/>
                    </a:lnTo>
                    <a:cubicBezTo>
                      <a:pt x="2432" y="16"/>
                      <a:pt x="2359" y="1"/>
                      <a:pt x="228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59"/>
              <p:cNvSpPr/>
              <p:nvPr/>
            </p:nvSpPr>
            <p:spPr>
              <a:xfrm>
                <a:off x="3473938" y="3468425"/>
                <a:ext cx="133075" cy="75600"/>
              </a:xfrm>
              <a:custGeom>
                <a:rect b="b" l="l" r="r" t="t"/>
                <a:pathLst>
                  <a:path extrusionOk="0" h="3024" w="5323">
                    <a:moveTo>
                      <a:pt x="2286" y="1"/>
                    </a:moveTo>
                    <a:cubicBezTo>
                      <a:pt x="2195" y="1"/>
                      <a:pt x="2104" y="25"/>
                      <a:pt x="2024" y="72"/>
                    </a:cubicBezTo>
                    <a:lnTo>
                      <a:pt x="167" y="1143"/>
                    </a:lnTo>
                    <a:cubicBezTo>
                      <a:pt x="24" y="1226"/>
                      <a:pt x="0" y="1346"/>
                      <a:pt x="131" y="1417"/>
                    </a:cubicBezTo>
                    <a:lnTo>
                      <a:pt x="2822" y="2977"/>
                    </a:lnTo>
                    <a:cubicBezTo>
                      <a:pt x="2891" y="3008"/>
                      <a:pt x="2964" y="3024"/>
                      <a:pt x="3036" y="3024"/>
                    </a:cubicBezTo>
                    <a:cubicBezTo>
                      <a:pt x="3128" y="3024"/>
                      <a:pt x="3219" y="2999"/>
                      <a:pt x="3298" y="2953"/>
                    </a:cubicBezTo>
                    <a:lnTo>
                      <a:pt x="5168" y="1881"/>
                    </a:lnTo>
                    <a:cubicBezTo>
                      <a:pt x="5311" y="1798"/>
                      <a:pt x="5322" y="1679"/>
                      <a:pt x="5203" y="1607"/>
                    </a:cubicBezTo>
                    <a:lnTo>
                      <a:pt x="2501" y="48"/>
                    </a:lnTo>
                    <a:cubicBezTo>
                      <a:pt x="2432" y="16"/>
                      <a:pt x="2359" y="1"/>
                      <a:pt x="228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59"/>
              <p:cNvSpPr/>
              <p:nvPr/>
            </p:nvSpPr>
            <p:spPr>
              <a:xfrm>
                <a:off x="3572463" y="3525275"/>
                <a:ext cx="132775" cy="75600"/>
              </a:xfrm>
              <a:custGeom>
                <a:rect b="b" l="l" r="r" t="t"/>
                <a:pathLst>
                  <a:path extrusionOk="0" h="3024" w="5311">
                    <a:moveTo>
                      <a:pt x="2285" y="1"/>
                    </a:moveTo>
                    <a:cubicBezTo>
                      <a:pt x="2192" y="1"/>
                      <a:pt x="2099" y="25"/>
                      <a:pt x="2013" y="72"/>
                    </a:cubicBezTo>
                    <a:lnTo>
                      <a:pt x="155" y="1143"/>
                    </a:lnTo>
                    <a:cubicBezTo>
                      <a:pt x="12" y="1227"/>
                      <a:pt x="0" y="1346"/>
                      <a:pt x="119" y="1417"/>
                    </a:cubicBezTo>
                    <a:lnTo>
                      <a:pt x="2810" y="2977"/>
                    </a:lnTo>
                    <a:cubicBezTo>
                      <a:pt x="2879" y="3008"/>
                      <a:pt x="2952" y="3024"/>
                      <a:pt x="3026" y="3024"/>
                    </a:cubicBezTo>
                    <a:cubicBezTo>
                      <a:pt x="3118" y="3024"/>
                      <a:pt x="3212" y="2999"/>
                      <a:pt x="3298" y="2953"/>
                    </a:cubicBezTo>
                    <a:lnTo>
                      <a:pt x="5156" y="1881"/>
                    </a:lnTo>
                    <a:cubicBezTo>
                      <a:pt x="5299" y="1798"/>
                      <a:pt x="5311" y="1679"/>
                      <a:pt x="5191" y="1608"/>
                    </a:cubicBezTo>
                    <a:lnTo>
                      <a:pt x="2501" y="48"/>
                    </a:lnTo>
                    <a:cubicBezTo>
                      <a:pt x="2432" y="16"/>
                      <a:pt x="2359" y="1"/>
                      <a:pt x="228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59"/>
              <p:cNvSpPr/>
              <p:nvPr/>
            </p:nvSpPr>
            <p:spPr>
              <a:xfrm>
                <a:off x="3670688" y="3582000"/>
                <a:ext cx="133075" cy="75600"/>
              </a:xfrm>
              <a:custGeom>
                <a:rect b="b" l="l" r="r" t="t"/>
                <a:pathLst>
                  <a:path extrusionOk="0" h="3024" w="5323">
                    <a:moveTo>
                      <a:pt x="2268" y="1"/>
                    </a:moveTo>
                    <a:cubicBezTo>
                      <a:pt x="2182" y="1"/>
                      <a:pt x="2099" y="22"/>
                      <a:pt x="2024" y="65"/>
                    </a:cubicBezTo>
                    <a:lnTo>
                      <a:pt x="167" y="1148"/>
                    </a:lnTo>
                    <a:cubicBezTo>
                      <a:pt x="12" y="1232"/>
                      <a:pt x="0" y="1351"/>
                      <a:pt x="131" y="1422"/>
                    </a:cubicBezTo>
                    <a:lnTo>
                      <a:pt x="2822" y="2982"/>
                    </a:lnTo>
                    <a:cubicBezTo>
                      <a:pt x="2893" y="3009"/>
                      <a:pt x="2969" y="3024"/>
                      <a:pt x="3044" y="3024"/>
                    </a:cubicBezTo>
                    <a:cubicBezTo>
                      <a:pt x="3133" y="3024"/>
                      <a:pt x="3221" y="3003"/>
                      <a:pt x="3298" y="2958"/>
                    </a:cubicBezTo>
                    <a:lnTo>
                      <a:pt x="5156" y="1887"/>
                    </a:lnTo>
                    <a:cubicBezTo>
                      <a:pt x="5299" y="1803"/>
                      <a:pt x="5323" y="1672"/>
                      <a:pt x="5192" y="1601"/>
                    </a:cubicBezTo>
                    <a:lnTo>
                      <a:pt x="2501" y="53"/>
                    </a:lnTo>
                    <a:cubicBezTo>
                      <a:pt x="2426" y="19"/>
                      <a:pt x="2346" y="1"/>
                      <a:pt x="226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59"/>
              <p:cNvSpPr/>
              <p:nvPr/>
            </p:nvSpPr>
            <p:spPr>
              <a:xfrm>
                <a:off x="3769213" y="3638850"/>
                <a:ext cx="132775" cy="75575"/>
              </a:xfrm>
              <a:custGeom>
                <a:rect b="b" l="l" r="r" t="t"/>
                <a:pathLst>
                  <a:path extrusionOk="0" h="3023" w="5311">
                    <a:moveTo>
                      <a:pt x="2266" y="1"/>
                    </a:moveTo>
                    <a:cubicBezTo>
                      <a:pt x="2180" y="1"/>
                      <a:pt x="2093" y="22"/>
                      <a:pt x="2013" y="65"/>
                    </a:cubicBezTo>
                    <a:lnTo>
                      <a:pt x="155" y="1137"/>
                    </a:lnTo>
                    <a:cubicBezTo>
                      <a:pt x="12" y="1220"/>
                      <a:pt x="0" y="1351"/>
                      <a:pt x="119" y="1422"/>
                    </a:cubicBezTo>
                    <a:lnTo>
                      <a:pt x="2810" y="2970"/>
                    </a:lnTo>
                    <a:cubicBezTo>
                      <a:pt x="2885" y="3004"/>
                      <a:pt x="2965" y="3022"/>
                      <a:pt x="3045" y="3022"/>
                    </a:cubicBezTo>
                    <a:cubicBezTo>
                      <a:pt x="3131" y="3022"/>
                      <a:pt x="3218" y="3001"/>
                      <a:pt x="3298" y="2958"/>
                    </a:cubicBezTo>
                    <a:lnTo>
                      <a:pt x="5156" y="1875"/>
                    </a:lnTo>
                    <a:cubicBezTo>
                      <a:pt x="5299" y="1803"/>
                      <a:pt x="5311" y="1672"/>
                      <a:pt x="5192" y="1601"/>
                    </a:cubicBezTo>
                    <a:lnTo>
                      <a:pt x="2501" y="53"/>
                    </a:lnTo>
                    <a:cubicBezTo>
                      <a:pt x="2426" y="19"/>
                      <a:pt x="2346" y="1"/>
                      <a:pt x="22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59"/>
              <p:cNvSpPr/>
              <p:nvPr/>
            </p:nvSpPr>
            <p:spPr>
              <a:xfrm>
                <a:off x="3867438" y="3695550"/>
                <a:ext cx="132775" cy="75600"/>
              </a:xfrm>
              <a:custGeom>
                <a:rect b="b" l="l" r="r" t="t"/>
                <a:pathLst>
                  <a:path extrusionOk="0" h="3024" w="5311">
                    <a:moveTo>
                      <a:pt x="2285" y="0"/>
                    </a:moveTo>
                    <a:cubicBezTo>
                      <a:pt x="2193" y="0"/>
                      <a:pt x="2099" y="25"/>
                      <a:pt x="2013" y="71"/>
                    </a:cubicBezTo>
                    <a:lnTo>
                      <a:pt x="155" y="1143"/>
                    </a:lnTo>
                    <a:cubicBezTo>
                      <a:pt x="12" y="1226"/>
                      <a:pt x="0" y="1357"/>
                      <a:pt x="120" y="1428"/>
                    </a:cubicBezTo>
                    <a:lnTo>
                      <a:pt x="2822" y="2976"/>
                    </a:lnTo>
                    <a:cubicBezTo>
                      <a:pt x="2891" y="3008"/>
                      <a:pt x="2962" y="3023"/>
                      <a:pt x="3033" y="3023"/>
                    </a:cubicBezTo>
                    <a:cubicBezTo>
                      <a:pt x="3122" y="3023"/>
                      <a:pt x="3212" y="2999"/>
                      <a:pt x="3298" y="2952"/>
                    </a:cubicBezTo>
                    <a:lnTo>
                      <a:pt x="5156" y="1881"/>
                    </a:lnTo>
                    <a:cubicBezTo>
                      <a:pt x="5299" y="1797"/>
                      <a:pt x="5311" y="1678"/>
                      <a:pt x="5192" y="1607"/>
                    </a:cubicBezTo>
                    <a:lnTo>
                      <a:pt x="2501" y="47"/>
                    </a:lnTo>
                    <a:cubicBezTo>
                      <a:pt x="2432" y="16"/>
                      <a:pt x="2359" y="0"/>
                      <a:pt x="228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59"/>
              <p:cNvSpPr/>
              <p:nvPr/>
            </p:nvSpPr>
            <p:spPr>
              <a:xfrm>
                <a:off x="3965963" y="3752400"/>
                <a:ext cx="132775" cy="75600"/>
              </a:xfrm>
              <a:custGeom>
                <a:rect b="b" l="l" r="r" t="t"/>
                <a:pathLst>
                  <a:path extrusionOk="0" h="3024" w="5311">
                    <a:moveTo>
                      <a:pt x="2274" y="0"/>
                    </a:moveTo>
                    <a:cubicBezTo>
                      <a:pt x="2183" y="0"/>
                      <a:pt x="2092" y="25"/>
                      <a:pt x="2013" y="71"/>
                    </a:cubicBezTo>
                    <a:lnTo>
                      <a:pt x="155" y="1143"/>
                    </a:lnTo>
                    <a:cubicBezTo>
                      <a:pt x="12" y="1226"/>
                      <a:pt x="0" y="1345"/>
                      <a:pt x="119" y="1417"/>
                    </a:cubicBezTo>
                    <a:lnTo>
                      <a:pt x="2810" y="2976"/>
                    </a:lnTo>
                    <a:cubicBezTo>
                      <a:pt x="2879" y="3008"/>
                      <a:pt x="2952" y="3023"/>
                      <a:pt x="3025" y="3023"/>
                    </a:cubicBezTo>
                    <a:cubicBezTo>
                      <a:pt x="3116" y="3023"/>
                      <a:pt x="3207" y="2999"/>
                      <a:pt x="3287" y="2952"/>
                    </a:cubicBezTo>
                    <a:lnTo>
                      <a:pt x="5156" y="1881"/>
                    </a:lnTo>
                    <a:cubicBezTo>
                      <a:pt x="5299" y="1798"/>
                      <a:pt x="5311" y="1678"/>
                      <a:pt x="5192" y="1607"/>
                    </a:cubicBezTo>
                    <a:lnTo>
                      <a:pt x="2489" y="47"/>
                    </a:lnTo>
                    <a:cubicBezTo>
                      <a:pt x="2420" y="16"/>
                      <a:pt x="2347" y="0"/>
                      <a:pt x="227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59"/>
              <p:cNvSpPr/>
              <p:nvPr/>
            </p:nvSpPr>
            <p:spPr>
              <a:xfrm>
                <a:off x="4064188" y="3809250"/>
                <a:ext cx="133075" cy="75600"/>
              </a:xfrm>
              <a:custGeom>
                <a:rect b="b" l="l" r="r" t="t"/>
                <a:pathLst>
                  <a:path extrusionOk="0" h="3024" w="5323">
                    <a:moveTo>
                      <a:pt x="2286" y="0"/>
                    </a:moveTo>
                    <a:cubicBezTo>
                      <a:pt x="2195" y="0"/>
                      <a:pt x="2104" y="25"/>
                      <a:pt x="2025" y="71"/>
                    </a:cubicBezTo>
                    <a:lnTo>
                      <a:pt x="155" y="1143"/>
                    </a:lnTo>
                    <a:cubicBezTo>
                      <a:pt x="12" y="1226"/>
                      <a:pt x="0" y="1345"/>
                      <a:pt x="120" y="1417"/>
                    </a:cubicBezTo>
                    <a:lnTo>
                      <a:pt x="2822" y="2976"/>
                    </a:lnTo>
                    <a:cubicBezTo>
                      <a:pt x="2891" y="3008"/>
                      <a:pt x="2964" y="3023"/>
                      <a:pt x="3037" y="3023"/>
                    </a:cubicBezTo>
                    <a:cubicBezTo>
                      <a:pt x="3128" y="3023"/>
                      <a:pt x="3219" y="2999"/>
                      <a:pt x="3299" y="2953"/>
                    </a:cubicBezTo>
                    <a:lnTo>
                      <a:pt x="5168" y="1881"/>
                    </a:lnTo>
                    <a:cubicBezTo>
                      <a:pt x="5311" y="1798"/>
                      <a:pt x="5323" y="1667"/>
                      <a:pt x="5204" y="1607"/>
                    </a:cubicBezTo>
                    <a:lnTo>
                      <a:pt x="2501" y="47"/>
                    </a:lnTo>
                    <a:cubicBezTo>
                      <a:pt x="2432" y="16"/>
                      <a:pt x="2359" y="0"/>
                      <a:pt x="228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59"/>
              <p:cNvSpPr/>
              <p:nvPr/>
            </p:nvSpPr>
            <p:spPr>
              <a:xfrm>
                <a:off x="3915663" y="4005975"/>
                <a:ext cx="145875" cy="83075"/>
              </a:xfrm>
              <a:custGeom>
                <a:rect b="b" l="l" r="r" t="t"/>
                <a:pathLst>
                  <a:path extrusionOk="0" h="3323" w="5835">
                    <a:moveTo>
                      <a:pt x="2283" y="0"/>
                    </a:moveTo>
                    <a:cubicBezTo>
                      <a:pt x="2200" y="0"/>
                      <a:pt x="2119" y="22"/>
                      <a:pt x="2048" y="60"/>
                    </a:cubicBezTo>
                    <a:lnTo>
                      <a:pt x="155" y="1156"/>
                    </a:lnTo>
                    <a:cubicBezTo>
                      <a:pt x="12" y="1227"/>
                      <a:pt x="0" y="1346"/>
                      <a:pt x="119" y="1418"/>
                    </a:cubicBezTo>
                    <a:lnTo>
                      <a:pt x="3346" y="3275"/>
                    </a:lnTo>
                    <a:cubicBezTo>
                      <a:pt x="3411" y="3308"/>
                      <a:pt x="3482" y="3323"/>
                      <a:pt x="3553" y="3323"/>
                    </a:cubicBezTo>
                    <a:cubicBezTo>
                      <a:pt x="3637" y="3323"/>
                      <a:pt x="3721" y="3302"/>
                      <a:pt x="3798" y="3263"/>
                    </a:cubicBezTo>
                    <a:lnTo>
                      <a:pt x="5680" y="2168"/>
                    </a:lnTo>
                    <a:cubicBezTo>
                      <a:pt x="5811" y="2096"/>
                      <a:pt x="5834" y="1977"/>
                      <a:pt x="5715" y="1906"/>
                    </a:cubicBezTo>
                    <a:lnTo>
                      <a:pt x="2489" y="48"/>
                    </a:lnTo>
                    <a:cubicBezTo>
                      <a:pt x="2423" y="16"/>
                      <a:pt x="2353" y="0"/>
                      <a:pt x="22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59"/>
              <p:cNvSpPr/>
              <p:nvPr/>
            </p:nvSpPr>
            <p:spPr>
              <a:xfrm>
                <a:off x="3809388" y="3944650"/>
                <a:ext cx="145875" cy="83100"/>
              </a:xfrm>
              <a:custGeom>
                <a:rect b="b" l="l" r="r" t="t"/>
                <a:pathLst>
                  <a:path extrusionOk="0" h="3324" w="5835">
                    <a:moveTo>
                      <a:pt x="2282" y="1"/>
                    </a:moveTo>
                    <a:cubicBezTo>
                      <a:pt x="2198" y="1"/>
                      <a:pt x="2114" y="22"/>
                      <a:pt x="2037" y="61"/>
                    </a:cubicBezTo>
                    <a:lnTo>
                      <a:pt x="156" y="1156"/>
                    </a:lnTo>
                    <a:cubicBezTo>
                      <a:pt x="13" y="1227"/>
                      <a:pt x="1" y="1347"/>
                      <a:pt x="120" y="1418"/>
                    </a:cubicBezTo>
                    <a:lnTo>
                      <a:pt x="3346" y="3275"/>
                    </a:lnTo>
                    <a:cubicBezTo>
                      <a:pt x="3412" y="3308"/>
                      <a:pt x="3482" y="3323"/>
                      <a:pt x="3552" y="3323"/>
                    </a:cubicBezTo>
                    <a:cubicBezTo>
                      <a:pt x="3635" y="3323"/>
                      <a:pt x="3716" y="3302"/>
                      <a:pt x="3787" y="3263"/>
                    </a:cubicBezTo>
                    <a:lnTo>
                      <a:pt x="5680" y="2168"/>
                    </a:lnTo>
                    <a:cubicBezTo>
                      <a:pt x="5811" y="2097"/>
                      <a:pt x="5835" y="1978"/>
                      <a:pt x="5716" y="1906"/>
                    </a:cubicBezTo>
                    <a:lnTo>
                      <a:pt x="2489" y="49"/>
                    </a:lnTo>
                    <a:cubicBezTo>
                      <a:pt x="2424" y="16"/>
                      <a:pt x="2353" y="1"/>
                      <a:pt x="228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59"/>
              <p:cNvSpPr/>
              <p:nvPr/>
            </p:nvSpPr>
            <p:spPr>
              <a:xfrm>
                <a:off x="3703138" y="3883350"/>
                <a:ext cx="145875" cy="82950"/>
              </a:xfrm>
              <a:custGeom>
                <a:rect b="b" l="l" r="r" t="t"/>
                <a:pathLst>
                  <a:path extrusionOk="0" h="3318" w="5835">
                    <a:moveTo>
                      <a:pt x="2282" y="0"/>
                    </a:moveTo>
                    <a:cubicBezTo>
                      <a:pt x="2198" y="0"/>
                      <a:pt x="2114" y="21"/>
                      <a:pt x="2036" y="60"/>
                    </a:cubicBezTo>
                    <a:lnTo>
                      <a:pt x="143" y="1155"/>
                    </a:lnTo>
                    <a:cubicBezTo>
                      <a:pt x="12" y="1227"/>
                      <a:pt x="0" y="1346"/>
                      <a:pt x="119" y="1417"/>
                    </a:cubicBezTo>
                    <a:lnTo>
                      <a:pt x="3346" y="3275"/>
                    </a:lnTo>
                    <a:cubicBezTo>
                      <a:pt x="3414" y="3303"/>
                      <a:pt x="3488" y="3318"/>
                      <a:pt x="3560" y="3318"/>
                    </a:cubicBezTo>
                    <a:cubicBezTo>
                      <a:pt x="3640" y="3318"/>
                      <a:pt x="3718" y="3300"/>
                      <a:pt x="3786" y="3263"/>
                    </a:cubicBezTo>
                    <a:lnTo>
                      <a:pt x="5679" y="2167"/>
                    </a:lnTo>
                    <a:cubicBezTo>
                      <a:pt x="5810" y="2084"/>
                      <a:pt x="5834" y="1977"/>
                      <a:pt x="5715" y="1905"/>
                    </a:cubicBezTo>
                    <a:lnTo>
                      <a:pt x="2489" y="48"/>
                    </a:lnTo>
                    <a:cubicBezTo>
                      <a:pt x="2423" y="15"/>
                      <a:pt x="2353" y="0"/>
                      <a:pt x="22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59"/>
              <p:cNvSpPr/>
              <p:nvPr/>
            </p:nvSpPr>
            <p:spPr>
              <a:xfrm>
                <a:off x="3042338" y="3501700"/>
                <a:ext cx="700400" cy="403300"/>
              </a:xfrm>
              <a:custGeom>
                <a:rect b="b" l="l" r="r" t="t"/>
                <a:pathLst>
                  <a:path extrusionOk="0" h="16132" w="28016">
                    <a:moveTo>
                      <a:pt x="2294" y="0"/>
                    </a:moveTo>
                    <a:cubicBezTo>
                      <a:pt x="2206" y="0"/>
                      <a:pt x="2117" y="22"/>
                      <a:pt x="2036" y="62"/>
                    </a:cubicBezTo>
                    <a:lnTo>
                      <a:pt x="155" y="1158"/>
                    </a:lnTo>
                    <a:cubicBezTo>
                      <a:pt x="12" y="1229"/>
                      <a:pt x="0" y="1348"/>
                      <a:pt x="119" y="1419"/>
                    </a:cubicBezTo>
                    <a:lnTo>
                      <a:pt x="25539" y="16088"/>
                    </a:lnTo>
                    <a:cubicBezTo>
                      <a:pt x="25607" y="16116"/>
                      <a:pt x="25678" y="16131"/>
                      <a:pt x="25749" y="16131"/>
                    </a:cubicBezTo>
                    <a:cubicBezTo>
                      <a:pt x="25827" y="16131"/>
                      <a:pt x="25905" y="16113"/>
                      <a:pt x="25980" y="16076"/>
                    </a:cubicBezTo>
                    <a:lnTo>
                      <a:pt x="27873" y="14981"/>
                    </a:lnTo>
                    <a:cubicBezTo>
                      <a:pt x="28004" y="14897"/>
                      <a:pt x="28016" y="14790"/>
                      <a:pt x="27909" y="14719"/>
                    </a:cubicBezTo>
                    <a:lnTo>
                      <a:pt x="2489" y="38"/>
                    </a:lnTo>
                    <a:cubicBezTo>
                      <a:pt x="2427" y="13"/>
                      <a:pt x="2361" y="0"/>
                      <a:pt x="22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86" name="Google Shape;1486;p59"/>
            <p:cNvSpPr/>
            <p:nvPr/>
          </p:nvSpPr>
          <p:spPr>
            <a:xfrm>
              <a:off x="3548638" y="2988300"/>
              <a:ext cx="838525" cy="489075"/>
            </a:xfrm>
            <a:custGeom>
              <a:rect b="b" l="l" r="r" t="t"/>
              <a:pathLst>
                <a:path extrusionOk="0" h="19563" w="33541">
                  <a:moveTo>
                    <a:pt x="32481" y="13526"/>
                  </a:moveTo>
                  <a:lnTo>
                    <a:pt x="9585" y="298"/>
                  </a:lnTo>
                  <a:cubicBezTo>
                    <a:pt x="9073" y="0"/>
                    <a:pt x="8180" y="48"/>
                    <a:pt x="7585" y="381"/>
                  </a:cubicBezTo>
                  <a:lnTo>
                    <a:pt x="680" y="4370"/>
                  </a:lnTo>
                  <a:lnTo>
                    <a:pt x="1" y="4215"/>
                  </a:lnTo>
                  <a:lnTo>
                    <a:pt x="1" y="5132"/>
                  </a:lnTo>
                  <a:cubicBezTo>
                    <a:pt x="25" y="5346"/>
                    <a:pt x="156" y="5537"/>
                    <a:pt x="346" y="5632"/>
                  </a:cubicBezTo>
                  <a:lnTo>
                    <a:pt x="23968" y="19265"/>
                  </a:lnTo>
                  <a:cubicBezTo>
                    <a:pt x="24480" y="19562"/>
                    <a:pt x="25373" y="19527"/>
                    <a:pt x="25968" y="19181"/>
                  </a:cubicBezTo>
                  <a:lnTo>
                    <a:pt x="33053" y="15098"/>
                  </a:lnTo>
                  <a:cubicBezTo>
                    <a:pt x="33374" y="14907"/>
                    <a:pt x="33541" y="14669"/>
                    <a:pt x="33541" y="14443"/>
                  </a:cubicBezTo>
                  <a:lnTo>
                    <a:pt x="33541" y="13526"/>
                  </a:lnTo>
                  <a:close/>
                </a:path>
              </a:pathLst>
            </a:custGeom>
            <a:gradFill>
              <a:gsLst>
                <a:gs pos="0">
                  <a:schemeClr val="accent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59"/>
            <p:cNvSpPr/>
            <p:nvPr/>
          </p:nvSpPr>
          <p:spPr>
            <a:xfrm>
              <a:off x="3548638" y="2968000"/>
              <a:ext cx="838525" cy="484075"/>
            </a:xfrm>
            <a:custGeom>
              <a:rect b="b" l="l" r="r" t="t"/>
              <a:pathLst>
                <a:path extrusionOk="0" h="19363" w="33541">
                  <a:moveTo>
                    <a:pt x="8720" y="1"/>
                  </a:moveTo>
                  <a:cubicBezTo>
                    <a:pt x="8327" y="1"/>
                    <a:pt x="7911" y="94"/>
                    <a:pt x="7585" y="277"/>
                  </a:cubicBezTo>
                  <a:lnTo>
                    <a:pt x="489" y="4372"/>
                  </a:lnTo>
                  <a:cubicBezTo>
                    <a:pt x="168" y="4563"/>
                    <a:pt x="1" y="4801"/>
                    <a:pt x="1" y="5027"/>
                  </a:cubicBezTo>
                  <a:cubicBezTo>
                    <a:pt x="25" y="5242"/>
                    <a:pt x="156" y="5432"/>
                    <a:pt x="346" y="5527"/>
                  </a:cubicBezTo>
                  <a:lnTo>
                    <a:pt x="23968" y="19160"/>
                  </a:lnTo>
                  <a:cubicBezTo>
                    <a:pt x="24202" y="19296"/>
                    <a:pt x="24517" y="19363"/>
                    <a:pt x="24845" y="19363"/>
                  </a:cubicBezTo>
                  <a:cubicBezTo>
                    <a:pt x="25235" y="19363"/>
                    <a:pt x="25646" y="19269"/>
                    <a:pt x="25968" y="19088"/>
                  </a:cubicBezTo>
                  <a:lnTo>
                    <a:pt x="33053" y="14993"/>
                  </a:lnTo>
                  <a:cubicBezTo>
                    <a:pt x="33374" y="14802"/>
                    <a:pt x="33541" y="14564"/>
                    <a:pt x="33541" y="14338"/>
                  </a:cubicBezTo>
                  <a:cubicBezTo>
                    <a:pt x="33529" y="14112"/>
                    <a:pt x="33398" y="13921"/>
                    <a:pt x="33195" y="13838"/>
                  </a:cubicBezTo>
                  <a:lnTo>
                    <a:pt x="9585" y="193"/>
                  </a:lnTo>
                  <a:cubicBezTo>
                    <a:pt x="9354" y="64"/>
                    <a:pt x="9045" y="1"/>
                    <a:pt x="8720" y="1"/>
                  </a:cubicBezTo>
                  <a:close/>
                </a:path>
              </a:pathLst>
            </a:custGeom>
            <a:gradFill>
              <a:gsLst>
                <a:gs pos="0">
                  <a:schemeClr val="accent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59"/>
            <p:cNvSpPr/>
            <p:nvPr/>
          </p:nvSpPr>
          <p:spPr>
            <a:xfrm>
              <a:off x="3760888" y="2885900"/>
              <a:ext cx="414350" cy="444425"/>
            </a:xfrm>
            <a:custGeom>
              <a:rect b="b" l="l" r="r" t="t"/>
              <a:pathLst>
                <a:path extrusionOk="0" h="17777" w="16574">
                  <a:moveTo>
                    <a:pt x="14323" y="8073"/>
                  </a:moveTo>
                  <a:lnTo>
                    <a:pt x="0" y="1"/>
                  </a:lnTo>
                  <a:lnTo>
                    <a:pt x="0" y="8680"/>
                  </a:lnTo>
                  <a:cubicBezTo>
                    <a:pt x="0" y="8728"/>
                    <a:pt x="24" y="8764"/>
                    <a:pt x="71" y="8787"/>
                  </a:cubicBezTo>
                  <a:lnTo>
                    <a:pt x="15526" y="17705"/>
                  </a:lnTo>
                  <a:cubicBezTo>
                    <a:pt x="15669" y="17777"/>
                    <a:pt x="15835" y="17765"/>
                    <a:pt x="15966" y="17693"/>
                  </a:cubicBezTo>
                  <a:lnTo>
                    <a:pt x="16466" y="17408"/>
                  </a:lnTo>
                  <a:cubicBezTo>
                    <a:pt x="16526" y="17372"/>
                    <a:pt x="16574" y="17324"/>
                    <a:pt x="16574" y="17253"/>
                  </a:cubicBezTo>
                  <a:lnTo>
                    <a:pt x="16574" y="8573"/>
                  </a:lnTo>
                  <a:close/>
                </a:path>
              </a:pathLst>
            </a:custGeom>
            <a:gradFill>
              <a:gsLst>
                <a:gs pos="0">
                  <a:schemeClr val="accent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59"/>
            <p:cNvSpPr/>
            <p:nvPr/>
          </p:nvSpPr>
          <p:spPr>
            <a:xfrm>
              <a:off x="3759688" y="2873400"/>
              <a:ext cx="415550" cy="239350"/>
            </a:xfrm>
            <a:custGeom>
              <a:rect b="b" l="l" r="r" t="t"/>
              <a:pathLst>
                <a:path extrusionOk="0" h="9574" w="16622">
                  <a:moveTo>
                    <a:pt x="878" y="0"/>
                  </a:moveTo>
                  <a:cubicBezTo>
                    <a:pt x="796" y="0"/>
                    <a:pt x="714" y="21"/>
                    <a:pt x="643" y="60"/>
                  </a:cubicBezTo>
                  <a:lnTo>
                    <a:pt x="143" y="346"/>
                  </a:lnTo>
                  <a:cubicBezTo>
                    <a:pt x="12" y="429"/>
                    <a:pt x="0" y="536"/>
                    <a:pt x="119" y="608"/>
                  </a:cubicBezTo>
                  <a:lnTo>
                    <a:pt x="15574" y="9526"/>
                  </a:lnTo>
                  <a:cubicBezTo>
                    <a:pt x="15639" y="9558"/>
                    <a:pt x="15707" y="9574"/>
                    <a:pt x="15776" y="9574"/>
                  </a:cubicBezTo>
                  <a:cubicBezTo>
                    <a:pt x="15856" y="9574"/>
                    <a:pt x="15937" y="9552"/>
                    <a:pt x="16014" y="9514"/>
                  </a:cubicBezTo>
                  <a:lnTo>
                    <a:pt x="16502" y="9228"/>
                  </a:lnTo>
                  <a:cubicBezTo>
                    <a:pt x="16562" y="9204"/>
                    <a:pt x="16610" y="9145"/>
                    <a:pt x="16622" y="9073"/>
                  </a:cubicBezTo>
                  <a:cubicBezTo>
                    <a:pt x="16610" y="9026"/>
                    <a:pt x="16586" y="8990"/>
                    <a:pt x="16538" y="8966"/>
                  </a:cubicBezTo>
                  <a:lnTo>
                    <a:pt x="1084" y="48"/>
                  </a:lnTo>
                  <a:cubicBezTo>
                    <a:pt x="1018" y="15"/>
                    <a:pt x="948" y="0"/>
                    <a:pt x="878" y="0"/>
                  </a:cubicBezTo>
                  <a:close/>
                </a:path>
              </a:pathLst>
            </a:custGeom>
            <a:gradFill>
              <a:gsLst>
                <a:gs pos="0">
                  <a:schemeClr val="accent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59"/>
            <p:cNvSpPr/>
            <p:nvPr/>
          </p:nvSpPr>
          <p:spPr>
            <a:xfrm>
              <a:off x="3248613" y="1504175"/>
              <a:ext cx="1450200" cy="1892225"/>
            </a:xfrm>
            <a:custGeom>
              <a:rect b="b" l="l" r="r" t="t"/>
              <a:pathLst>
                <a:path extrusionOk="0" h="75689" w="58008">
                  <a:moveTo>
                    <a:pt x="56710" y="31219"/>
                  </a:moveTo>
                  <a:lnTo>
                    <a:pt x="2977" y="203"/>
                  </a:lnTo>
                  <a:cubicBezTo>
                    <a:pt x="2655" y="13"/>
                    <a:pt x="2358" y="1"/>
                    <a:pt x="2132" y="132"/>
                  </a:cubicBezTo>
                  <a:lnTo>
                    <a:pt x="0" y="1358"/>
                  </a:lnTo>
                  <a:lnTo>
                    <a:pt x="1679" y="2549"/>
                  </a:lnTo>
                  <a:lnTo>
                    <a:pt x="1679" y="40875"/>
                  </a:lnTo>
                  <a:cubicBezTo>
                    <a:pt x="1679" y="41828"/>
                    <a:pt x="2263" y="42947"/>
                    <a:pt x="2977" y="43363"/>
                  </a:cubicBezTo>
                  <a:lnTo>
                    <a:pt x="55353" y="73605"/>
                  </a:lnTo>
                  <a:lnTo>
                    <a:pt x="55424" y="75689"/>
                  </a:lnTo>
                  <a:lnTo>
                    <a:pt x="57555" y="74451"/>
                  </a:lnTo>
                  <a:cubicBezTo>
                    <a:pt x="57829" y="74296"/>
                    <a:pt x="58008" y="73927"/>
                    <a:pt x="58008" y="73403"/>
                  </a:cubicBezTo>
                  <a:lnTo>
                    <a:pt x="58008" y="33707"/>
                  </a:lnTo>
                  <a:cubicBezTo>
                    <a:pt x="58008" y="32743"/>
                    <a:pt x="57424" y="31636"/>
                    <a:pt x="56710" y="31219"/>
                  </a:cubicBezTo>
                  <a:close/>
                </a:path>
              </a:pathLst>
            </a:custGeom>
            <a:gradFill>
              <a:gsLst>
                <a:gs pos="0">
                  <a:schemeClr val="accent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59"/>
            <p:cNvSpPr/>
            <p:nvPr/>
          </p:nvSpPr>
          <p:spPr>
            <a:xfrm>
              <a:off x="3237288" y="1535150"/>
              <a:ext cx="1408250" cy="1864225"/>
            </a:xfrm>
            <a:custGeom>
              <a:rect b="b" l="l" r="r" t="t"/>
              <a:pathLst>
                <a:path extrusionOk="0" h="74569" w="56330">
                  <a:moveTo>
                    <a:pt x="55032" y="31206"/>
                  </a:moveTo>
                  <a:lnTo>
                    <a:pt x="1299" y="203"/>
                  </a:lnTo>
                  <a:cubicBezTo>
                    <a:pt x="977" y="12"/>
                    <a:pt x="680" y="0"/>
                    <a:pt x="453" y="131"/>
                  </a:cubicBezTo>
                  <a:cubicBezTo>
                    <a:pt x="180" y="286"/>
                    <a:pt x="1" y="655"/>
                    <a:pt x="1" y="1179"/>
                  </a:cubicBezTo>
                  <a:lnTo>
                    <a:pt x="1" y="40862"/>
                  </a:lnTo>
                  <a:cubicBezTo>
                    <a:pt x="1" y="41827"/>
                    <a:pt x="584" y="42934"/>
                    <a:pt x="1299" y="43351"/>
                  </a:cubicBezTo>
                  <a:lnTo>
                    <a:pt x="55032" y="74367"/>
                  </a:lnTo>
                  <a:cubicBezTo>
                    <a:pt x="55353" y="74557"/>
                    <a:pt x="55651" y="74569"/>
                    <a:pt x="55877" y="74438"/>
                  </a:cubicBezTo>
                  <a:cubicBezTo>
                    <a:pt x="56151" y="74283"/>
                    <a:pt x="56329" y="73914"/>
                    <a:pt x="56329" y="73390"/>
                  </a:cubicBezTo>
                  <a:lnTo>
                    <a:pt x="56329" y="33695"/>
                  </a:lnTo>
                  <a:cubicBezTo>
                    <a:pt x="56329" y="32742"/>
                    <a:pt x="55746" y="31623"/>
                    <a:pt x="55032" y="31206"/>
                  </a:cubicBezTo>
                  <a:close/>
                </a:path>
              </a:pathLst>
            </a:custGeom>
            <a:gradFill>
              <a:gsLst>
                <a:gs pos="0">
                  <a:schemeClr val="accent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59"/>
            <p:cNvSpPr/>
            <p:nvPr/>
          </p:nvSpPr>
          <p:spPr>
            <a:xfrm>
              <a:off x="3266763" y="1573550"/>
              <a:ext cx="1349000" cy="1787150"/>
            </a:xfrm>
            <a:custGeom>
              <a:rect b="b" l="l" r="r" t="t"/>
              <a:pathLst>
                <a:path extrusionOk="0" h="71486" w="53960">
                  <a:moveTo>
                    <a:pt x="53174" y="30492"/>
                  </a:moveTo>
                  <a:lnTo>
                    <a:pt x="798" y="250"/>
                  </a:lnTo>
                  <a:cubicBezTo>
                    <a:pt x="358" y="0"/>
                    <a:pt x="1" y="274"/>
                    <a:pt x="1" y="845"/>
                  </a:cubicBezTo>
                  <a:lnTo>
                    <a:pt x="1" y="39481"/>
                  </a:lnTo>
                  <a:cubicBezTo>
                    <a:pt x="1" y="40065"/>
                    <a:pt x="358" y="40743"/>
                    <a:pt x="798" y="40993"/>
                  </a:cubicBezTo>
                  <a:lnTo>
                    <a:pt x="53174" y="71235"/>
                  </a:lnTo>
                  <a:cubicBezTo>
                    <a:pt x="53603" y="71485"/>
                    <a:pt x="53960" y="71223"/>
                    <a:pt x="53960" y="70640"/>
                  </a:cubicBezTo>
                  <a:lnTo>
                    <a:pt x="53960" y="32004"/>
                  </a:lnTo>
                  <a:cubicBezTo>
                    <a:pt x="53960" y="31421"/>
                    <a:pt x="53614" y="30742"/>
                    <a:pt x="53174" y="30492"/>
                  </a:cubicBezTo>
                  <a:close/>
                </a:path>
              </a:pathLst>
            </a:custGeom>
            <a:gradFill>
              <a:gsLst>
                <a:gs pos="0">
                  <a:schemeClr val="accent2"/>
                </a:gs>
                <a:gs pos="100000">
                  <a:schemeClr val="accent3"/>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6" name="Shape 1496"/>
        <p:cNvGrpSpPr/>
        <p:nvPr/>
      </p:nvGrpSpPr>
      <p:grpSpPr>
        <a:xfrm>
          <a:off x="0" y="0"/>
          <a:ext cx="0" cy="0"/>
          <a:chOff x="0" y="0"/>
          <a:chExt cx="0" cy="0"/>
        </a:xfrm>
      </p:grpSpPr>
      <p:sp>
        <p:nvSpPr>
          <p:cNvPr id="1497" name="Google Shape;1497;p60"/>
          <p:cNvSpPr txBox="1"/>
          <p:nvPr>
            <p:ph type="title"/>
          </p:nvPr>
        </p:nvSpPr>
        <p:spPr>
          <a:xfrm>
            <a:off x="514775" y="292625"/>
            <a:ext cx="81144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Hyperparameter Tuning using 10-fold Cross Validation</a:t>
            </a:r>
            <a:endParaRPr/>
          </a:p>
        </p:txBody>
      </p:sp>
      <p:sp>
        <p:nvSpPr>
          <p:cNvPr id="1498" name="Google Shape;1498;p60"/>
          <p:cNvSpPr txBox="1"/>
          <p:nvPr/>
        </p:nvSpPr>
        <p:spPr>
          <a:xfrm>
            <a:off x="514775" y="660775"/>
            <a:ext cx="81144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lang="en-GB" sz="1500">
                <a:solidFill>
                  <a:schemeClr val="dk1"/>
                </a:solidFill>
                <a:latin typeface="Fira Sans Extra Condensed"/>
                <a:ea typeface="Fira Sans Extra Condensed"/>
                <a:cs typeface="Fira Sans Extra Condensed"/>
                <a:sym typeface="Fira Sans Extra Condensed"/>
              </a:rPr>
              <a:t>Linear Regression with Ridge Regularization</a:t>
            </a:r>
            <a:endParaRPr sz="1500">
              <a:latin typeface="Fira Sans Extra Condensed"/>
              <a:ea typeface="Fira Sans Extra Condensed"/>
              <a:cs typeface="Fira Sans Extra Condensed"/>
              <a:sym typeface="Fira Sans Extra Condensed"/>
            </a:endParaRPr>
          </a:p>
        </p:txBody>
      </p:sp>
      <p:graphicFrame>
        <p:nvGraphicFramePr>
          <p:cNvPr id="1499" name="Google Shape;1499;p60"/>
          <p:cNvGraphicFramePr/>
          <p:nvPr/>
        </p:nvGraphicFramePr>
        <p:xfrm>
          <a:off x="1600163" y="1682213"/>
          <a:ext cx="3000000" cy="3000000"/>
        </p:xfrm>
        <a:graphic>
          <a:graphicData uri="http://schemas.openxmlformats.org/drawingml/2006/table">
            <a:tbl>
              <a:tblPr>
                <a:noFill/>
                <a:tableStyleId>{5AAE6E9D-DAD9-4EEE-91CE-E9D4A50D1884}</a:tableStyleId>
              </a:tblPr>
              <a:tblGrid>
                <a:gridCol w="1485900"/>
                <a:gridCol w="1485900"/>
                <a:gridCol w="1485900"/>
                <a:gridCol w="1485900"/>
              </a:tblGrid>
              <a:tr h="12700">
                <a:tc>
                  <a:txBody>
                    <a:bodyPr/>
                    <a:lstStyle/>
                    <a:p>
                      <a:pPr indent="0" lvl="0" marL="0" rtl="0" algn="ctr">
                        <a:spcBef>
                          <a:spcPts val="0"/>
                        </a:spcBef>
                        <a:spcAft>
                          <a:spcPts val="0"/>
                        </a:spcAft>
                        <a:buNone/>
                      </a:pPr>
                      <a:r>
                        <a:rPr b="1" lang="en-GB" sz="1200">
                          <a:latin typeface="Fira Sans Extra Condensed"/>
                          <a:ea typeface="Fira Sans Extra Condensed"/>
                          <a:cs typeface="Fira Sans Extra Condensed"/>
                          <a:sym typeface="Fira Sans Extra Condensed"/>
                        </a:rPr>
                        <a:t>Hyperparameter</a:t>
                      </a:r>
                      <a:endParaRPr b="1" sz="1200">
                        <a:latin typeface="Fira Sans Extra Condensed"/>
                        <a:ea typeface="Fira Sans Extra Condensed"/>
                        <a:cs typeface="Fira Sans Extra Condensed"/>
                        <a:sym typeface="Fira Sans Extra Condensed"/>
                      </a:endParaRPr>
                    </a:p>
                  </a:txBody>
                  <a:tcPr marT="63500" marB="63500" marR="63500" marL="63500"/>
                </a:tc>
                <a:tc>
                  <a:txBody>
                    <a:bodyPr/>
                    <a:lstStyle/>
                    <a:p>
                      <a:pPr indent="0" lvl="0" marL="0" rtl="0" algn="ctr">
                        <a:spcBef>
                          <a:spcPts val="0"/>
                        </a:spcBef>
                        <a:spcAft>
                          <a:spcPts val="0"/>
                        </a:spcAft>
                        <a:buNone/>
                      </a:pPr>
                      <a:r>
                        <a:rPr b="1" lang="en-GB" sz="1200">
                          <a:latin typeface="Fira Sans Extra Condensed"/>
                          <a:ea typeface="Fira Sans Extra Condensed"/>
                          <a:cs typeface="Fira Sans Extra Condensed"/>
                          <a:sym typeface="Fira Sans Extra Condensed"/>
                        </a:rPr>
                        <a:t>Description</a:t>
                      </a:r>
                      <a:endParaRPr b="1" sz="1200">
                        <a:latin typeface="Fira Sans Extra Condensed"/>
                        <a:ea typeface="Fira Sans Extra Condensed"/>
                        <a:cs typeface="Fira Sans Extra Condensed"/>
                        <a:sym typeface="Fira Sans Extra Condensed"/>
                      </a:endParaRPr>
                    </a:p>
                  </a:txBody>
                  <a:tcPr marT="63500" marB="63500" marR="63500" marL="63500"/>
                </a:tc>
                <a:tc>
                  <a:txBody>
                    <a:bodyPr/>
                    <a:lstStyle/>
                    <a:p>
                      <a:pPr indent="0" lvl="0" marL="0" rtl="0" algn="ctr">
                        <a:spcBef>
                          <a:spcPts val="0"/>
                        </a:spcBef>
                        <a:spcAft>
                          <a:spcPts val="0"/>
                        </a:spcAft>
                        <a:buNone/>
                      </a:pPr>
                      <a:r>
                        <a:rPr b="1" lang="en-GB" sz="1200">
                          <a:latin typeface="Fira Sans Extra Condensed"/>
                          <a:ea typeface="Fira Sans Extra Condensed"/>
                          <a:cs typeface="Fira Sans Extra Condensed"/>
                          <a:sym typeface="Fira Sans Extra Condensed"/>
                        </a:rPr>
                        <a:t>Inputted/ Possible Range of Values</a:t>
                      </a:r>
                      <a:endParaRPr b="1" sz="1200">
                        <a:latin typeface="Fira Sans Extra Condensed"/>
                        <a:ea typeface="Fira Sans Extra Condensed"/>
                        <a:cs typeface="Fira Sans Extra Condensed"/>
                        <a:sym typeface="Fira Sans Extra Condensed"/>
                      </a:endParaRPr>
                    </a:p>
                  </a:txBody>
                  <a:tcPr marT="63500" marB="63500" marR="63500" marL="63500"/>
                </a:tc>
                <a:tc>
                  <a:txBody>
                    <a:bodyPr/>
                    <a:lstStyle/>
                    <a:p>
                      <a:pPr indent="0" lvl="0" marL="0" rtl="0" algn="ctr">
                        <a:spcBef>
                          <a:spcPts val="0"/>
                        </a:spcBef>
                        <a:spcAft>
                          <a:spcPts val="0"/>
                        </a:spcAft>
                        <a:buNone/>
                      </a:pPr>
                      <a:r>
                        <a:rPr b="1" lang="en-GB" sz="1200">
                          <a:latin typeface="Fira Sans Extra Condensed"/>
                          <a:ea typeface="Fira Sans Extra Condensed"/>
                          <a:cs typeface="Fira Sans Extra Condensed"/>
                          <a:sym typeface="Fira Sans Extra Condensed"/>
                        </a:rPr>
                        <a:t>Result</a:t>
                      </a:r>
                      <a:endParaRPr b="1" sz="1200">
                        <a:latin typeface="Fira Sans Extra Condensed"/>
                        <a:ea typeface="Fira Sans Extra Condensed"/>
                        <a:cs typeface="Fira Sans Extra Condensed"/>
                        <a:sym typeface="Fira Sans Extra Condensed"/>
                      </a:endParaRPr>
                    </a:p>
                  </a:txBody>
                  <a:tcPr marT="63500" marB="63500" marR="63500" marL="63500"/>
                </a:tc>
              </a:tr>
              <a:tr h="12700">
                <a:tc>
                  <a:txBody>
                    <a:bodyPr/>
                    <a:lstStyle/>
                    <a:p>
                      <a:pPr indent="0" lvl="0" marL="0" rtl="0" algn="l">
                        <a:spcBef>
                          <a:spcPts val="0"/>
                        </a:spcBef>
                        <a:spcAft>
                          <a:spcPts val="0"/>
                        </a:spcAft>
                        <a:buNone/>
                      </a:pPr>
                      <a:r>
                        <a:rPr lang="en-GB" sz="1200">
                          <a:latin typeface="Fira Sans Extra Condensed"/>
                          <a:ea typeface="Fira Sans Extra Condensed"/>
                          <a:cs typeface="Fira Sans Extra Condensed"/>
                          <a:sym typeface="Fira Sans Extra Condensed"/>
                        </a:rPr>
                        <a:t>Alpha</a:t>
                      </a:r>
                      <a:endParaRPr sz="1200">
                        <a:latin typeface="Fira Sans Extra Condensed"/>
                        <a:ea typeface="Fira Sans Extra Condensed"/>
                        <a:cs typeface="Fira Sans Extra Condensed"/>
                        <a:sym typeface="Fira Sans Extra Condensed"/>
                      </a:endParaRPr>
                    </a:p>
                  </a:txBody>
                  <a:tcPr marT="63500" marB="63500" marR="63500" marL="63500"/>
                </a:tc>
                <a:tc>
                  <a:txBody>
                    <a:bodyPr/>
                    <a:lstStyle/>
                    <a:p>
                      <a:pPr indent="0" lvl="0" marL="0" rtl="0" algn="l">
                        <a:spcBef>
                          <a:spcPts val="0"/>
                        </a:spcBef>
                        <a:spcAft>
                          <a:spcPts val="0"/>
                        </a:spcAft>
                        <a:buNone/>
                      </a:pPr>
                      <a:r>
                        <a:rPr lang="en-GB" sz="1200">
                          <a:latin typeface="Fira Sans Extra Condensed"/>
                          <a:ea typeface="Fira Sans Extra Condensed"/>
                          <a:cs typeface="Fira Sans Extra Condensed"/>
                          <a:sym typeface="Fira Sans Extra Condensed"/>
                        </a:rPr>
                        <a:t>Constant that multiplies the L2 term, controlling regularization strength.</a:t>
                      </a:r>
                      <a:endParaRPr sz="1200">
                        <a:latin typeface="Fira Sans Extra Condensed"/>
                        <a:ea typeface="Fira Sans Extra Condensed"/>
                        <a:cs typeface="Fira Sans Extra Condensed"/>
                        <a:sym typeface="Fira Sans Extra Condensed"/>
                      </a:endParaRPr>
                    </a:p>
                  </a:txBody>
                  <a:tcPr marT="63500" marB="63500" marR="63500" marL="63500"/>
                </a:tc>
                <a:tc>
                  <a:txBody>
                    <a:bodyPr/>
                    <a:lstStyle/>
                    <a:p>
                      <a:pPr indent="0" lvl="0" marL="0" rtl="0" algn="l">
                        <a:spcBef>
                          <a:spcPts val="0"/>
                        </a:spcBef>
                        <a:spcAft>
                          <a:spcPts val="0"/>
                        </a:spcAft>
                        <a:buNone/>
                      </a:pPr>
                      <a:r>
                        <a:rPr lang="en-GB" sz="1200">
                          <a:latin typeface="Fira Sans Extra Condensed"/>
                          <a:ea typeface="Fira Sans Extra Condensed"/>
                          <a:cs typeface="Fira Sans Extra Condensed"/>
                          <a:sym typeface="Fira Sans Extra Condensed"/>
                        </a:rPr>
                        <a:t>0 to 10</a:t>
                      </a:r>
                      <a:endParaRPr sz="1200">
                        <a:latin typeface="Fira Sans Extra Condensed"/>
                        <a:ea typeface="Fira Sans Extra Condensed"/>
                        <a:cs typeface="Fira Sans Extra Condensed"/>
                        <a:sym typeface="Fira Sans Extra Condensed"/>
                      </a:endParaRPr>
                    </a:p>
                  </a:txBody>
                  <a:tcPr marT="63500" marB="63500" marR="63500" marL="63500"/>
                </a:tc>
                <a:tc>
                  <a:txBody>
                    <a:bodyPr/>
                    <a:lstStyle/>
                    <a:p>
                      <a:pPr indent="0" lvl="0" marL="0" rtl="0" algn="l">
                        <a:spcBef>
                          <a:spcPts val="0"/>
                        </a:spcBef>
                        <a:spcAft>
                          <a:spcPts val="0"/>
                        </a:spcAft>
                        <a:buNone/>
                      </a:pPr>
                      <a:r>
                        <a:rPr lang="en-GB" sz="1200">
                          <a:latin typeface="Fira Sans Extra Condensed"/>
                          <a:ea typeface="Fira Sans Extra Condensed"/>
                          <a:cs typeface="Fira Sans Extra Condensed"/>
                          <a:sym typeface="Fira Sans Extra Condensed"/>
                        </a:rPr>
                        <a:t>9.64</a:t>
                      </a:r>
                      <a:endParaRPr sz="1200">
                        <a:latin typeface="Fira Sans Extra Condensed"/>
                        <a:ea typeface="Fira Sans Extra Condensed"/>
                        <a:cs typeface="Fira Sans Extra Condensed"/>
                        <a:sym typeface="Fira Sans Extra Condensed"/>
                      </a:endParaRPr>
                    </a:p>
                  </a:txBody>
                  <a:tcPr marT="63500" marB="63500" marR="63500" marL="63500">
                    <a:solidFill>
                      <a:srgbClr val="A0FDF1">
                        <a:alpha val="41520"/>
                      </a:srgbClr>
                    </a:solidFill>
                  </a:tcPr>
                </a:tc>
              </a:tr>
            </a:tbl>
          </a:graphicData>
        </a:graphic>
      </p:graphicFrame>
      <p:sp>
        <p:nvSpPr>
          <p:cNvPr id="1500" name="Google Shape;1500;p60"/>
          <p:cNvSpPr txBox="1"/>
          <p:nvPr/>
        </p:nvSpPr>
        <p:spPr>
          <a:xfrm>
            <a:off x="1600188" y="3329275"/>
            <a:ext cx="5943600" cy="505800"/>
          </a:xfrm>
          <a:prstGeom prst="rect">
            <a:avLst/>
          </a:prstGeom>
          <a:noFill/>
          <a:ln cap="flat" cmpd="sng" w="9525">
            <a:solidFill>
              <a:srgbClr val="351DA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200">
                <a:solidFill>
                  <a:schemeClr val="dk1"/>
                </a:solidFill>
                <a:latin typeface="Fira Sans Extra Condensed"/>
                <a:ea typeface="Fira Sans Extra Condensed"/>
                <a:cs typeface="Fira Sans Extra Condensed"/>
                <a:sym typeface="Fira Sans Extra Condensed"/>
              </a:rPr>
              <a:t>Larger the Alpha → Higher is the smoothness constraint</a:t>
            </a:r>
            <a:endParaRPr sz="1200">
              <a:solidFill>
                <a:schemeClr val="dk1"/>
              </a:solidFill>
              <a:latin typeface="Fira Sans Extra Condensed"/>
              <a:ea typeface="Fira Sans Extra Condensed"/>
              <a:cs typeface="Fira Sans Extra Condensed"/>
              <a:sym typeface="Fira Sans Extra Condense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4" name="Shape 1504"/>
        <p:cNvGrpSpPr/>
        <p:nvPr/>
      </p:nvGrpSpPr>
      <p:grpSpPr>
        <a:xfrm>
          <a:off x="0" y="0"/>
          <a:ext cx="0" cy="0"/>
          <a:chOff x="0" y="0"/>
          <a:chExt cx="0" cy="0"/>
        </a:xfrm>
      </p:grpSpPr>
      <p:sp>
        <p:nvSpPr>
          <p:cNvPr id="1505" name="Google Shape;1505;p61"/>
          <p:cNvSpPr txBox="1"/>
          <p:nvPr>
            <p:ph type="title"/>
          </p:nvPr>
        </p:nvSpPr>
        <p:spPr>
          <a:xfrm>
            <a:off x="514775" y="292625"/>
            <a:ext cx="81144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Hyperparameter Tuning using 10-fold Cross Validation</a:t>
            </a:r>
            <a:endParaRPr/>
          </a:p>
        </p:txBody>
      </p:sp>
      <p:sp>
        <p:nvSpPr>
          <p:cNvPr id="1506" name="Google Shape;1506;p61"/>
          <p:cNvSpPr txBox="1"/>
          <p:nvPr/>
        </p:nvSpPr>
        <p:spPr>
          <a:xfrm>
            <a:off x="514775" y="660775"/>
            <a:ext cx="81144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1500">
                <a:solidFill>
                  <a:schemeClr val="dk1"/>
                </a:solidFill>
                <a:latin typeface="Fira Sans Extra Condensed"/>
                <a:ea typeface="Fira Sans Extra Condensed"/>
                <a:cs typeface="Fira Sans Extra Condensed"/>
                <a:sym typeface="Fira Sans Extra Condensed"/>
              </a:rPr>
              <a:t>Polynomial Regression with Ridge Regularization</a:t>
            </a:r>
            <a:endParaRPr sz="1500">
              <a:latin typeface="Fira Sans Extra Condensed"/>
              <a:ea typeface="Fira Sans Extra Condensed"/>
              <a:cs typeface="Fira Sans Extra Condensed"/>
              <a:sym typeface="Fira Sans Extra Condensed"/>
            </a:endParaRPr>
          </a:p>
        </p:txBody>
      </p:sp>
      <p:graphicFrame>
        <p:nvGraphicFramePr>
          <p:cNvPr id="1507" name="Google Shape;1507;p61"/>
          <p:cNvGraphicFramePr/>
          <p:nvPr/>
        </p:nvGraphicFramePr>
        <p:xfrm>
          <a:off x="1600200" y="1629250"/>
          <a:ext cx="3000000" cy="3000000"/>
        </p:xfrm>
        <a:graphic>
          <a:graphicData uri="http://schemas.openxmlformats.org/drawingml/2006/table">
            <a:tbl>
              <a:tblPr>
                <a:noFill/>
                <a:tableStyleId>{5AAE6E9D-DAD9-4EEE-91CE-E9D4A50D1884}</a:tableStyleId>
              </a:tblPr>
              <a:tblGrid>
                <a:gridCol w="1485900"/>
                <a:gridCol w="1485900"/>
                <a:gridCol w="1485900"/>
                <a:gridCol w="1485900"/>
              </a:tblGrid>
              <a:tr h="12700">
                <a:tc>
                  <a:txBody>
                    <a:bodyPr/>
                    <a:lstStyle/>
                    <a:p>
                      <a:pPr indent="0" lvl="0" marL="0" rtl="0" algn="ctr">
                        <a:spcBef>
                          <a:spcPts val="0"/>
                        </a:spcBef>
                        <a:spcAft>
                          <a:spcPts val="0"/>
                        </a:spcAft>
                        <a:buNone/>
                      </a:pPr>
                      <a:r>
                        <a:rPr b="1" lang="en-GB" sz="1200">
                          <a:latin typeface="Fira Sans Extra Condensed"/>
                          <a:ea typeface="Fira Sans Extra Condensed"/>
                          <a:cs typeface="Fira Sans Extra Condensed"/>
                          <a:sym typeface="Fira Sans Extra Condensed"/>
                        </a:rPr>
                        <a:t>Hyperparameter</a:t>
                      </a:r>
                      <a:endParaRPr b="1" sz="1200">
                        <a:latin typeface="Fira Sans Extra Condensed"/>
                        <a:ea typeface="Fira Sans Extra Condensed"/>
                        <a:cs typeface="Fira Sans Extra Condensed"/>
                        <a:sym typeface="Fira Sans Extra Condensed"/>
                      </a:endParaRPr>
                    </a:p>
                  </a:txBody>
                  <a:tcPr marT="63500" marB="63500" marR="63500" marL="63500"/>
                </a:tc>
                <a:tc>
                  <a:txBody>
                    <a:bodyPr/>
                    <a:lstStyle/>
                    <a:p>
                      <a:pPr indent="0" lvl="0" marL="0" rtl="0" algn="ctr">
                        <a:spcBef>
                          <a:spcPts val="0"/>
                        </a:spcBef>
                        <a:spcAft>
                          <a:spcPts val="0"/>
                        </a:spcAft>
                        <a:buNone/>
                      </a:pPr>
                      <a:r>
                        <a:rPr b="1" lang="en-GB" sz="1200">
                          <a:latin typeface="Fira Sans Extra Condensed"/>
                          <a:ea typeface="Fira Sans Extra Condensed"/>
                          <a:cs typeface="Fira Sans Extra Condensed"/>
                          <a:sym typeface="Fira Sans Extra Condensed"/>
                        </a:rPr>
                        <a:t>Description</a:t>
                      </a:r>
                      <a:endParaRPr b="1" sz="1200">
                        <a:latin typeface="Fira Sans Extra Condensed"/>
                        <a:ea typeface="Fira Sans Extra Condensed"/>
                        <a:cs typeface="Fira Sans Extra Condensed"/>
                        <a:sym typeface="Fira Sans Extra Condensed"/>
                      </a:endParaRPr>
                    </a:p>
                  </a:txBody>
                  <a:tcPr marT="63500" marB="63500" marR="63500" marL="63500"/>
                </a:tc>
                <a:tc>
                  <a:txBody>
                    <a:bodyPr/>
                    <a:lstStyle/>
                    <a:p>
                      <a:pPr indent="0" lvl="0" marL="0" rtl="0" algn="ctr">
                        <a:spcBef>
                          <a:spcPts val="0"/>
                        </a:spcBef>
                        <a:spcAft>
                          <a:spcPts val="0"/>
                        </a:spcAft>
                        <a:buNone/>
                      </a:pPr>
                      <a:r>
                        <a:rPr b="1" lang="en-GB" sz="1200">
                          <a:latin typeface="Fira Sans Extra Condensed"/>
                          <a:ea typeface="Fira Sans Extra Condensed"/>
                          <a:cs typeface="Fira Sans Extra Condensed"/>
                          <a:sym typeface="Fira Sans Extra Condensed"/>
                        </a:rPr>
                        <a:t>Inputted/ Possible Range of Values</a:t>
                      </a:r>
                      <a:endParaRPr b="1" sz="1200">
                        <a:latin typeface="Fira Sans Extra Condensed"/>
                        <a:ea typeface="Fira Sans Extra Condensed"/>
                        <a:cs typeface="Fira Sans Extra Condensed"/>
                        <a:sym typeface="Fira Sans Extra Condensed"/>
                      </a:endParaRPr>
                    </a:p>
                  </a:txBody>
                  <a:tcPr marT="63500" marB="63500" marR="63500" marL="63500"/>
                </a:tc>
                <a:tc>
                  <a:txBody>
                    <a:bodyPr/>
                    <a:lstStyle/>
                    <a:p>
                      <a:pPr indent="0" lvl="0" marL="0" rtl="0" algn="ctr">
                        <a:spcBef>
                          <a:spcPts val="0"/>
                        </a:spcBef>
                        <a:spcAft>
                          <a:spcPts val="0"/>
                        </a:spcAft>
                        <a:buNone/>
                      </a:pPr>
                      <a:r>
                        <a:rPr b="1" lang="en-GB" sz="1200">
                          <a:latin typeface="Fira Sans Extra Condensed"/>
                          <a:ea typeface="Fira Sans Extra Condensed"/>
                          <a:cs typeface="Fira Sans Extra Condensed"/>
                          <a:sym typeface="Fira Sans Extra Condensed"/>
                        </a:rPr>
                        <a:t>Result</a:t>
                      </a:r>
                      <a:endParaRPr b="1" sz="1200">
                        <a:latin typeface="Fira Sans Extra Condensed"/>
                        <a:ea typeface="Fira Sans Extra Condensed"/>
                        <a:cs typeface="Fira Sans Extra Condensed"/>
                        <a:sym typeface="Fira Sans Extra Condensed"/>
                      </a:endParaRPr>
                    </a:p>
                  </a:txBody>
                  <a:tcPr marT="63500" marB="63500" marR="63500" marL="63500"/>
                </a:tc>
              </a:tr>
              <a:tr h="12700">
                <a:tc>
                  <a:txBody>
                    <a:bodyPr/>
                    <a:lstStyle/>
                    <a:p>
                      <a:pPr indent="0" lvl="0" marL="0" rtl="0" algn="l">
                        <a:spcBef>
                          <a:spcPts val="0"/>
                        </a:spcBef>
                        <a:spcAft>
                          <a:spcPts val="0"/>
                        </a:spcAft>
                        <a:buNone/>
                      </a:pPr>
                      <a:r>
                        <a:rPr lang="en-GB" sz="1200">
                          <a:latin typeface="Fira Sans Extra Condensed"/>
                          <a:ea typeface="Fira Sans Extra Condensed"/>
                          <a:cs typeface="Fira Sans Extra Condensed"/>
                          <a:sym typeface="Fira Sans Extra Condensed"/>
                        </a:rPr>
                        <a:t>Alpha</a:t>
                      </a:r>
                      <a:endParaRPr sz="1200">
                        <a:latin typeface="Fira Sans Extra Condensed"/>
                        <a:ea typeface="Fira Sans Extra Condensed"/>
                        <a:cs typeface="Fira Sans Extra Condensed"/>
                        <a:sym typeface="Fira Sans Extra Condensed"/>
                      </a:endParaRPr>
                    </a:p>
                  </a:txBody>
                  <a:tcPr marT="63500" marB="63500" marR="63500" marL="63500"/>
                </a:tc>
                <a:tc>
                  <a:txBody>
                    <a:bodyPr/>
                    <a:lstStyle/>
                    <a:p>
                      <a:pPr indent="0" lvl="0" marL="0" rtl="0" algn="l">
                        <a:spcBef>
                          <a:spcPts val="0"/>
                        </a:spcBef>
                        <a:spcAft>
                          <a:spcPts val="0"/>
                        </a:spcAft>
                        <a:buNone/>
                      </a:pPr>
                      <a:r>
                        <a:rPr lang="en-GB" sz="1200">
                          <a:latin typeface="Fira Sans Extra Condensed"/>
                          <a:ea typeface="Fira Sans Extra Condensed"/>
                          <a:cs typeface="Fira Sans Extra Condensed"/>
                          <a:sym typeface="Fira Sans Extra Condensed"/>
                        </a:rPr>
                        <a:t>Constant that multiplies the L2 term, controlling regularization strength.</a:t>
                      </a:r>
                      <a:endParaRPr sz="1200">
                        <a:latin typeface="Fira Sans Extra Condensed"/>
                        <a:ea typeface="Fira Sans Extra Condensed"/>
                        <a:cs typeface="Fira Sans Extra Condensed"/>
                        <a:sym typeface="Fira Sans Extra Condensed"/>
                      </a:endParaRPr>
                    </a:p>
                  </a:txBody>
                  <a:tcPr marT="63500" marB="63500" marR="63500" marL="63500"/>
                </a:tc>
                <a:tc>
                  <a:txBody>
                    <a:bodyPr/>
                    <a:lstStyle/>
                    <a:p>
                      <a:pPr indent="0" lvl="0" marL="0" rtl="0" algn="l">
                        <a:spcBef>
                          <a:spcPts val="0"/>
                        </a:spcBef>
                        <a:spcAft>
                          <a:spcPts val="0"/>
                        </a:spcAft>
                        <a:buNone/>
                      </a:pPr>
                      <a:r>
                        <a:rPr lang="en-GB" sz="1200">
                          <a:latin typeface="Fira Sans Extra Condensed"/>
                          <a:ea typeface="Fira Sans Extra Condensed"/>
                          <a:cs typeface="Fira Sans Extra Condensed"/>
                          <a:sym typeface="Fira Sans Extra Condensed"/>
                        </a:rPr>
                        <a:t>0 to 10</a:t>
                      </a:r>
                      <a:endParaRPr sz="1200">
                        <a:latin typeface="Fira Sans Extra Condensed"/>
                        <a:ea typeface="Fira Sans Extra Condensed"/>
                        <a:cs typeface="Fira Sans Extra Condensed"/>
                        <a:sym typeface="Fira Sans Extra Condensed"/>
                      </a:endParaRPr>
                    </a:p>
                  </a:txBody>
                  <a:tcPr marT="63500" marB="63500" marR="63500" marL="63500"/>
                </a:tc>
                <a:tc>
                  <a:txBody>
                    <a:bodyPr/>
                    <a:lstStyle/>
                    <a:p>
                      <a:pPr indent="0" lvl="0" marL="0" rtl="0" algn="l">
                        <a:spcBef>
                          <a:spcPts val="0"/>
                        </a:spcBef>
                        <a:spcAft>
                          <a:spcPts val="0"/>
                        </a:spcAft>
                        <a:buNone/>
                      </a:pPr>
                      <a:r>
                        <a:rPr lang="en-GB" sz="1200">
                          <a:latin typeface="Fira Sans Extra Condensed"/>
                          <a:ea typeface="Fira Sans Extra Condensed"/>
                          <a:cs typeface="Fira Sans Extra Condensed"/>
                          <a:sym typeface="Fira Sans Extra Condensed"/>
                        </a:rPr>
                        <a:t>6.46</a:t>
                      </a:r>
                      <a:endParaRPr sz="1200">
                        <a:latin typeface="Fira Sans Extra Condensed"/>
                        <a:ea typeface="Fira Sans Extra Condensed"/>
                        <a:cs typeface="Fira Sans Extra Condensed"/>
                        <a:sym typeface="Fira Sans Extra Condensed"/>
                      </a:endParaRPr>
                    </a:p>
                  </a:txBody>
                  <a:tcPr marT="63500" marB="63500" marR="63500" marL="63500">
                    <a:solidFill>
                      <a:srgbClr val="A0FDF1">
                        <a:alpha val="41520"/>
                      </a:srgbClr>
                    </a:solidFill>
                  </a:tcPr>
                </a:tc>
              </a:tr>
              <a:tr h="12700">
                <a:tc>
                  <a:txBody>
                    <a:bodyPr/>
                    <a:lstStyle/>
                    <a:p>
                      <a:pPr indent="0" lvl="0" marL="0" rtl="0" algn="l">
                        <a:spcBef>
                          <a:spcPts val="0"/>
                        </a:spcBef>
                        <a:spcAft>
                          <a:spcPts val="0"/>
                        </a:spcAft>
                        <a:buNone/>
                      </a:pPr>
                      <a:r>
                        <a:rPr lang="en-GB" sz="1200">
                          <a:latin typeface="Fira Sans Extra Condensed"/>
                          <a:ea typeface="Fira Sans Extra Condensed"/>
                          <a:cs typeface="Fira Sans Extra Condensed"/>
                          <a:sym typeface="Fira Sans Extra Condensed"/>
                        </a:rPr>
                        <a:t>Degree</a:t>
                      </a:r>
                      <a:endParaRPr sz="1200">
                        <a:latin typeface="Fira Sans Extra Condensed"/>
                        <a:ea typeface="Fira Sans Extra Condensed"/>
                        <a:cs typeface="Fira Sans Extra Condensed"/>
                        <a:sym typeface="Fira Sans Extra Condensed"/>
                      </a:endParaRPr>
                    </a:p>
                  </a:txBody>
                  <a:tcPr marT="63500" marB="63500" marR="63500" marL="63500"/>
                </a:tc>
                <a:tc>
                  <a:txBody>
                    <a:bodyPr/>
                    <a:lstStyle/>
                    <a:p>
                      <a:pPr indent="0" lvl="0" marL="0" rtl="0" algn="l">
                        <a:spcBef>
                          <a:spcPts val="0"/>
                        </a:spcBef>
                        <a:spcAft>
                          <a:spcPts val="0"/>
                        </a:spcAft>
                        <a:buNone/>
                      </a:pPr>
                      <a:r>
                        <a:rPr lang="en-GB" sz="1200">
                          <a:latin typeface="Fira Sans Extra Condensed"/>
                          <a:ea typeface="Fira Sans Extra Condensed"/>
                          <a:cs typeface="Fira Sans Extra Condensed"/>
                          <a:sym typeface="Fira Sans Extra Condensed"/>
                        </a:rPr>
                        <a:t>maximal degree of the polynomial features</a:t>
                      </a:r>
                      <a:endParaRPr sz="1200">
                        <a:latin typeface="Fira Sans Extra Condensed"/>
                        <a:ea typeface="Fira Sans Extra Condensed"/>
                        <a:cs typeface="Fira Sans Extra Condensed"/>
                        <a:sym typeface="Fira Sans Extra Condensed"/>
                      </a:endParaRPr>
                    </a:p>
                  </a:txBody>
                  <a:tcPr marT="63500" marB="63500" marR="63500" marL="63500"/>
                </a:tc>
                <a:tc>
                  <a:txBody>
                    <a:bodyPr/>
                    <a:lstStyle/>
                    <a:p>
                      <a:pPr indent="0" lvl="0" marL="0" rtl="0" algn="l">
                        <a:spcBef>
                          <a:spcPts val="0"/>
                        </a:spcBef>
                        <a:spcAft>
                          <a:spcPts val="0"/>
                        </a:spcAft>
                        <a:buNone/>
                      </a:pPr>
                      <a:r>
                        <a:rPr lang="en-GB" sz="1200">
                          <a:latin typeface="Fira Sans Extra Condensed"/>
                          <a:ea typeface="Fira Sans Extra Condensed"/>
                          <a:cs typeface="Fira Sans Extra Condensed"/>
                          <a:sym typeface="Fira Sans Extra Condensed"/>
                        </a:rPr>
                        <a:t>1 to 5</a:t>
                      </a:r>
                      <a:endParaRPr sz="1200">
                        <a:latin typeface="Fira Sans Extra Condensed"/>
                        <a:ea typeface="Fira Sans Extra Condensed"/>
                        <a:cs typeface="Fira Sans Extra Condensed"/>
                        <a:sym typeface="Fira Sans Extra Condensed"/>
                      </a:endParaRPr>
                    </a:p>
                  </a:txBody>
                  <a:tcPr marT="63500" marB="63500" marR="63500" marL="63500"/>
                </a:tc>
                <a:tc>
                  <a:txBody>
                    <a:bodyPr/>
                    <a:lstStyle/>
                    <a:p>
                      <a:pPr indent="0" lvl="0" marL="0" rtl="0" algn="l">
                        <a:spcBef>
                          <a:spcPts val="0"/>
                        </a:spcBef>
                        <a:spcAft>
                          <a:spcPts val="0"/>
                        </a:spcAft>
                        <a:buNone/>
                      </a:pPr>
                      <a:r>
                        <a:rPr lang="en-GB" sz="1200">
                          <a:latin typeface="Fira Sans Extra Condensed"/>
                          <a:ea typeface="Fira Sans Extra Condensed"/>
                          <a:cs typeface="Fira Sans Extra Condensed"/>
                          <a:sym typeface="Fira Sans Extra Condensed"/>
                        </a:rPr>
                        <a:t>2</a:t>
                      </a:r>
                      <a:endParaRPr sz="1200">
                        <a:latin typeface="Fira Sans Extra Condensed"/>
                        <a:ea typeface="Fira Sans Extra Condensed"/>
                        <a:cs typeface="Fira Sans Extra Condensed"/>
                        <a:sym typeface="Fira Sans Extra Condensed"/>
                      </a:endParaRPr>
                    </a:p>
                  </a:txBody>
                  <a:tcPr marT="63500" marB="63500" marR="63500" marL="63500">
                    <a:solidFill>
                      <a:srgbClr val="A0FDF1">
                        <a:alpha val="41520"/>
                      </a:srgbClr>
                    </a:solidFill>
                  </a:tcPr>
                </a:tc>
              </a:tr>
              <a:tr h="12700">
                <a:tc>
                  <a:txBody>
                    <a:bodyPr/>
                    <a:lstStyle/>
                    <a:p>
                      <a:pPr indent="0" lvl="0" marL="0" rtl="0" algn="l">
                        <a:spcBef>
                          <a:spcPts val="0"/>
                        </a:spcBef>
                        <a:spcAft>
                          <a:spcPts val="0"/>
                        </a:spcAft>
                        <a:buNone/>
                      </a:pPr>
                      <a:r>
                        <a:rPr lang="en-GB" sz="1200">
                          <a:latin typeface="Fira Sans Extra Condensed"/>
                          <a:ea typeface="Fira Sans Extra Condensed"/>
                          <a:cs typeface="Fira Sans Extra Condensed"/>
                          <a:sym typeface="Fira Sans Extra Condensed"/>
                        </a:rPr>
                        <a:t>Interaction_only</a:t>
                      </a:r>
                      <a:endParaRPr sz="1200">
                        <a:latin typeface="Fira Sans Extra Condensed"/>
                        <a:ea typeface="Fira Sans Extra Condensed"/>
                        <a:cs typeface="Fira Sans Extra Condensed"/>
                        <a:sym typeface="Fira Sans Extra Condensed"/>
                      </a:endParaRPr>
                    </a:p>
                  </a:txBody>
                  <a:tcPr marT="63500" marB="63500" marR="63500" marL="63500"/>
                </a:tc>
                <a:tc>
                  <a:txBody>
                    <a:bodyPr/>
                    <a:lstStyle/>
                    <a:p>
                      <a:pPr indent="0" lvl="0" marL="0" rtl="0" algn="l">
                        <a:spcBef>
                          <a:spcPts val="0"/>
                        </a:spcBef>
                        <a:spcAft>
                          <a:spcPts val="0"/>
                        </a:spcAft>
                        <a:buNone/>
                      </a:pPr>
                      <a:r>
                        <a:rPr lang="en-GB" sz="1200">
                          <a:latin typeface="Fira Sans Extra Condensed"/>
                          <a:ea typeface="Fira Sans Extra Condensed"/>
                          <a:cs typeface="Fira Sans Extra Condensed"/>
                          <a:sym typeface="Fira Sans Extra Condensed"/>
                        </a:rPr>
                        <a:t>If ‘True’, only interaction features are produced.</a:t>
                      </a:r>
                      <a:endParaRPr sz="1200">
                        <a:latin typeface="Fira Sans Extra Condensed"/>
                        <a:ea typeface="Fira Sans Extra Condensed"/>
                        <a:cs typeface="Fira Sans Extra Condensed"/>
                        <a:sym typeface="Fira Sans Extra Condensed"/>
                      </a:endParaRPr>
                    </a:p>
                  </a:txBody>
                  <a:tcPr marT="63500" marB="63500" marR="63500" marL="63500"/>
                </a:tc>
                <a:tc>
                  <a:txBody>
                    <a:bodyPr/>
                    <a:lstStyle/>
                    <a:p>
                      <a:pPr indent="0" lvl="0" marL="0" rtl="0" algn="l">
                        <a:spcBef>
                          <a:spcPts val="0"/>
                        </a:spcBef>
                        <a:spcAft>
                          <a:spcPts val="0"/>
                        </a:spcAft>
                        <a:buNone/>
                      </a:pPr>
                      <a:r>
                        <a:rPr lang="en-GB" sz="1200">
                          <a:latin typeface="Fira Sans Extra Condensed"/>
                          <a:ea typeface="Fira Sans Extra Condensed"/>
                          <a:cs typeface="Fira Sans Extra Condensed"/>
                          <a:sym typeface="Fira Sans Extra Condensed"/>
                        </a:rPr>
                        <a:t>True, False</a:t>
                      </a:r>
                      <a:endParaRPr sz="1200">
                        <a:latin typeface="Fira Sans Extra Condensed"/>
                        <a:ea typeface="Fira Sans Extra Condensed"/>
                        <a:cs typeface="Fira Sans Extra Condensed"/>
                        <a:sym typeface="Fira Sans Extra Condensed"/>
                      </a:endParaRPr>
                    </a:p>
                  </a:txBody>
                  <a:tcPr marT="63500" marB="63500" marR="63500" marL="63500"/>
                </a:tc>
                <a:tc>
                  <a:txBody>
                    <a:bodyPr/>
                    <a:lstStyle/>
                    <a:p>
                      <a:pPr indent="0" lvl="0" marL="0" rtl="0" algn="l">
                        <a:spcBef>
                          <a:spcPts val="0"/>
                        </a:spcBef>
                        <a:spcAft>
                          <a:spcPts val="0"/>
                        </a:spcAft>
                        <a:buNone/>
                      </a:pPr>
                      <a:r>
                        <a:rPr lang="en-GB" sz="1200">
                          <a:latin typeface="Fira Sans Extra Condensed"/>
                          <a:ea typeface="Fira Sans Extra Condensed"/>
                          <a:cs typeface="Fira Sans Extra Condensed"/>
                          <a:sym typeface="Fira Sans Extra Condensed"/>
                        </a:rPr>
                        <a:t>False</a:t>
                      </a:r>
                      <a:endParaRPr sz="1200">
                        <a:latin typeface="Fira Sans Extra Condensed"/>
                        <a:ea typeface="Fira Sans Extra Condensed"/>
                        <a:cs typeface="Fira Sans Extra Condensed"/>
                        <a:sym typeface="Fira Sans Extra Condensed"/>
                      </a:endParaRPr>
                    </a:p>
                  </a:txBody>
                  <a:tcPr marT="63500" marB="63500" marR="63500" marL="63500">
                    <a:solidFill>
                      <a:srgbClr val="A0FDF1">
                        <a:alpha val="41520"/>
                      </a:srgbClr>
                    </a:solidFill>
                  </a:tcPr>
                </a:tc>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1" name="Shape 1511"/>
        <p:cNvGrpSpPr/>
        <p:nvPr/>
      </p:nvGrpSpPr>
      <p:grpSpPr>
        <a:xfrm>
          <a:off x="0" y="0"/>
          <a:ext cx="0" cy="0"/>
          <a:chOff x="0" y="0"/>
          <a:chExt cx="0" cy="0"/>
        </a:xfrm>
      </p:grpSpPr>
      <p:sp>
        <p:nvSpPr>
          <p:cNvPr id="1512" name="Google Shape;1512;p62"/>
          <p:cNvSpPr txBox="1"/>
          <p:nvPr>
            <p:ph type="title"/>
          </p:nvPr>
        </p:nvSpPr>
        <p:spPr>
          <a:xfrm>
            <a:off x="514775" y="292625"/>
            <a:ext cx="81144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Hyperparameter Tuning using 10-fold Cross Validation</a:t>
            </a:r>
            <a:endParaRPr/>
          </a:p>
        </p:txBody>
      </p:sp>
      <p:sp>
        <p:nvSpPr>
          <p:cNvPr id="1513" name="Google Shape;1513;p62"/>
          <p:cNvSpPr txBox="1"/>
          <p:nvPr/>
        </p:nvSpPr>
        <p:spPr>
          <a:xfrm>
            <a:off x="514775" y="660775"/>
            <a:ext cx="81144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1500">
                <a:solidFill>
                  <a:schemeClr val="dk1"/>
                </a:solidFill>
                <a:latin typeface="Fira Sans Extra Condensed"/>
                <a:ea typeface="Fira Sans Extra Condensed"/>
                <a:cs typeface="Fira Sans Extra Condensed"/>
                <a:sym typeface="Fira Sans Extra Condensed"/>
              </a:rPr>
              <a:t>XGBoost</a:t>
            </a:r>
            <a:endParaRPr sz="1500">
              <a:latin typeface="Fira Sans Extra Condensed"/>
              <a:ea typeface="Fira Sans Extra Condensed"/>
              <a:cs typeface="Fira Sans Extra Condensed"/>
              <a:sym typeface="Fira Sans Extra Condensed"/>
            </a:endParaRPr>
          </a:p>
        </p:txBody>
      </p:sp>
      <p:graphicFrame>
        <p:nvGraphicFramePr>
          <p:cNvPr id="1514" name="Google Shape;1514;p62"/>
          <p:cNvGraphicFramePr/>
          <p:nvPr/>
        </p:nvGraphicFramePr>
        <p:xfrm>
          <a:off x="140150" y="1012825"/>
          <a:ext cx="3000000" cy="3000000"/>
        </p:xfrm>
        <a:graphic>
          <a:graphicData uri="http://schemas.openxmlformats.org/drawingml/2006/table">
            <a:tbl>
              <a:tblPr>
                <a:noFill/>
                <a:tableStyleId>{5AAE6E9D-DAD9-4EEE-91CE-E9D4A50D1884}</a:tableStyleId>
              </a:tblPr>
              <a:tblGrid>
                <a:gridCol w="2244325"/>
                <a:gridCol w="2187525"/>
                <a:gridCol w="2215925"/>
                <a:gridCol w="2215925"/>
              </a:tblGrid>
              <a:tr h="12700">
                <a:tc>
                  <a:txBody>
                    <a:bodyPr/>
                    <a:lstStyle/>
                    <a:p>
                      <a:pPr indent="0" lvl="0" marL="0" rtl="0" algn="l">
                        <a:spcBef>
                          <a:spcPts val="0"/>
                        </a:spcBef>
                        <a:spcAft>
                          <a:spcPts val="0"/>
                        </a:spcAft>
                        <a:buNone/>
                      </a:pPr>
                      <a:r>
                        <a:rPr b="1" lang="en-GB" sz="1100">
                          <a:latin typeface="Fira Sans Extra Condensed"/>
                          <a:ea typeface="Fira Sans Extra Condensed"/>
                          <a:cs typeface="Fira Sans Extra Condensed"/>
                          <a:sym typeface="Fira Sans Extra Condensed"/>
                        </a:rPr>
                        <a:t>Hyperparameter</a:t>
                      </a:r>
                      <a:endParaRPr b="1" sz="1100">
                        <a:latin typeface="Fira Sans Extra Condensed"/>
                        <a:ea typeface="Fira Sans Extra Condensed"/>
                        <a:cs typeface="Fira Sans Extra Condensed"/>
                        <a:sym typeface="Fira Sans Extra Condensed"/>
                      </a:endParaRPr>
                    </a:p>
                  </a:txBody>
                  <a:tcPr marT="63500" marB="63500" marR="63500" marL="63500"/>
                </a:tc>
                <a:tc>
                  <a:txBody>
                    <a:bodyPr/>
                    <a:lstStyle/>
                    <a:p>
                      <a:pPr indent="0" lvl="0" marL="0" rtl="0" algn="l">
                        <a:spcBef>
                          <a:spcPts val="0"/>
                        </a:spcBef>
                        <a:spcAft>
                          <a:spcPts val="0"/>
                        </a:spcAft>
                        <a:buNone/>
                      </a:pPr>
                      <a:r>
                        <a:rPr b="1" lang="en-GB" sz="1100">
                          <a:latin typeface="Fira Sans Extra Condensed"/>
                          <a:ea typeface="Fira Sans Extra Condensed"/>
                          <a:cs typeface="Fira Sans Extra Condensed"/>
                          <a:sym typeface="Fira Sans Extra Condensed"/>
                        </a:rPr>
                        <a:t>Description</a:t>
                      </a:r>
                      <a:endParaRPr b="1" sz="1100">
                        <a:latin typeface="Fira Sans Extra Condensed"/>
                        <a:ea typeface="Fira Sans Extra Condensed"/>
                        <a:cs typeface="Fira Sans Extra Condensed"/>
                        <a:sym typeface="Fira Sans Extra Condensed"/>
                      </a:endParaRPr>
                    </a:p>
                  </a:txBody>
                  <a:tcPr marT="63500" marB="63500" marR="63500" marL="63500"/>
                </a:tc>
                <a:tc>
                  <a:txBody>
                    <a:bodyPr/>
                    <a:lstStyle/>
                    <a:p>
                      <a:pPr indent="0" lvl="0" marL="0" rtl="0" algn="l">
                        <a:spcBef>
                          <a:spcPts val="0"/>
                        </a:spcBef>
                        <a:spcAft>
                          <a:spcPts val="0"/>
                        </a:spcAft>
                        <a:buNone/>
                      </a:pPr>
                      <a:r>
                        <a:rPr b="1" lang="en-GB" sz="1100">
                          <a:latin typeface="Fira Sans Extra Condensed"/>
                          <a:ea typeface="Fira Sans Extra Condensed"/>
                          <a:cs typeface="Fira Sans Extra Condensed"/>
                          <a:sym typeface="Fira Sans Extra Condensed"/>
                        </a:rPr>
                        <a:t>Inputted/ Possible Range of Values</a:t>
                      </a:r>
                      <a:endParaRPr b="1" sz="1100">
                        <a:latin typeface="Fira Sans Extra Condensed"/>
                        <a:ea typeface="Fira Sans Extra Condensed"/>
                        <a:cs typeface="Fira Sans Extra Condensed"/>
                        <a:sym typeface="Fira Sans Extra Condensed"/>
                      </a:endParaRPr>
                    </a:p>
                  </a:txBody>
                  <a:tcPr marT="63500" marB="63500" marR="63500" marL="63500"/>
                </a:tc>
                <a:tc>
                  <a:txBody>
                    <a:bodyPr/>
                    <a:lstStyle/>
                    <a:p>
                      <a:pPr indent="0" lvl="0" marL="0" rtl="0" algn="l">
                        <a:spcBef>
                          <a:spcPts val="0"/>
                        </a:spcBef>
                        <a:spcAft>
                          <a:spcPts val="0"/>
                        </a:spcAft>
                        <a:buNone/>
                      </a:pPr>
                      <a:r>
                        <a:rPr b="1" lang="en-GB" sz="1100">
                          <a:latin typeface="Fira Sans Extra Condensed"/>
                          <a:ea typeface="Fira Sans Extra Condensed"/>
                          <a:cs typeface="Fira Sans Extra Condensed"/>
                          <a:sym typeface="Fira Sans Extra Condensed"/>
                        </a:rPr>
                        <a:t>Result</a:t>
                      </a:r>
                      <a:endParaRPr b="1" sz="1100">
                        <a:latin typeface="Fira Sans Extra Condensed"/>
                        <a:ea typeface="Fira Sans Extra Condensed"/>
                        <a:cs typeface="Fira Sans Extra Condensed"/>
                        <a:sym typeface="Fira Sans Extra Condensed"/>
                      </a:endParaRPr>
                    </a:p>
                  </a:txBody>
                  <a:tcPr marT="63500" marB="63500" marR="63500" marL="63500"/>
                </a:tc>
              </a:tr>
              <a:tr h="270500">
                <a:tc>
                  <a:txBody>
                    <a:bodyPr/>
                    <a:lstStyle/>
                    <a:p>
                      <a:pPr indent="0" lvl="0" marL="0" rtl="0" algn="l">
                        <a:spcBef>
                          <a:spcPts val="0"/>
                        </a:spcBef>
                        <a:spcAft>
                          <a:spcPts val="0"/>
                        </a:spcAft>
                        <a:buNone/>
                      </a:pPr>
                      <a:r>
                        <a:rPr lang="en-GB" sz="1100">
                          <a:latin typeface="Fira Sans Extra Condensed"/>
                          <a:ea typeface="Fira Sans Extra Condensed"/>
                          <a:cs typeface="Fira Sans Extra Condensed"/>
                          <a:sym typeface="Fira Sans Extra Condensed"/>
                        </a:rPr>
                        <a:t>subsample</a:t>
                      </a:r>
                      <a:endParaRPr sz="1100">
                        <a:latin typeface="Fira Sans Extra Condensed"/>
                        <a:ea typeface="Fira Sans Extra Condensed"/>
                        <a:cs typeface="Fira Sans Extra Condensed"/>
                        <a:sym typeface="Fira Sans Extra Condensed"/>
                      </a:endParaRPr>
                    </a:p>
                  </a:txBody>
                  <a:tcPr marT="63500" marB="63500" marR="63500" marL="63500"/>
                </a:tc>
                <a:tc>
                  <a:txBody>
                    <a:bodyPr/>
                    <a:lstStyle/>
                    <a:p>
                      <a:pPr indent="0" lvl="0" marL="0" rtl="0" algn="l">
                        <a:spcBef>
                          <a:spcPts val="0"/>
                        </a:spcBef>
                        <a:spcAft>
                          <a:spcPts val="0"/>
                        </a:spcAft>
                        <a:buNone/>
                      </a:pPr>
                      <a:r>
                        <a:rPr lang="en-GB" sz="1100">
                          <a:latin typeface="Fira Sans Extra Condensed"/>
                          <a:ea typeface="Fira Sans Extra Condensed"/>
                          <a:cs typeface="Fira Sans Extra Condensed"/>
                          <a:sym typeface="Fira Sans Extra Condensed"/>
                        </a:rPr>
                        <a:t>the fraction of features used for training </a:t>
                      </a:r>
                      <a:endParaRPr sz="1100">
                        <a:latin typeface="Fira Sans Extra Condensed"/>
                        <a:ea typeface="Fira Sans Extra Condensed"/>
                        <a:cs typeface="Fira Sans Extra Condensed"/>
                        <a:sym typeface="Fira Sans Extra Condensed"/>
                      </a:endParaRPr>
                    </a:p>
                  </a:txBody>
                  <a:tcPr marT="63500" marB="63500" marR="63500" marL="63500"/>
                </a:tc>
                <a:tc>
                  <a:txBody>
                    <a:bodyPr/>
                    <a:lstStyle/>
                    <a:p>
                      <a:pPr indent="0" lvl="0" marL="0" rtl="0" algn="l">
                        <a:spcBef>
                          <a:spcPts val="0"/>
                        </a:spcBef>
                        <a:spcAft>
                          <a:spcPts val="0"/>
                        </a:spcAft>
                        <a:buNone/>
                      </a:pPr>
                      <a:r>
                        <a:rPr lang="en-GB" sz="1100">
                          <a:latin typeface="Fira Sans Extra Condensed"/>
                          <a:ea typeface="Fira Sans Extra Condensed"/>
                          <a:cs typeface="Fira Sans Extra Condensed"/>
                          <a:sym typeface="Fira Sans Extra Condensed"/>
                        </a:rPr>
                        <a:t>0.6-0.9</a:t>
                      </a:r>
                      <a:endParaRPr sz="1100">
                        <a:latin typeface="Fira Sans Extra Condensed"/>
                        <a:ea typeface="Fira Sans Extra Condensed"/>
                        <a:cs typeface="Fira Sans Extra Condensed"/>
                        <a:sym typeface="Fira Sans Extra Condensed"/>
                      </a:endParaRPr>
                    </a:p>
                  </a:txBody>
                  <a:tcPr marT="63500" marB="63500" marR="63500" marL="63500"/>
                </a:tc>
                <a:tc>
                  <a:txBody>
                    <a:bodyPr/>
                    <a:lstStyle/>
                    <a:p>
                      <a:pPr indent="0" lvl="0" marL="0" rtl="0" algn="l">
                        <a:spcBef>
                          <a:spcPts val="0"/>
                        </a:spcBef>
                        <a:spcAft>
                          <a:spcPts val="0"/>
                        </a:spcAft>
                        <a:buNone/>
                      </a:pPr>
                      <a:r>
                        <a:rPr lang="en-GB" sz="1100">
                          <a:latin typeface="Fira Sans Extra Condensed"/>
                          <a:ea typeface="Fira Sans Extra Condensed"/>
                          <a:cs typeface="Fira Sans Extra Condensed"/>
                          <a:sym typeface="Fira Sans Extra Condensed"/>
                        </a:rPr>
                        <a:t>0.8</a:t>
                      </a:r>
                      <a:endParaRPr sz="1100">
                        <a:latin typeface="Fira Sans Extra Condensed"/>
                        <a:ea typeface="Fira Sans Extra Condensed"/>
                        <a:cs typeface="Fira Sans Extra Condensed"/>
                        <a:sym typeface="Fira Sans Extra Condensed"/>
                      </a:endParaRPr>
                    </a:p>
                  </a:txBody>
                  <a:tcPr marT="63500" marB="63500" marR="63500" marL="63500">
                    <a:solidFill>
                      <a:srgbClr val="A0FDF1">
                        <a:alpha val="41520"/>
                      </a:srgbClr>
                    </a:solidFill>
                  </a:tcPr>
                </a:tc>
              </a:tr>
              <a:tr h="270500">
                <a:tc>
                  <a:txBody>
                    <a:bodyPr/>
                    <a:lstStyle/>
                    <a:p>
                      <a:pPr indent="0" lvl="0" marL="0" rtl="0" algn="l">
                        <a:spcBef>
                          <a:spcPts val="0"/>
                        </a:spcBef>
                        <a:spcAft>
                          <a:spcPts val="0"/>
                        </a:spcAft>
                        <a:buNone/>
                      </a:pPr>
                      <a:r>
                        <a:rPr lang="en-GB" sz="1100">
                          <a:latin typeface="Fira Sans Extra Condensed"/>
                          <a:ea typeface="Fira Sans Extra Condensed"/>
                          <a:cs typeface="Fira Sans Extra Condensed"/>
                          <a:sym typeface="Fira Sans Extra Condensed"/>
                        </a:rPr>
                        <a:t>Gamma </a:t>
                      </a:r>
                      <a:endParaRPr sz="1100">
                        <a:latin typeface="Fira Sans Extra Condensed"/>
                        <a:ea typeface="Fira Sans Extra Condensed"/>
                        <a:cs typeface="Fira Sans Extra Condensed"/>
                        <a:sym typeface="Fira Sans Extra Condensed"/>
                      </a:endParaRPr>
                    </a:p>
                  </a:txBody>
                  <a:tcPr marT="63500" marB="63500" marR="63500" marL="63500"/>
                </a:tc>
                <a:tc>
                  <a:txBody>
                    <a:bodyPr/>
                    <a:lstStyle/>
                    <a:p>
                      <a:pPr indent="0" lvl="0" marL="0" rtl="0" algn="l">
                        <a:spcBef>
                          <a:spcPts val="0"/>
                        </a:spcBef>
                        <a:spcAft>
                          <a:spcPts val="0"/>
                        </a:spcAft>
                        <a:buNone/>
                      </a:pPr>
                      <a:r>
                        <a:rPr lang="en-GB" sz="1100">
                          <a:latin typeface="Fira Sans Extra Condensed"/>
                          <a:ea typeface="Fira Sans Extra Condensed"/>
                          <a:cs typeface="Fira Sans Extra Condensed"/>
                          <a:sym typeface="Fira Sans Extra Condensed"/>
                        </a:rPr>
                        <a:t>minimum loss reduction required to make a further partition on a leaf node of the tree.</a:t>
                      </a:r>
                      <a:endParaRPr sz="1100">
                        <a:latin typeface="Fira Sans Extra Condensed"/>
                        <a:ea typeface="Fira Sans Extra Condensed"/>
                        <a:cs typeface="Fira Sans Extra Condensed"/>
                        <a:sym typeface="Fira Sans Extra Condensed"/>
                      </a:endParaRPr>
                    </a:p>
                  </a:txBody>
                  <a:tcPr marT="63500" marB="63500" marR="63500" marL="63500"/>
                </a:tc>
                <a:tc>
                  <a:txBody>
                    <a:bodyPr/>
                    <a:lstStyle/>
                    <a:p>
                      <a:pPr indent="0" lvl="0" marL="0" rtl="0" algn="l">
                        <a:spcBef>
                          <a:spcPts val="0"/>
                        </a:spcBef>
                        <a:spcAft>
                          <a:spcPts val="0"/>
                        </a:spcAft>
                        <a:buNone/>
                      </a:pPr>
                      <a:r>
                        <a:rPr lang="en-GB" sz="1100">
                          <a:latin typeface="Fira Sans Extra Condensed"/>
                          <a:ea typeface="Fira Sans Extra Condensed"/>
                          <a:cs typeface="Fira Sans Extra Condensed"/>
                          <a:sym typeface="Fira Sans Extra Condensed"/>
                        </a:rPr>
                        <a:t>0-3</a:t>
                      </a:r>
                      <a:endParaRPr sz="1100">
                        <a:latin typeface="Fira Sans Extra Condensed"/>
                        <a:ea typeface="Fira Sans Extra Condensed"/>
                        <a:cs typeface="Fira Sans Extra Condensed"/>
                        <a:sym typeface="Fira Sans Extra Condensed"/>
                      </a:endParaRPr>
                    </a:p>
                  </a:txBody>
                  <a:tcPr marT="63500" marB="63500" marR="63500" marL="63500"/>
                </a:tc>
                <a:tc>
                  <a:txBody>
                    <a:bodyPr/>
                    <a:lstStyle/>
                    <a:p>
                      <a:pPr indent="0" lvl="0" marL="0" rtl="0" algn="l">
                        <a:spcBef>
                          <a:spcPts val="0"/>
                        </a:spcBef>
                        <a:spcAft>
                          <a:spcPts val="0"/>
                        </a:spcAft>
                        <a:buNone/>
                      </a:pPr>
                      <a:r>
                        <a:rPr lang="en-GB" sz="1100">
                          <a:latin typeface="Fira Sans Extra Condensed"/>
                          <a:ea typeface="Fira Sans Extra Condensed"/>
                          <a:cs typeface="Fira Sans Extra Condensed"/>
                          <a:sym typeface="Fira Sans Extra Condensed"/>
                        </a:rPr>
                        <a:t>0</a:t>
                      </a:r>
                      <a:endParaRPr sz="1100">
                        <a:latin typeface="Fira Sans Extra Condensed"/>
                        <a:ea typeface="Fira Sans Extra Condensed"/>
                        <a:cs typeface="Fira Sans Extra Condensed"/>
                        <a:sym typeface="Fira Sans Extra Condensed"/>
                      </a:endParaRPr>
                    </a:p>
                  </a:txBody>
                  <a:tcPr marT="63500" marB="63500" marR="63500" marL="63500">
                    <a:solidFill>
                      <a:srgbClr val="A0FDF1">
                        <a:alpha val="41520"/>
                      </a:srgbClr>
                    </a:solidFill>
                  </a:tcPr>
                </a:tc>
              </a:tr>
              <a:tr h="270500">
                <a:tc>
                  <a:txBody>
                    <a:bodyPr/>
                    <a:lstStyle/>
                    <a:p>
                      <a:pPr indent="0" lvl="0" marL="0" rtl="0" algn="l">
                        <a:spcBef>
                          <a:spcPts val="0"/>
                        </a:spcBef>
                        <a:spcAft>
                          <a:spcPts val="0"/>
                        </a:spcAft>
                        <a:buNone/>
                      </a:pPr>
                      <a:r>
                        <a:rPr lang="en-GB" sz="1100">
                          <a:latin typeface="Fira Sans Extra Condensed"/>
                          <a:ea typeface="Fira Sans Extra Condensed"/>
                          <a:cs typeface="Fira Sans Extra Condensed"/>
                          <a:sym typeface="Fira Sans Extra Condensed"/>
                        </a:rPr>
                        <a:t>No of estimators</a:t>
                      </a:r>
                      <a:endParaRPr sz="1100">
                        <a:latin typeface="Fira Sans Extra Condensed"/>
                        <a:ea typeface="Fira Sans Extra Condensed"/>
                        <a:cs typeface="Fira Sans Extra Condensed"/>
                        <a:sym typeface="Fira Sans Extra Condensed"/>
                      </a:endParaRPr>
                    </a:p>
                  </a:txBody>
                  <a:tcPr marT="63500" marB="63500" marR="63500" marL="63500"/>
                </a:tc>
                <a:tc>
                  <a:txBody>
                    <a:bodyPr/>
                    <a:lstStyle/>
                    <a:p>
                      <a:pPr indent="0" lvl="0" marL="0" rtl="0" algn="l">
                        <a:spcBef>
                          <a:spcPts val="0"/>
                        </a:spcBef>
                        <a:spcAft>
                          <a:spcPts val="0"/>
                        </a:spcAft>
                        <a:buNone/>
                      </a:pPr>
                      <a:r>
                        <a:rPr lang="en-GB" sz="1100">
                          <a:latin typeface="Fira Sans Extra Condensed"/>
                          <a:ea typeface="Fira Sans Extra Condensed"/>
                          <a:cs typeface="Fira Sans Extra Condensed"/>
                          <a:sym typeface="Fira Sans Extra Condensed"/>
                        </a:rPr>
                        <a:t>Number of decision trees</a:t>
                      </a:r>
                      <a:endParaRPr sz="1100">
                        <a:latin typeface="Fira Sans Extra Condensed"/>
                        <a:ea typeface="Fira Sans Extra Condensed"/>
                        <a:cs typeface="Fira Sans Extra Condensed"/>
                        <a:sym typeface="Fira Sans Extra Condensed"/>
                      </a:endParaRPr>
                    </a:p>
                  </a:txBody>
                  <a:tcPr marT="63500" marB="63500" marR="63500" marL="63500"/>
                </a:tc>
                <a:tc>
                  <a:txBody>
                    <a:bodyPr/>
                    <a:lstStyle/>
                    <a:p>
                      <a:pPr indent="0" lvl="0" marL="0" rtl="0" algn="l">
                        <a:spcBef>
                          <a:spcPts val="0"/>
                        </a:spcBef>
                        <a:spcAft>
                          <a:spcPts val="0"/>
                        </a:spcAft>
                        <a:buNone/>
                      </a:pPr>
                      <a:r>
                        <a:rPr lang="en-GB" sz="1100">
                          <a:latin typeface="Fira Sans Extra Condensed"/>
                          <a:ea typeface="Fira Sans Extra Condensed"/>
                          <a:cs typeface="Fira Sans Extra Condensed"/>
                          <a:sym typeface="Fira Sans Extra Condensed"/>
                        </a:rPr>
                        <a:t>50-200</a:t>
                      </a:r>
                      <a:endParaRPr sz="1100">
                        <a:latin typeface="Fira Sans Extra Condensed"/>
                        <a:ea typeface="Fira Sans Extra Condensed"/>
                        <a:cs typeface="Fira Sans Extra Condensed"/>
                        <a:sym typeface="Fira Sans Extra Condensed"/>
                      </a:endParaRPr>
                    </a:p>
                  </a:txBody>
                  <a:tcPr marT="63500" marB="63500" marR="63500" marL="63500"/>
                </a:tc>
                <a:tc>
                  <a:txBody>
                    <a:bodyPr/>
                    <a:lstStyle/>
                    <a:p>
                      <a:pPr indent="0" lvl="0" marL="0" rtl="0" algn="l">
                        <a:spcBef>
                          <a:spcPts val="0"/>
                        </a:spcBef>
                        <a:spcAft>
                          <a:spcPts val="0"/>
                        </a:spcAft>
                        <a:buNone/>
                      </a:pPr>
                      <a:r>
                        <a:rPr lang="en-GB" sz="1100">
                          <a:latin typeface="Fira Sans Extra Condensed"/>
                          <a:ea typeface="Fira Sans Extra Condensed"/>
                          <a:cs typeface="Fira Sans Extra Condensed"/>
                          <a:sym typeface="Fira Sans Extra Condensed"/>
                        </a:rPr>
                        <a:t>150</a:t>
                      </a:r>
                      <a:endParaRPr sz="1100">
                        <a:latin typeface="Fira Sans Extra Condensed"/>
                        <a:ea typeface="Fira Sans Extra Condensed"/>
                        <a:cs typeface="Fira Sans Extra Condensed"/>
                        <a:sym typeface="Fira Sans Extra Condensed"/>
                      </a:endParaRPr>
                    </a:p>
                  </a:txBody>
                  <a:tcPr marT="63500" marB="63500" marR="63500" marL="63500">
                    <a:solidFill>
                      <a:srgbClr val="A0FDF1">
                        <a:alpha val="41520"/>
                      </a:srgbClr>
                    </a:solidFill>
                  </a:tcPr>
                </a:tc>
              </a:tr>
              <a:tr h="270500">
                <a:tc>
                  <a:txBody>
                    <a:bodyPr/>
                    <a:lstStyle/>
                    <a:p>
                      <a:pPr indent="0" lvl="0" marL="0" rtl="0" algn="l">
                        <a:spcBef>
                          <a:spcPts val="0"/>
                        </a:spcBef>
                        <a:spcAft>
                          <a:spcPts val="0"/>
                        </a:spcAft>
                        <a:buNone/>
                      </a:pPr>
                      <a:r>
                        <a:rPr lang="en-GB" sz="1100">
                          <a:latin typeface="Fira Sans Extra Condensed"/>
                          <a:ea typeface="Fira Sans Extra Condensed"/>
                          <a:cs typeface="Fira Sans Extra Condensed"/>
                          <a:sym typeface="Fira Sans Extra Condensed"/>
                        </a:rPr>
                        <a:t>Max depth</a:t>
                      </a:r>
                      <a:endParaRPr sz="1100">
                        <a:latin typeface="Fira Sans Extra Condensed"/>
                        <a:ea typeface="Fira Sans Extra Condensed"/>
                        <a:cs typeface="Fira Sans Extra Condensed"/>
                        <a:sym typeface="Fira Sans Extra Condensed"/>
                      </a:endParaRPr>
                    </a:p>
                  </a:txBody>
                  <a:tcPr marT="63500" marB="63500" marR="63500" marL="63500"/>
                </a:tc>
                <a:tc>
                  <a:txBody>
                    <a:bodyPr/>
                    <a:lstStyle/>
                    <a:p>
                      <a:pPr indent="0" lvl="0" marL="0" rtl="0" algn="l">
                        <a:spcBef>
                          <a:spcPts val="0"/>
                        </a:spcBef>
                        <a:spcAft>
                          <a:spcPts val="0"/>
                        </a:spcAft>
                        <a:buNone/>
                      </a:pPr>
                      <a:r>
                        <a:rPr lang="en-GB" sz="1100">
                          <a:latin typeface="Fira Sans Extra Condensed"/>
                          <a:ea typeface="Fira Sans Extra Condensed"/>
                          <a:cs typeface="Fira Sans Extra Condensed"/>
                          <a:sym typeface="Fira Sans Extra Condensed"/>
                        </a:rPr>
                        <a:t>the maximum depth of each decision tree in the ensemble.</a:t>
                      </a:r>
                      <a:endParaRPr sz="1100">
                        <a:latin typeface="Fira Sans Extra Condensed"/>
                        <a:ea typeface="Fira Sans Extra Condensed"/>
                        <a:cs typeface="Fira Sans Extra Condensed"/>
                        <a:sym typeface="Fira Sans Extra Condensed"/>
                      </a:endParaRPr>
                    </a:p>
                  </a:txBody>
                  <a:tcPr marT="63500" marB="63500" marR="63500" marL="63500"/>
                </a:tc>
                <a:tc>
                  <a:txBody>
                    <a:bodyPr/>
                    <a:lstStyle/>
                    <a:p>
                      <a:pPr indent="0" lvl="0" marL="0" rtl="0" algn="l">
                        <a:spcBef>
                          <a:spcPts val="0"/>
                        </a:spcBef>
                        <a:spcAft>
                          <a:spcPts val="0"/>
                        </a:spcAft>
                        <a:buNone/>
                      </a:pPr>
                      <a:r>
                        <a:rPr lang="en-GB" sz="1100">
                          <a:latin typeface="Fira Sans Extra Condensed"/>
                          <a:ea typeface="Fira Sans Extra Condensed"/>
                          <a:cs typeface="Fira Sans Extra Condensed"/>
                          <a:sym typeface="Fira Sans Extra Condensed"/>
                        </a:rPr>
                        <a:t>3-9</a:t>
                      </a:r>
                      <a:endParaRPr sz="1100">
                        <a:latin typeface="Fira Sans Extra Condensed"/>
                        <a:ea typeface="Fira Sans Extra Condensed"/>
                        <a:cs typeface="Fira Sans Extra Condensed"/>
                        <a:sym typeface="Fira Sans Extra Condensed"/>
                      </a:endParaRPr>
                    </a:p>
                  </a:txBody>
                  <a:tcPr marT="63500" marB="63500" marR="63500" marL="63500"/>
                </a:tc>
                <a:tc>
                  <a:txBody>
                    <a:bodyPr/>
                    <a:lstStyle/>
                    <a:p>
                      <a:pPr indent="0" lvl="0" marL="0" rtl="0" algn="l">
                        <a:spcBef>
                          <a:spcPts val="0"/>
                        </a:spcBef>
                        <a:spcAft>
                          <a:spcPts val="0"/>
                        </a:spcAft>
                        <a:buNone/>
                      </a:pPr>
                      <a:r>
                        <a:rPr lang="en-GB" sz="1100">
                          <a:latin typeface="Fira Sans Extra Condensed"/>
                          <a:ea typeface="Fira Sans Extra Condensed"/>
                          <a:cs typeface="Fira Sans Extra Condensed"/>
                          <a:sym typeface="Fira Sans Extra Condensed"/>
                        </a:rPr>
                        <a:t>7</a:t>
                      </a:r>
                      <a:endParaRPr sz="1100">
                        <a:latin typeface="Fira Sans Extra Condensed"/>
                        <a:ea typeface="Fira Sans Extra Condensed"/>
                        <a:cs typeface="Fira Sans Extra Condensed"/>
                        <a:sym typeface="Fira Sans Extra Condensed"/>
                      </a:endParaRPr>
                    </a:p>
                  </a:txBody>
                  <a:tcPr marT="63500" marB="63500" marR="63500" marL="63500">
                    <a:solidFill>
                      <a:srgbClr val="A0FDF1">
                        <a:alpha val="41520"/>
                      </a:srgbClr>
                    </a:solidFill>
                  </a:tcPr>
                </a:tc>
              </a:tr>
              <a:tr h="270500">
                <a:tc>
                  <a:txBody>
                    <a:bodyPr/>
                    <a:lstStyle/>
                    <a:p>
                      <a:pPr indent="0" lvl="0" marL="0" rtl="0" algn="l">
                        <a:spcBef>
                          <a:spcPts val="0"/>
                        </a:spcBef>
                        <a:spcAft>
                          <a:spcPts val="0"/>
                        </a:spcAft>
                        <a:buNone/>
                      </a:pPr>
                      <a:r>
                        <a:rPr lang="en-GB" sz="1100">
                          <a:latin typeface="Fira Sans Extra Condensed"/>
                          <a:ea typeface="Fira Sans Extra Condensed"/>
                          <a:cs typeface="Fira Sans Extra Condensed"/>
                          <a:sym typeface="Fira Sans Extra Condensed"/>
                        </a:rPr>
                        <a:t>colsample_bytree</a:t>
                      </a:r>
                      <a:endParaRPr sz="1100">
                        <a:latin typeface="Fira Sans Extra Condensed"/>
                        <a:ea typeface="Fira Sans Extra Condensed"/>
                        <a:cs typeface="Fira Sans Extra Condensed"/>
                        <a:sym typeface="Fira Sans Extra Condensed"/>
                      </a:endParaRPr>
                    </a:p>
                  </a:txBody>
                  <a:tcPr marT="63500" marB="63500" marR="63500" marL="63500"/>
                </a:tc>
                <a:tc>
                  <a:txBody>
                    <a:bodyPr/>
                    <a:lstStyle/>
                    <a:p>
                      <a:pPr indent="0" lvl="0" marL="0" rtl="0" algn="l">
                        <a:spcBef>
                          <a:spcPts val="0"/>
                        </a:spcBef>
                        <a:spcAft>
                          <a:spcPts val="0"/>
                        </a:spcAft>
                        <a:buNone/>
                      </a:pPr>
                      <a:r>
                        <a:rPr lang="en-GB" sz="1100">
                          <a:latin typeface="Fira Sans Extra Condensed"/>
                          <a:ea typeface="Fira Sans Extra Condensed"/>
                          <a:cs typeface="Fira Sans Extra Condensed"/>
                          <a:sym typeface="Fira Sans Extra Condensed"/>
                        </a:rPr>
                        <a:t>the fraction of features used for training each tree.</a:t>
                      </a:r>
                      <a:endParaRPr sz="1100">
                        <a:latin typeface="Fira Sans Extra Condensed"/>
                        <a:ea typeface="Fira Sans Extra Condensed"/>
                        <a:cs typeface="Fira Sans Extra Condensed"/>
                        <a:sym typeface="Fira Sans Extra Condensed"/>
                      </a:endParaRPr>
                    </a:p>
                  </a:txBody>
                  <a:tcPr marT="63500" marB="63500" marR="63500" marL="63500"/>
                </a:tc>
                <a:tc>
                  <a:txBody>
                    <a:bodyPr/>
                    <a:lstStyle/>
                    <a:p>
                      <a:pPr indent="0" lvl="0" marL="0" rtl="0" algn="l">
                        <a:spcBef>
                          <a:spcPts val="0"/>
                        </a:spcBef>
                        <a:spcAft>
                          <a:spcPts val="0"/>
                        </a:spcAft>
                        <a:buNone/>
                      </a:pPr>
                      <a:r>
                        <a:rPr lang="en-GB" sz="1100">
                          <a:latin typeface="Fira Sans Extra Condensed"/>
                          <a:ea typeface="Fira Sans Extra Condensed"/>
                          <a:cs typeface="Fira Sans Extra Condensed"/>
                          <a:sym typeface="Fira Sans Extra Condensed"/>
                        </a:rPr>
                        <a:t>3-9</a:t>
                      </a:r>
                      <a:endParaRPr sz="1100">
                        <a:latin typeface="Fira Sans Extra Condensed"/>
                        <a:ea typeface="Fira Sans Extra Condensed"/>
                        <a:cs typeface="Fira Sans Extra Condensed"/>
                        <a:sym typeface="Fira Sans Extra Condensed"/>
                      </a:endParaRPr>
                    </a:p>
                  </a:txBody>
                  <a:tcPr marT="63500" marB="63500" marR="63500" marL="63500"/>
                </a:tc>
                <a:tc>
                  <a:txBody>
                    <a:bodyPr/>
                    <a:lstStyle/>
                    <a:p>
                      <a:pPr indent="0" lvl="0" marL="0" rtl="0" algn="l">
                        <a:spcBef>
                          <a:spcPts val="0"/>
                        </a:spcBef>
                        <a:spcAft>
                          <a:spcPts val="0"/>
                        </a:spcAft>
                        <a:buNone/>
                      </a:pPr>
                      <a:r>
                        <a:rPr lang="en-GB" sz="1100">
                          <a:latin typeface="Fira Sans Extra Condensed"/>
                          <a:ea typeface="Fira Sans Extra Condensed"/>
                          <a:cs typeface="Fira Sans Extra Condensed"/>
                          <a:sym typeface="Fira Sans Extra Condensed"/>
                        </a:rPr>
                        <a:t>0.7</a:t>
                      </a:r>
                      <a:endParaRPr sz="1100">
                        <a:latin typeface="Fira Sans Extra Condensed"/>
                        <a:ea typeface="Fira Sans Extra Condensed"/>
                        <a:cs typeface="Fira Sans Extra Condensed"/>
                        <a:sym typeface="Fira Sans Extra Condensed"/>
                      </a:endParaRPr>
                    </a:p>
                  </a:txBody>
                  <a:tcPr marT="63500" marB="63500" marR="63500" marL="63500">
                    <a:solidFill>
                      <a:srgbClr val="A0FDF1">
                        <a:alpha val="41520"/>
                      </a:srgbClr>
                    </a:solidFill>
                  </a:tcPr>
                </a:tc>
              </a:tr>
              <a:tr h="270500">
                <a:tc>
                  <a:txBody>
                    <a:bodyPr/>
                    <a:lstStyle/>
                    <a:p>
                      <a:pPr indent="0" lvl="0" marL="0" rtl="0" algn="l">
                        <a:spcBef>
                          <a:spcPts val="0"/>
                        </a:spcBef>
                        <a:spcAft>
                          <a:spcPts val="0"/>
                        </a:spcAft>
                        <a:buNone/>
                      </a:pPr>
                      <a:r>
                        <a:rPr lang="en-GB" sz="1100">
                          <a:latin typeface="Fira Sans Extra Condensed"/>
                          <a:ea typeface="Fira Sans Extra Condensed"/>
                          <a:cs typeface="Fira Sans Extra Condensed"/>
                          <a:sym typeface="Fira Sans Extra Condensed"/>
                        </a:rPr>
                        <a:t>Learning rate</a:t>
                      </a:r>
                      <a:endParaRPr sz="1100">
                        <a:latin typeface="Fira Sans Extra Condensed"/>
                        <a:ea typeface="Fira Sans Extra Condensed"/>
                        <a:cs typeface="Fira Sans Extra Condensed"/>
                        <a:sym typeface="Fira Sans Extra Condensed"/>
                      </a:endParaRPr>
                    </a:p>
                  </a:txBody>
                  <a:tcPr marT="63500" marB="63500" marR="63500" marL="63500"/>
                </a:tc>
                <a:tc>
                  <a:txBody>
                    <a:bodyPr/>
                    <a:lstStyle/>
                    <a:p>
                      <a:pPr indent="0" lvl="0" marL="0" rtl="0" algn="l">
                        <a:spcBef>
                          <a:spcPts val="0"/>
                        </a:spcBef>
                        <a:spcAft>
                          <a:spcPts val="0"/>
                        </a:spcAft>
                        <a:buNone/>
                      </a:pPr>
                      <a:r>
                        <a:rPr lang="en-GB" sz="1100">
                          <a:latin typeface="Fira Sans Extra Condensed"/>
                          <a:ea typeface="Fira Sans Extra Condensed"/>
                          <a:cs typeface="Fira Sans Extra Condensed"/>
                          <a:sym typeface="Fira Sans Extra Condensed"/>
                        </a:rPr>
                        <a:t>the step size at which the boosting algorithm descends down the gradient.</a:t>
                      </a:r>
                      <a:endParaRPr sz="1100">
                        <a:latin typeface="Fira Sans Extra Condensed"/>
                        <a:ea typeface="Fira Sans Extra Condensed"/>
                        <a:cs typeface="Fira Sans Extra Condensed"/>
                        <a:sym typeface="Fira Sans Extra Condensed"/>
                      </a:endParaRPr>
                    </a:p>
                  </a:txBody>
                  <a:tcPr marT="63500" marB="63500" marR="63500" marL="63500"/>
                </a:tc>
                <a:tc>
                  <a:txBody>
                    <a:bodyPr/>
                    <a:lstStyle/>
                    <a:p>
                      <a:pPr indent="0" lvl="0" marL="0" rtl="0" algn="l">
                        <a:spcBef>
                          <a:spcPts val="0"/>
                        </a:spcBef>
                        <a:spcAft>
                          <a:spcPts val="0"/>
                        </a:spcAft>
                        <a:buNone/>
                      </a:pPr>
                      <a:r>
                        <a:rPr lang="en-GB" sz="1100">
                          <a:latin typeface="Fira Sans Extra Condensed"/>
                          <a:ea typeface="Fira Sans Extra Condensed"/>
                          <a:cs typeface="Fira Sans Extra Condensed"/>
                          <a:sym typeface="Fira Sans Extra Condensed"/>
                        </a:rPr>
                        <a:t>0.05-2.0</a:t>
                      </a:r>
                      <a:endParaRPr sz="1100">
                        <a:latin typeface="Fira Sans Extra Condensed"/>
                        <a:ea typeface="Fira Sans Extra Condensed"/>
                        <a:cs typeface="Fira Sans Extra Condensed"/>
                        <a:sym typeface="Fira Sans Extra Condensed"/>
                      </a:endParaRPr>
                    </a:p>
                  </a:txBody>
                  <a:tcPr marT="63500" marB="63500" marR="63500" marL="63500"/>
                </a:tc>
                <a:tc>
                  <a:txBody>
                    <a:bodyPr/>
                    <a:lstStyle/>
                    <a:p>
                      <a:pPr indent="0" lvl="0" marL="0" rtl="0" algn="l">
                        <a:spcBef>
                          <a:spcPts val="0"/>
                        </a:spcBef>
                        <a:spcAft>
                          <a:spcPts val="0"/>
                        </a:spcAft>
                        <a:buNone/>
                      </a:pPr>
                      <a:r>
                        <a:rPr lang="en-GB" sz="1100">
                          <a:latin typeface="Fira Sans Extra Condensed"/>
                          <a:ea typeface="Fira Sans Extra Condensed"/>
                          <a:cs typeface="Fira Sans Extra Condensed"/>
                          <a:sym typeface="Fira Sans Extra Condensed"/>
                        </a:rPr>
                        <a:t>0.1</a:t>
                      </a:r>
                      <a:endParaRPr sz="1100">
                        <a:latin typeface="Fira Sans Extra Condensed"/>
                        <a:ea typeface="Fira Sans Extra Condensed"/>
                        <a:cs typeface="Fira Sans Extra Condensed"/>
                        <a:sym typeface="Fira Sans Extra Condensed"/>
                      </a:endParaRPr>
                    </a:p>
                  </a:txBody>
                  <a:tcPr marT="63500" marB="63500" marR="63500" marL="63500">
                    <a:solidFill>
                      <a:srgbClr val="A0FDF1">
                        <a:alpha val="41520"/>
                      </a:srgbClr>
                    </a:solidFill>
                  </a:tcPr>
                </a:tc>
              </a:tr>
            </a:tbl>
          </a:graphicData>
        </a:graphic>
      </p:graphicFrame>
      <p:sp>
        <p:nvSpPr>
          <p:cNvPr id="1515" name="Google Shape;1515;p62"/>
          <p:cNvSpPr txBox="1"/>
          <p:nvPr/>
        </p:nvSpPr>
        <p:spPr>
          <a:xfrm>
            <a:off x="1600200" y="4220975"/>
            <a:ext cx="5943600" cy="335100"/>
          </a:xfrm>
          <a:prstGeom prst="rect">
            <a:avLst/>
          </a:prstGeom>
          <a:noFill/>
          <a:ln cap="flat" cmpd="sng" w="9525">
            <a:solidFill>
              <a:srgbClr val="351DA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200">
                <a:solidFill>
                  <a:schemeClr val="dk1"/>
                </a:solidFill>
                <a:latin typeface="Fira Sans Extra Condensed"/>
                <a:ea typeface="Fira Sans Extra Condensed"/>
                <a:cs typeface="Fira Sans Extra Condensed"/>
                <a:sym typeface="Fira Sans Extra Condensed"/>
              </a:rPr>
              <a:t>Applied the XGBoost regressor and fine-tuned its hyperparameters using RandomizedSearchCV</a:t>
            </a:r>
            <a:endParaRPr sz="1200">
              <a:solidFill>
                <a:schemeClr val="dk1"/>
              </a:solidFill>
              <a:latin typeface="Fira Sans Extra Condensed"/>
              <a:ea typeface="Fira Sans Extra Condensed"/>
              <a:cs typeface="Fira Sans Extra Condensed"/>
              <a:sym typeface="Fira Sans Extra Condense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9" name="Shape 1519"/>
        <p:cNvGrpSpPr/>
        <p:nvPr/>
      </p:nvGrpSpPr>
      <p:grpSpPr>
        <a:xfrm>
          <a:off x="0" y="0"/>
          <a:ext cx="0" cy="0"/>
          <a:chOff x="0" y="0"/>
          <a:chExt cx="0" cy="0"/>
        </a:xfrm>
      </p:grpSpPr>
      <p:sp>
        <p:nvSpPr>
          <p:cNvPr id="1520" name="Google Shape;1520;p63"/>
          <p:cNvSpPr txBox="1"/>
          <p:nvPr>
            <p:ph type="title"/>
          </p:nvPr>
        </p:nvSpPr>
        <p:spPr>
          <a:xfrm>
            <a:off x="514775" y="292625"/>
            <a:ext cx="81144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Hyperparameter Tuning using 10-fold Cross Validation</a:t>
            </a:r>
            <a:endParaRPr/>
          </a:p>
        </p:txBody>
      </p:sp>
      <p:sp>
        <p:nvSpPr>
          <p:cNvPr id="1521" name="Google Shape;1521;p63"/>
          <p:cNvSpPr txBox="1"/>
          <p:nvPr/>
        </p:nvSpPr>
        <p:spPr>
          <a:xfrm>
            <a:off x="514775" y="660775"/>
            <a:ext cx="81144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1500">
                <a:solidFill>
                  <a:schemeClr val="dk1"/>
                </a:solidFill>
                <a:latin typeface="Fira Sans Extra Condensed"/>
                <a:ea typeface="Fira Sans Extra Condensed"/>
                <a:cs typeface="Fira Sans Extra Condensed"/>
                <a:sym typeface="Fira Sans Extra Condensed"/>
              </a:rPr>
              <a:t>Random Forest</a:t>
            </a:r>
            <a:endParaRPr sz="1500">
              <a:solidFill>
                <a:schemeClr val="dk1"/>
              </a:solidFill>
              <a:latin typeface="Fira Sans Extra Condensed"/>
              <a:ea typeface="Fira Sans Extra Condensed"/>
              <a:cs typeface="Fira Sans Extra Condensed"/>
              <a:sym typeface="Fira Sans Extra Condensed"/>
            </a:endParaRPr>
          </a:p>
        </p:txBody>
      </p:sp>
      <p:graphicFrame>
        <p:nvGraphicFramePr>
          <p:cNvPr id="1522" name="Google Shape;1522;p63"/>
          <p:cNvGraphicFramePr/>
          <p:nvPr/>
        </p:nvGraphicFramePr>
        <p:xfrm>
          <a:off x="146700" y="1000075"/>
          <a:ext cx="3000000" cy="3000000"/>
        </p:xfrm>
        <a:graphic>
          <a:graphicData uri="http://schemas.openxmlformats.org/drawingml/2006/table">
            <a:tbl>
              <a:tblPr>
                <a:noFill/>
                <a:tableStyleId>{5AAE6E9D-DAD9-4EEE-91CE-E9D4A50D1884}</a:tableStyleId>
              </a:tblPr>
              <a:tblGrid>
                <a:gridCol w="2212650"/>
                <a:gridCol w="2212650"/>
                <a:gridCol w="2212650"/>
                <a:gridCol w="2212650"/>
              </a:tblGrid>
              <a:tr h="12700">
                <a:tc>
                  <a:txBody>
                    <a:bodyPr/>
                    <a:lstStyle/>
                    <a:p>
                      <a:pPr indent="0" lvl="0" marL="0" rtl="0" algn="ctr">
                        <a:spcBef>
                          <a:spcPts val="0"/>
                        </a:spcBef>
                        <a:spcAft>
                          <a:spcPts val="0"/>
                        </a:spcAft>
                        <a:buNone/>
                      </a:pPr>
                      <a:r>
                        <a:rPr b="1" lang="en-GB" sz="1200">
                          <a:latin typeface="Fira Sans Extra Condensed"/>
                          <a:ea typeface="Fira Sans Extra Condensed"/>
                          <a:cs typeface="Fira Sans Extra Condensed"/>
                          <a:sym typeface="Fira Sans Extra Condensed"/>
                        </a:rPr>
                        <a:t>Hyperparameter</a:t>
                      </a:r>
                      <a:endParaRPr b="1" sz="1200">
                        <a:latin typeface="Fira Sans Extra Condensed"/>
                        <a:ea typeface="Fira Sans Extra Condensed"/>
                        <a:cs typeface="Fira Sans Extra Condensed"/>
                        <a:sym typeface="Fira Sans Extra Condensed"/>
                      </a:endParaRPr>
                    </a:p>
                  </a:txBody>
                  <a:tcPr marT="63500" marB="63500" marR="63500" marL="63500"/>
                </a:tc>
                <a:tc>
                  <a:txBody>
                    <a:bodyPr/>
                    <a:lstStyle/>
                    <a:p>
                      <a:pPr indent="0" lvl="0" marL="0" rtl="0" algn="ctr">
                        <a:spcBef>
                          <a:spcPts val="0"/>
                        </a:spcBef>
                        <a:spcAft>
                          <a:spcPts val="0"/>
                        </a:spcAft>
                        <a:buNone/>
                      </a:pPr>
                      <a:r>
                        <a:rPr b="1" lang="en-GB" sz="1200">
                          <a:latin typeface="Fira Sans Extra Condensed"/>
                          <a:ea typeface="Fira Sans Extra Condensed"/>
                          <a:cs typeface="Fira Sans Extra Condensed"/>
                          <a:sym typeface="Fira Sans Extra Condensed"/>
                        </a:rPr>
                        <a:t>Description</a:t>
                      </a:r>
                      <a:endParaRPr b="1" sz="1200">
                        <a:latin typeface="Fira Sans Extra Condensed"/>
                        <a:ea typeface="Fira Sans Extra Condensed"/>
                        <a:cs typeface="Fira Sans Extra Condensed"/>
                        <a:sym typeface="Fira Sans Extra Condensed"/>
                      </a:endParaRPr>
                    </a:p>
                  </a:txBody>
                  <a:tcPr marT="63500" marB="63500" marR="63500" marL="63500"/>
                </a:tc>
                <a:tc>
                  <a:txBody>
                    <a:bodyPr/>
                    <a:lstStyle/>
                    <a:p>
                      <a:pPr indent="0" lvl="0" marL="0" rtl="0" algn="ctr">
                        <a:spcBef>
                          <a:spcPts val="0"/>
                        </a:spcBef>
                        <a:spcAft>
                          <a:spcPts val="0"/>
                        </a:spcAft>
                        <a:buNone/>
                      </a:pPr>
                      <a:r>
                        <a:rPr b="1" lang="en-GB" sz="1200">
                          <a:latin typeface="Fira Sans Extra Condensed"/>
                          <a:ea typeface="Fira Sans Extra Condensed"/>
                          <a:cs typeface="Fira Sans Extra Condensed"/>
                          <a:sym typeface="Fira Sans Extra Condensed"/>
                        </a:rPr>
                        <a:t>Inputted/ Possible Range of Values  </a:t>
                      </a:r>
                      <a:endParaRPr b="1" sz="1200">
                        <a:latin typeface="Fira Sans Extra Condensed"/>
                        <a:ea typeface="Fira Sans Extra Condensed"/>
                        <a:cs typeface="Fira Sans Extra Condensed"/>
                        <a:sym typeface="Fira Sans Extra Condensed"/>
                      </a:endParaRPr>
                    </a:p>
                  </a:txBody>
                  <a:tcPr marT="63500" marB="63500" marR="63500" marL="63500"/>
                </a:tc>
                <a:tc>
                  <a:txBody>
                    <a:bodyPr/>
                    <a:lstStyle/>
                    <a:p>
                      <a:pPr indent="0" lvl="0" marL="0" rtl="0" algn="ctr">
                        <a:spcBef>
                          <a:spcPts val="0"/>
                        </a:spcBef>
                        <a:spcAft>
                          <a:spcPts val="0"/>
                        </a:spcAft>
                        <a:buNone/>
                      </a:pPr>
                      <a:r>
                        <a:rPr b="1" lang="en-GB" sz="1200">
                          <a:latin typeface="Fira Sans Extra Condensed"/>
                          <a:ea typeface="Fira Sans Extra Condensed"/>
                          <a:cs typeface="Fira Sans Extra Condensed"/>
                          <a:sym typeface="Fira Sans Extra Condensed"/>
                        </a:rPr>
                        <a:t>Result</a:t>
                      </a:r>
                      <a:endParaRPr b="1" sz="1200">
                        <a:latin typeface="Fira Sans Extra Condensed"/>
                        <a:ea typeface="Fira Sans Extra Condensed"/>
                        <a:cs typeface="Fira Sans Extra Condensed"/>
                        <a:sym typeface="Fira Sans Extra Condensed"/>
                      </a:endParaRPr>
                    </a:p>
                  </a:txBody>
                  <a:tcPr marT="63500" marB="63500" marR="63500" marL="63500"/>
                </a:tc>
              </a:tr>
              <a:tr h="12700">
                <a:tc>
                  <a:txBody>
                    <a:bodyPr/>
                    <a:lstStyle/>
                    <a:p>
                      <a:pPr indent="0" lvl="0" marL="0" rtl="0" algn="l">
                        <a:spcBef>
                          <a:spcPts val="0"/>
                        </a:spcBef>
                        <a:spcAft>
                          <a:spcPts val="0"/>
                        </a:spcAft>
                        <a:buNone/>
                      </a:pPr>
                      <a:r>
                        <a:rPr lang="en-GB" sz="1200">
                          <a:latin typeface="Fira Sans Extra Condensed"/>
                          <a:ea typeface="Fira Sans Extra Condensed"/>
                          <a:cs typeface="Fira Sans Extra Condensed"/>
                          <a:sym typeface="Fira Sans Extra Condensed"/>
                        </a:rPr>
                        <a:t>bootstrap</a:t>
                      </a:r>
                      <a:endParaRPr sz="1200">
                        <a:latin typeface="Fira Sans Extra Condensed"/>
                        <a:ea typeface="Fira Sans Extra Condensed"/>
                        <a:cs typeface="Fira Sans Extra Condensed"/>
                        <a:sym typeface="Fira Sans Extra Condensed"/>
                      </a:endParaRPr>
                    </a:p>
                  </a:txBody>
                  <a:tcPr marT="63500" marB="63500" marR="63500" marL="63500"/>
                </a:tc>
                <a:tc>
                  <a:txBody>
                    <a:bodyPr/>
                    <a:lstStyle/>
                    <a:p>
                      <a:pPr indent="0" lvl="0" marL="0" rtl="0" algn="l">
                        <a:spcBef>
                          <a:spcPts val="0"/>
                        </a:spcBef>
                        <a:spcAft>
                          <a:spcPts val="0"/>
                        </a:spcAft>
                        <a:buNone/>
                      </a:pPr>
                      <a:r>
                        <a:rPr lang="en-GB" sz="1200">
                          <a:latin typeface="Fira Sans Extra Condensed"/>
                          <a:ea typeface="Fira Sans Extra Condensed"/>
                          <a:cs typeface="Fira Sans Extra Condensed"/>
                          <a:sym typeface="Fira Sans Extra Condensed"/>
                        </a:rPr>
                        <a:t>Bootstrapping is the sampling the data with replacement</a:t>
                      </a:r>
                      <a:endParaRPr sz="1200">
                        <a:latin typeface="Fira Sans Extra Condensed"/>
                        <a:ea typeface="Fira Sans Extra Condensed"/>
                        <a:cs typeface="Fira Sans Extra Condensed"/>
                        <a:sym typeface="Fira Sans Extra Condensed"/>
                      </a:endParaRPr>
                    </a:p>
                  </a:txBody>
                  <a:tcPr marT="63500" marB="63500" marR="63500" marL="63500"/>
                </a:tc>
                <a:tc>
                  <a:txBody>
                    <a:bodyPr/>
                    <a:lstStyle/>
                    <a:p>
                      <a:pPr indent="0" lvl="0" marL="0" rtl="0" algn="ctr">
                        <a:spcBef>
                          <a:spcPts val="0"/>
                        </a:spcBef>
                        <a:spcAft>
                          <a:spcPts val="0"/>
                        </a:spcAft>
                        <a:buNone/>
                      </a:pPr>
                      <a:r>
                        <a:rPr lang="en-GB" sz="1200">
                          <a:latin typeface="Fira Sans Extra Condensed"/>
                          <a:ea typeface="Fira Sans Extra Condensed"/>
                          <a:cs typeface="Fira Sans Extra Condensed"/>
                          <a:sym typeface="Fira Sans Extra Condensed"/>
                        </a:rPr>
                        <a:t>True or False</a:t>
                      </a:r>
                      <a:endParaRPr sz="1200">
                        <a:latin typeface="Fira Sans Extra Condensed"/>
                        <a:ea typeface="Fira Sans Extra Condensed"/>
                        <a:cs typeface="Fira Sans Extra Condensed"/>
                        <a:sym typeface="Fira Sans Extra Condensed"/>
                      </a:endParaRPr>
                    </a:p>
                  </a:txBody>
                  <a:tcPr marT="63500" marB="63500" marR="63500" marL="63500"/>
                </a:tc>
                <a:tc>
                  <a:txBody>
                    <a:bodyPr/>
                    <a:lstStyle/>
                    <a:p>
                      <a:pPr indent="0" lvl="0" marL="0" rtl="0" algn="ctr">
                        <a:spcBef>
                          <a:spcPts val="0"/>
                        </a:spcBef>
                        <a:spcAft>
                          <a:spcPts val="0"/>
                        </a:spcAft>
                        <a:buNone/>
                      </a:pPr>
                      <a:r>
                        <a:rPr lang="en-GB" sz="1200">
                          <a:latin typeface="Fira Sans Extra Condensed"/>
                          <a:ea typeface="Fira Sans Extra Condensed"/>
                          <a:cs typeface="Fira Sans Extra Condensed"/>
                          <a:sym typeface="Fira Sans Extra Condensed"/>
                        </a:rPr>
                        <a:t>False</a:t>
                      </a:r>
                      <a:endParaRPr sz="1200">
                        <a:latin typeface="Fira Sans Extra Condensed"/>
                        <a:ea typeface="Fira Sans Extra Condensed"/>
                        <a:cs typeface="Fira Sans Extra Condensed"/>
                        <a:sym typeface="Fira Sans Extra Condensed"/>
                      </a:endParaRPr>
                    </a:p>
                  </a:txBody>
                  <a:tcPr marT="63500" marB="63500" marR="63500" marL="63500">
                    <a:solidFill>
                      <a:srgbClr val="A0FDF1">
                        <a:alpha val="41520"/>
                      </a:srgbClr>
                    </a:solidFill>
                  </a:tcPr>
                </a:tc>
              </a:tr>
              <a:tr h="12700">
                <a:tc>
                  <a:txBody>
                    <a:bodyPr/>
                    <a:lstStyle/>
                    <a:p>
                      <a:pPr indent="0" lvl="0" marL="0" rtl="0" algn="l">
                        <a:spcBef>
                          <a:spcPts val="0"/>
                        </a:spcBef>
                        <a:spcAft>
                          <a:spcPts val="0"/>
                        </a:spcAft>
                        <a:buNone/>
                      </a:pPr>
                      <a:r>
                        <a:rPr lang="en-GB" sz="1200">
                          <a:latin typeface="Fira Sans Extra Condensed"/>
                          <a:ea typeface="Fira Sans Extra Condensed"/>
                          <a:cs typeface="Fira Sans Extra Condensed"/>
                          <a:sym typeface="Fira Sans Extra Condensed"/>
                        </a:rPr>
                        <a:t>n_estimators</a:t>
                      </a:r>
                      <a:endParaRPr sz="1200">
                        <a:latin typeface="Fira Sans Extra Condensed"/>
                        <a:ea typeface="Fira Sans Extra Condensed"/>
                        <a:cs typeface="Fira Sans Extra Condensed"/>
                        <a:sym typeface="Fira Sans Extra Condensed"/>
                      </a:endParaRPr>
                    </a:p>
                  </a:txBody>
                  <a:tcPr marT="63500" marB="63500" marR="63500" marL="63500"/>
                </a:tc>
                <a:tc>
                  <a:txBody>
                    <a:bodyPr/>
                    <a:lstStyle/>
                    <a:p>
                      <a:pPr indent="0" lvl="0" marL="0" rtl="0" algn="l">
                        <a:spcBef>
                          <a:spcPts val="0"/>
                        </a:spcBef>
                        <a:spcAft>
                          <a:spcPts val="0"/>
                        </a:spcAft>
                        <a:buNone/>
                      </a:pPr>
                      <a:r>
                        <a:rPr lang="en-GB" sz="1200">
                          <a:latin typeface="Fira Sans Extra Condensed"/>
                          <a:ea typeface="Fira Sans Extra Condensed"/>
                          <a:cs typeface="Fira Sans Extra Condensed"/>
                          <a:sym typeface="Fira Sans Extra Condensed"/>
                        </a:rPr>
                        <a:t>specifies the number of decision trees in the random forest</a:t>
                      </a:r>
                      <a:endParaRPr sz="1200">
                        <a:latin typeface="Fira Sans Extra Condensed"/>
                        <a:ea typeface="Fira Sans Extra Condensed"/>
                        <a:cs typeface="Fira Sans Extra Condensed"/>
                        <a:sym typeface="Fira Sans Extra Condensed"/>
                      </a:endParaRPr>
                    </a:p>
                  </a:txBody>
                  <a:tcPr marT="63500" marB="63500" marR="63500" marL="63500"/>
                </a:tc>
                <a:tc>
                  <a:txBody>
                    <a:bodyPr/>
                    <a:lstStyle/>
                    <a:p>
                      <a:pPr indent="0" lvl="0" marL="0" rtl="0" algn="ctr">
                        <a:spcBef>
                          <a:spcPts val="0"/>
                        </a:spcBef>
                        <a:spcAft>
                          <a:spcPts val="0"/>
                        </a:spcAft>
                        <a:buNone/>
                      </a:pPr>
                      <a:r>
                        <a:rPr lang="en-GB" sz="1200">
                          <a:latin typeface="Fira Sans Extra Condensed"/>
                          <a:ea typeface="Fira Sans Extra Condensed"/>
                          <a:cs typeface="Fira Sans Extra Condensed"/>
                          <a:sym typeface="Fira Sans Extra Condensed"/>
                        </a:rPr>
                        <a:t>10 to 500</a:t>
                      </a:r>
                      <a:endParaRPr sz="1200">
                        <a:latin typeface="Fira Sans Extra Condensed"/>
                        <a:ea typeface="Fira Sans Extra Condensed"/>
                        <a:cs typeface="Fira Sans Extra Condensed"/>
                        <a:sym typeface="Fira Sans Extra Condensed"/>
                      </a:endParaRPr>
                    </a:p>
                  </a:txBody>
                  <a:tcPr marT="63500" marB="63500" marR="63500" marL="63500"/>
                </a:tc>
                <a:tc>
                  <a:txBody>
                    <a:bodyPr/>
                    <a:lstStyle/>
                    <a:p>
                      <a:pPr indent="0" lvl="0" marL="0" rtl="0" algn="ctr">
                        <a:spcBef>
                          <a:spcPts val="0"/>
                        </a:spcBef>
                        <a:spcAft>
                          <a:spcPts val="0"/>
                        </a:spcAft>
                        <a:buNone/>
                      </a:pPr>
                      <a:r>
                        <a:rPr lang="en-GB" sz="1200">
                          <a:latin typeface="Fira Sans Extra Condensed"/>
                          <a:ea typeface="Fira Sans Extra Condensed"/>
                          <a:cs typeface="Fira Sans Extra Condensed"/>
                          <a:sym typeface="Fira Sans Extra Condensed"/>
                        </a:rPr>
                        <a:t>125</a:t>
                      </a:r>
                      <a:endParaRPr sz="1200">
                        <a:latin typeface="Fira Sans Extra Condensed"/>
                        <a:ea typeface="Fira Sans Extra Condensed"/>
                        <a:cs typeface="Fira Sans Extra Condensed"/>
                        <a:sym typeface="Fira Sans Extra Condensed"/>
                      </a:endParaRPr>
                    </a:p>
                  </a:txBody>
                  <a:tcPr marT="63500" marB="63500" marR="63500" marL="63500">
                    <a:solidFill>
                      <a:srgbClr val="A0FDF1">
                        <a:alpha val="41520"/>
                      </a:srgbClr>
                    </a:solidFill>
                  </a:tcPr>
                </a:tc>
              </a:tr>
              <a:tr h="12700">
                <a:tc>
                  <a:txBody>
                    <a:bodyPr/>
                    <a:lstStyle/>
                    <a:p>
                      <a:pPr indent="0" lvl="0" marL="0" rtl="0" algn="l">
                        <a:spcBef>
                          <a:spcPts val="0"/>
                        </a:spcBef>
                        <a:spcAft>
                          <a:spcPts val="0"/>
                        </a:spcAft>
                        <a:buNone/>
                      </a:pPr>
                      <a:r>
                        <a:rPr lang="en-GB" sz="1200">
                          <a:latin typeface="Fira Sans Extra Condensed"/>
                          <a:ea typeface="Fira Sans Extra Condensed"/>
                          <a:cs typeface="Fira Sans Extra Condensed"/>
                          <a:sym typeface="Fira Sans Extra Condensed"/>
                        </a:rPr>
                        <a:t>max_depth</a:t>
                      </a:r>
                      <a:endParaRPr sz="1200">
                        <a:latin typeface="Fira Sans Extra Condensed"/>
                        <a:ea typeface="Fira Sans Extra Condensed"/>
                        <a:cs typeface="Fira Sans Extra Condensed"/>
                        <a:sym typeface="Fira Sans Extra Condensed"/>
                      </a:endParaRPr>
                    </a:p>
                  </a:txBody>
                  <a:tcPr marT="63500" marB="63500" marR="63500" marL="63500"/>
                </a:tc>
                <a:tc>
                  <a:txBody>
                    <a:bodyPr/>
                    <a:lstStyle/>
                    <a:p>
                      <a:pPr indent="0" lvl="0" marL="0" rtl="0" algn="l">
                        <a:spcBef>
                          <a:spcPts val="0"/>
                        </a:spcBef>
                        <a:spcAft>
                          <a:spcPts val="0"/>
                        </a:spcAft>
                        <a:buNone/>
                      </a:pPr>
                      <a:r>
                        <a:rPr lang="en-GB" sz="1200">
                          <a:latin typeface="Fira Sans Extra Condensed"/>
                          <a:ea typeface="Fira Sans Extra Condensed"/>
                          <a:cs typeface="Fira Sans Extra Condensed"/>
                          <a:sym typeface="Fira Sans Extra Condensed"/>
                        </a:rPr>
                        <a:t>maximum depth of each decision tree in the random forest</a:t>
                      </a:r>
                      <a:endParaRPr sz="1200">
                        <a:latin typeface="Fira Sans Extra Condensed"/>
                        <a:ea typeface="Fira Sans Extra Condensed"/>
                        <a:cs typeface="Fira Sans Extra Condensed"/>
                        <a:sym typeface="Fira Sans Extra Condensed"/>
                      </a:endParaRPr>
                    </a:p>
                  </a:txBody>
                  <a:tcPr marT="63500" marB="63500" marR="63500" marL="63500"/>
                </a:tc>
                <a:tc>
                  <a:txBody>
                    <a:bodyPr/>
                    <a:lstStyle/>
                    <a:p>
                      <a:pPr indent="0" lvl="0" marL="0" rtl="0" algn="ctr">
                        <a:spcBef>
                          <a:spcPts val="0"/>
                        </a:spcBef>
                        <a:spcAft>
                          <a:spcPts val="0"/>
                        </a:spcAft>
                        <a:buNone/>
                      </a:pPr>
                      <a:r>
                        <a:rPr lang="en-GB" sz="1200">
                          <a:latin typeface="Fira Sans Extra Condensed"/>
                          <a:ea typeface="Fira Sans Extra Condensed"/>
                          <a:cs typeface="Fira Sans Extra Condensed"/>
                          <a:sym typeface="Fira Sans Extra Condensed"/>
                        </a:rPr>
                        <a:t>1 to 50</a:t>
                      </a:r>
                      <a:endParaRPr sz="1200">
                        <a:latin typeface="Fira Sans Extra Condensed"/>
                        <a:ea typeface="Fira Sans Extra Condensed"/>
                        <a:cs typeface="Fira Sans Extra Condensed"/>
                        <a:sym typeface="Fira Sans Extra Condensed"/>
                      </a:endParaRPr>
                    </a:p>
                  </a:txBody>
                  <a:tcPr marT="63500" marB="63500" marR="63500" marL="63500"/>
                </a:tc>
                <a:tc>
                  <a:txBody>
                    <a:bodyPr/>
                    <a:lstStyle/>
                    <a:p>
                      <a:pPr indent="0" lvl="0" marL="0" rtl="0" algn="ctr">
                        <a:spcBef>
                          <a:spcPts val="0"/>
                        </a:spcBef>
                        <a:spcAft>
                          <a:spcPts val="0"/>
                        </a:spcAft>
                        <a:buNone/>
                      </a:pPr>
                      <a:r>
                        <a:rPr lang="en-GB" sz="1200">
                          <a:latin typeface="Fira Sans Extra Condensed"/>
                          <a:ea typeface="Fira Sans Extra Condensed"/>
                          <a:cs typeface="Fira Sans Extra Condensed"/>
                          <a:sym typeface="Fira Sans Extra Condensed"/>
                        </a:rPr>
                        <a:t>6</a:t>
                      </a:r>
                      <a:endParaRPr sz="1200">
                        <a:latin typeface="Fira Sans Extra Condensed"/>
                        <a:ea typeface="Fira Sans Extra Condensed"/>
                        <a:cs typeface="Fira Sans Extra Condensed"/>
                        <a:sym typeface="Fira Sans Extra Condensed"/>
                      </a:endParaRPr>
                    </a:p>
                  </a:txBody>
                  <a:tcPr marT="63500" marB="63500" marR="63500" marL="63500">
                    <a:solidFill>
                      <a:srgbClr val="A0FDF1">
                        <a:alpha val="41520"/>
                      </a:srgbClr>
                    </a:solidFill>
                  </a:tcPr>
                </a:tc>
              </a:tr>
              <a:tr h="12700">
                <a:tc>
                  <a:txBody>
                    <a:bodyPr/>
                    <a:lstStyle/>
                    <a:p>
                      <a:pPr indent="0" lvl="0" marL="0" rtl="0" algn="l">
                        <a:spcBef>
                          <a:spcPts val="0"/>
                        </a:spcBef>
                        <a:spcAft>
                          <a:spcPts val="0"/>
                        </a:spcAft>
                        <a:buNone/>
                      </a:pPr>
                      <a:r>
                        <a:rPr lang="en-GB" sz="1200">
                          <a:latin typeface="Fira Sans Extra Condensed"/>
                          <a:ea typeface="Fira Sans Extra Condensed"/>
                          <a:cs typeface="Fira Sans Extra Condensed"/>
                          <a:sym typeface="Fira Sans Extra Condensed"/>
                        </a:rPr>
                        <a:t>max_features</a:t>
                      </a:r>
                      <a:endParaRPr sz="1200">
                        <a:latin typeface="Fira Sans Extra Condensed"/>
                        <a:ea typeface="Fira Sans Extra Condensed"/>
                        <a:cs typeface="Fira Sans Extra Condensed"/>
                        <a:sym typeface="Fira Sans Extra Condensed"/>
                      </a:endParaRPr>
                    </a:p>
                  </a:txBody>
                  <a:tcPr marT="63500" marB="63500" marR="63500" marL="63500"/>
                </a:tc>
                <a:tc>
                  <a:txBody>
                    <a:bodyPr/>
                    <a:lstStyle/>
                    <a:p>
                      <a:pPr indent="0" lvl="0" marL="0" rtl="0" algn="l">
                        <a:spcBef>
                          <a:spcPts val="0"/>
                        </a:spcBef>
                        <a:spcAft>
                          <a:spcPts val="0"/>
                        </a:spcAft>
                        <a:buNone/>
                      </a:pPr>
                      <a:r>
                        <a:rPr lang="en-GB" sz="1200">
                          <a:latin typeface="Fira Sans Extra Condensed"/>
                          <a:ea typeface="Fira Sans Extra Condensed"/>
                          <a:cs typeface="Fira Sans Extra Condensed"/>
                          <a:sym typeface="Fira Sans Extra Condensed"/>
                        </a:rPr>
                        <a:t>maximum number of features that can be considered for splitting a node</a:t>
                      </a:r>
                      <a:endParaRPr sz="1200">
                        <a:latin typeface="Fira Sans Extra Condensed"/>
                        <a:ea typeface="Fira Sans Extra Condensed"/>
                        <a:cs typeface="Fira Sans Extra Condensed"/>
                        <a:sym typeface="Fira Sans Extra Condensed"/>
                      </a:endParaRPr>
                    </a:p>
                  </a:txBody>
                  <a:tcPr marT="63500" marB="63500" marR="63500" marL="63500"/>
                </a:tc>
                <a:tc>
                  <a:txBody>
                    <a:bodyPr/>
                    <a:lstStyle/>
                    <a:p>
                      <a:pPr indent="0" lvl="0" marL="0" rtl="0" algn="ctr">
                        <a:spcBef>
                          <a:spcPts val="0"/>
                        </a:spcBef>
                        <a:spcAft>
                          <a:spcPts val="0"/>
                        </a:spcAft>
                        <a:buNone/>
                      </a:pPr>
                      <a:r>
                        <a:rPr lang="en-GB" sz="1200">
                          <a:latin typeface="Fira Sans Extra Condensed"/>
                          <a:ea typeface="Fira Sans Extra Condensed"/>
                          <a:cs typeface="Fira Sans Extra Condensed"/>
                          <a:sym typeface="Fira Sans Extra Condensed"/>
                        </a:rPr>
                        <a:t>1 to the number of features, or auto</a:t>
                      </a:r>
                      <a:endParaRPr sz="1200">
                        <a:latin typeface="Fira Sans Extra Condensed"/>
                        <a:ea typeface="Fira Sans Extra Condensed"/>
                        <a:cs typeface="Fira Sans Extra Condensed"/>
                        <a:sym typeface="Fira Sans Extra Condensed"/>
                      </a:endParaRPr>
                    </a:p>
                  </a:txBody>
                  <a:tcPr marT="63500" marB="63500" marR="63500" marL="63500"/>
                </a:tc>
                <a:tc>
                  <a:txBody>
                    <a:bodyPr/>
                    <a:lstStyle/>
                    <a:p>
                      <a:pPr indent="0" lvl="0" marL="0" rtl="0" algn="ctr">
                        <a:spcBef>
                          <a:spcPts val="0"/>
                        </a:spcBef>
                        <a:spcAft>
                          <a:spcPts val="0"/>
                        </a:spcAft>
                        <a:buNone/>
                      </a:pPr>
                      <a:r>
                        <a:rPr lang="en-GB" sz="1200">
                          <a:latin typeface="Fira Sans Extra Condensed"/>
                          <a:ea typeface="Fira Sans Extra Condensed"/>
                          <a:cs typeface="Fira Sans Extra Condensed"/>
                          <a:sym typeface="Fira Sans Extra Condensed"/>
                        </a:rPr>
                        <a:t>auto</a:t>
                      </a:r>
                      <a:endParaRPr sz="1200">
                        <a:latin typeface="Fira Sans Extra Condensed"/>
                        <a:ea typeface="Fira Sans Extra Condensed"/>
                        <a:cs typeface="Fira Sans Extra Condensed"/>
                        <a:sym typeface="Fira Sans Extra Condensed"/>
                      </a:endParaRPr>
                    </a:p>
                  </a:txBody>
                  <a:tcPr marT="63500" marB="63500" marR="63500" marL="63500">
                    <a:solidFill>
                      <a:srgbClr val="A0FDF1">
                        <a:alpha val="41520"/>
                      </a:srgbClr>
                    </a:solidFill>
                  </a:tcPr>
                </a:tc>
              </a:tr>
              <a:tr h="12700">
                <a:tc>
                  <a:txBody>
                    <a:bodyPr/>
                    <a:lstStyle/>
                    <a:p>
                      <a:pPr indent="0" lvl="0" marL="0" rtl="0" algn="l">
                        <a:spcBef>
                          <a:spcPts val="0"/>
                        </a:spcBef>
                        <a:spcAft>
                          <a:spcPts val="0"/>
                        </a:spcAft>
                        <a:buNone/>
                      </a:pPr>
                      <a:r>
                        <a:rPr lang="en-GB" sz="1200">
                          <a:latin typeface="Fira Sans Extra Condensed"/>
                          <a:ea typeface="Fira Sans Extra Condensed"/>
                          <a:cs typeface="Fira Sans Extra Condensed"/>
                          <a:sym typeface="Fira Sans Extra Condensed"/>
                        </a:rPr>
                        <a:t>min_samples_split</a:t>
                      </a:r>
                      <a:endParaRPr sz="1200">
                        <a:latin typeface="Fira Sans Extra Condensed"/>
                        <a:ea typeface="Fira Sans Extra Condensed"/>
                        <a:cs typeface="Fira Sans Extra Condensed"/>
                        <a:sym typeface="Fira Sans Extra Condensed"/>
                      </a:endParaRPr>
                    </a:p>
                  </a:txBody>
                  <a:tcPr marT="63500" marB="63500" marR="63500" marL="63500"/>
                </a:tc>
                <a:tc>
                  <a:txBody>
                    <a:bodyPr/>
                    <a:lstStyle/>
                    <a:p>
                      <a:pPr indent="0" lvl="0" marL="0" rtl="0" algn="l">
                        <a:spcBef>
                          <a:spcPts val="0"/>
                        </a:spcBef>
                        <a:spcAft>
                          <a:spcPts val="0"/>
                        </a:spcAft>
                        <a:buNone/>
                      </a:pPr>
                      <a:r>
                        <a:rPr lang="en-GB" sz="1200">
                          <a:latin typeface="Fira Sans Extra Condensed"/>
                          <a:ea typeface="Fira Sans Extra Condensed"/>
                          <a:cs typeface="Fira Sans Extra Condensed"/>
                          <a:sym typeface="Fira Sans Extra Condensed"/>
                        </a:rPr>
                        <a:t>minimum number of samples required for splitting</a:t>
                      </a:r>
                      <a:endParaRPr sz="1200">
                        <a:latin typeface="Fira Sans Extra Condensed"/>
                        <a:ea typeface="Fira Sans Extra Condensed"/>
                        <a:cs typeface="Fira Sans Extra Condensed"/>
                        <a:sym typeface="Fira Sans Extra Condensed"/>
                      </a:endParaRPr>
                    </a:p>
                  </a:txBody>
                  <a:tcPr marT="63500" marB="63500" marR="63500" marL="63500"/>
                </a:tc>
                <a:tc>
                  <a:txBody>
                    <a:bodyPr/>
                    <a:lstStyle/>
                    <a:p>
                      <a:pPr indent="0" lvl="0" marL="0" rtl="0" algn="ctr">
                        <a:spcBef>
                          <a:spcPts val="0"/>
                        </a:spcBef>
                        <a:spcAft>
                          <a:spcPts val="0"/>
                        </a:spcAft>
                        <a:buNone/>
                      </a:pPr>
                      <a:r>
                        <a:rPr lang="en-GB" sz="1200">
                          <a:latin typeface="Fira Sans Extra Condensed"/>
                          <a:ea typeface="Fira Sans Extra Condensed"/>
                          <a:cs typeface="Fira Sans Extra Condensed"/>
                          <a:sym typeface="Fira Sans Extra Condensed"/>
                        </a:rPr>
                        <a:t>2 to 20</a:t>
                      </a:r>
                      <a:endParaRPr sz="1200">
                        <a:latin typeface="Fira Sans Extra Condensed"/>
                        <a:ea typeface="Fira Sans Extra Condensed"/>
                        <a:cs typeface="Fira Sans Extra Condensed"/>
                        <a:sym typeface="Fira Sans Extra Condensed"/>
                      </a:endParaRPr>
                    </a:p>
                  </a:txBody>
                  <a:tcPr marT="63500" marB="63500" marR="63500" marL="63500"/>
                </a:tc>
                <a:tc>
                  <a:txBody>
                    <a:bodyPr/>
                    <a:lstStyle/>
                    <a:p>
                      <a:pPr indent="0" lvl="0" marL="0" rtl="0" algn="ctr">
                        <a:spcBef>
                          <a:spcPts val="0"/>
                        </a:spcBef>
                        <a:spcAft>
                          <a:spcPts val="0"/>
                        </a:spcAft>
                        <a:buNone/>
                      </a:pPr>
                      <a:r>
                        <a:rPr lang="en-GB" sz="1200">
                          <a:latin typeface="Fira Sans Extra Condensed"/>
                          <a:ea typeface="Fira Sans Extra Condensed"/>
                          <a:cs typeface="Fira Sans Extra Condensed"/>
                          <a:sym typeface="Fira Sans Extra Condensed"/>
                        </a:rPr>
                        <a:t>5</a:t>
                      </a:r>
                      <a:endParaRPr sz="1200">
                        <a:latin typeface="Fira Sans Extra Condensed"/>
                        <a:ea typeface="Fira Sans Extra Condensed"/>
                        <a:cs typeface="Fira Sans Extra Condensed"/>
                        <a:sym typeface="Fira Sans Extra Condensed"/>
                      </a:endParaRPr>
                    </a:p>
                  </a:txBody>
                  <a:tcPr marT="63500" marB="63500" marR="63500" marL="63500">
                    <a:solidFill>
                      <a:srgbClr val="A0FDF1">
                        <a:alpha val="41520"/>
                      </a:srgbClr>
                    </a:solidFill>
                  </a:tcPr>
                </a:tc>
              </a:tr>
              <a:tr h="12700">
                <a:tc>
                  <a:txBody>
                    <a:bodyPr/>
                    <a:lstStyle/>
                    <a:p>
                      <a:pPr indent="0" lvl="0" marL="0" rtl="0" algn="l">
                        <a:spcBef>
                          <a:spcPts val="0"/>
                        </a:spcBef>
                        <a:spcAft>
                          <a:spcPts val="0"/>
                        </a:spcAft>
                        <a:buNone/>
                      </a:pPr>
                      <a:r>
                        <a:rPr lang="en-GB" sz="1200">
                          <a:latin typeface="Fira Sans Extra Condensed"/>
                          <a:ea typeface="Fira Sans Extra Condensed"/>
                          <a:cs typeface="Fira Sans Extra Condensed"/>
                          <a:sym typeface="Fira Sans Extra Condensed"/>
                        </a:rPr>
                        <a:t>min_samples_leaf</a:t>
                      </a:r>
                      <a:endParaRPr sz="1200">
                        <a:latin typeface="Fira Sans Extra Condensed"/>
                        <a:ea typeface="Fira Sans Extra Condensed"/>
                        <a:cs typeface="Fira Sans Extra Condensed"/>
                        <a:sym typeface="Fira Sans Extra Condensed"/>
                      </a:endParaRPr>
                    </a:p>
                  </a:txBody>
                  <a:tcPr marT="63500" marB="63500" marR="63500" marL="63500"/>
                </a:tc>
                <a:tc>
                  <a:txBody>
                    <a:bodyPr/>
                    <a:lstStyle/>
                    <a:p>
                      <a:pPr indent="0" lvl="0" marL="0" rtl="0" algn="l">
                        <a:spcBef>
                          <a:spcPts val="0"/>
                        </a:spcBef>
                        <a:spcAft>
                          <a:spcPts val="0"/>
                        </a:spcAft>
                        <a:buNone/>
                      </a:pPr>
                      <a:r>
                        <a:rPr lang="en-GB" sz="1200">
                          <a:latin typeface="Fira Sans Extra Condensed"/>
                          <a:ea typeface="Fira Sans Extra Condensed"/>
                          <a:cs typeface="Fira Sans Extra Condensed"/>
                          <a:sym typeface="Fira Sans Extra Condensed"/>
                        </a:rPr>
                        <a:t>minimum number of samples required to be at a leaf node</a:t>
                      </a:r>
                      <a:endParaRPr sz="1200">
                        <a:latin typeface="Fira Sans Extra Condensed"/>
                        <a:ea typeface="Fira Sans Extra Condensed"/>
                        <a:cs typeface="Fira Sans Extra Condensed"/>
                        <a:sym typeface="Fira Sans Extra Condensed"/>
                      </a:endParaRPr>
                    </a:p>
                  </a:txBody>
                  <a:tcPr marT="63500" marB="63500" marR="63500" marL="63500"/>
                </a:tc>
                <a:tc>
                  <a:txBody>
                    <a:bodyPr/>
                    <a:lstStyle/>
                    <a:p>
                      <a:pPr indent="0" lvl="0" marL="0" rtl="0" algn="ctr">
                        <a:spcBef>
                          <a:spcPts val="0"/>
                        </a:spcBef>
                        <a:spcAft>
                          <a:spcPts val="0"/>
                        </a:spcAft>
                        <a:buNone/>
                      </a:pPr>
                      <a:r>
                        <a:rPr lang="en-GB" sz="1200">
                          <a:latin typeface="Fira Sans Extra Condensed"/>
                          <a:ea typeface="Fira Sans Extra Condensed"/>
                          <a:cs typeface="Fira Sans Extra Condensed"/>
                          <a:sym typeface="Fira Sans Extra Condensed"/>
                        </a:rPr>
                        <a:t>1 to 10</a:t>
                      </a:r>
                      <a:endParaRPr sz="1200">
                        <a:latin typeface="Fira Sans Extra Condensed"/>
                        <a:ea typeface="Fira Sans Extra Condensed"/>
                        <a:cs typeface="Fira Sans Extra Condensed"/>
                        <a:sym typeface="Fira Sans Extra Condensed"/>
                      </a:endParaRPr>
                    </a:p>
                  </a:txBody>
                  <a:tcPr marT="63500" marB="63500" marR="63500" marL="63500"/>
                </a:tc>
                <a:tc>
                  <a:txBody>
                    <a:bodyPr/>
                    <a:lstStyle/>
                    <a:p>
                      <a:pPr indent="0" lvl="0" marL="0" rtl="0" algn="ctr">
                        <a:spcBef>
                          <a:spcPts val="0"/>
                        </a:spcBef>
                        <a:spcAft>
                          <a:spcPts val="0"/>
                        </a:spcAft>
                        <a:buNone/>
                      </a:pPr>
                      <a:r>
                        <a:rPr lang="en-GB" sz="1200">
                          <a:latin typeface="Fira Sans Extra Condensed"/>
                          <a:ea typeface="Fira Sans Extra Condensed"/>
                          <a:cs typeface="Fira Sans Extra Condensed"/>
                          <a:sym typeface="Fira Sans Extra Condensed"/>
                        </a:rPr>
                        <a:t>2</a:t>
                      </a:r>
                      <a:endParaRPr sz="1200">
                        <a:latin typeface="Fira Sans Extra Condensed"/>
                        <a:ea typeface="Fira Sans Extra Condensed"/>
                        <a:cs typeface="Fira Sans Extra Condensed"/>
                        <a:sym typeface="Fira Sans Extra Condensed"/>
                      </a:endParaRPr>
                    </a:p>
                  </a:txBody>
                  <a:tcPr marT="63500" marB="63500" marR="63500" marL="63500">
                    <a:solidFill>
                      <a:srgbClr val="A0FDF1">
                        <a:alpha val="41520"/>
                      </a:srgbClr>
                    </a:solidFill>
                  </a:tcPr>
                </a:tc>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6" name="Shape 1526"/>
        <p:cNvGrpSpPr/>
        <p:nvPr/>
      </p:nvGrpSpPr>
      <p:grpSpPr>
        <a:xfrm>
          <a:off x="0" y="0"/>
          <a:ext cx="0" cy="0"/>
          <a:chOff x="0" y="0"/>
          <a:chExt cx="0" cy="0"/>
        </a:xfrm>
      </p:grpSpPr>
      <p:sp>
        <p:nvSpPr>
          <p:cNvPr id="1527" name="Google Shape;1527;p64"/>
          <p:cNvSpPr txBox="1"/>
          <p:nvPr>
            <p:ph type="title"/>
          </p:nvPr>
        </p:nvSpPr>
        <p:spPr>
          <a:xfrm>
            <a:off x="514775" y="292625"/>
            <a:ext cx="81144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Features Relative Influence</a:t>
            </a:r>
            <a:endParaRPr/>
          </a:p>
        </p:txBody>
      </p:sp>
      <p:graphicFrame>
        <p:nvGraphicFramePr>
          <p:cNvPr id="1528" name="Google Shape;1528;p64"/>
          <p:cNvGraphicFramePr/>
          <p:nvPr/>
        </p:nvGraphicFramePr>
        <p:xfrm>
          <a:off x="1600200" y="1245525"/>
          <a:ext cx="3000000" cy="3000000"/>
        </p:xfrm>
        <a:graphic>
          <a:graphicData uri="http://schemas.openxmlformats.org/drawingml/2006/table">
            <a:tbl>
              <a:tblPr>
                <a:noFill/>
                <a:tableStyleId>{5AAE6E9D-DAD9-4EEE-91CE-E9D4A50D1884}</a:tableStyleId>
              </a:tblPr>
              <a:tblGrid>
                <a:gridCol w="2971800"/>
                <a:gridCol w="2971800"/>
              </a:tblGrid>
              <a:tr h="12700">
                <a:tc>
                  <a:txBody>
                    <a:bodyPr/>
                    <a:lstStyle/>
                    <a:p>
                      <a:pPr indent="0" lvl="0" marL="0" rtl="0" algn="ctr">
                        <a:spcBef>
                          <a:spcPts val="0"/>
                        </a:spcBef>
                        <a:spcAft>
                          <a:spcPts val="0"/>
                        </a:spcAft>
                        <a:buNone/>
                      </a:pPr>
                      <a:r>
                        <a:rPr b="1" lang="en-GB" sz="1200">
                          <a:latin typeface="Fira Sans Extra Condensed"/>
                          <a:ea typeface="Fira Sans Extra Condensed"/>
                          <a:cs typeface="Fira Sans Extra Condensed"/>
                          <a:sym typeface="Fira Sans Extra Condensed"/>
                        </a:rPr>
                        <a:t>Model</a:t>
                      </a:r>
                      <a:endParaRPr b="1" sz="1200">
                        <a:latin typeface="Fira Sans Extra Condensed"/>
                        <a:ea typeface="Fira Sans Extra Condensed"/>
                        <a:cs typeface="Fira Sans Extra Condensed"/>
                        <a:sym typeface="Fira Sans Extra Condensed"/>
                      </a:endParaRPr>
                    </a:p>
                  </a:txBody>
                  <a:tcPr marT="63500" marB="63500" marR="63500" marL="63500"/>
                </a:tc>
                <a:tc>
                  <a:txBody>
                    <a:bodyPr/>
                    <a:lstStyle/>
                    <a:p>
                      <a:pPr indent="0" lvl="0" marL="0" rtl="0" algn="ctr">
                        <a:spcBef>
                          <a:spcPts val="0"/>
                        </a:spcBef>
                        <a:spcAft>
                          <a:spcPts val="0"/>
                        </a:spcAft>
                        <a:buNone/>
                      </a:pPr>
                      <a:r>
                        <a:rPr b="1" lang="en-GB" sz="1200">
                          <a:latin typeface="Fira Sans Extra Condensed"/>
                          <a:ea typeface="Fira Sans Extra Condensed"/>
                          <a:cs typeface="Fira Sans Extra Condensed"/>
                          <a:sym typeface="Fira Sans Extra Condensed"/>
                        </a:rPr>
                        <a:t>Most Important Features</a:t>
                      </a:r>
                      <a:endParaRPr b="1" sz="1200">
                        <a:latin typeface="Fira Sans Extra Condensed"/>
                        <a:ea typeface="Fira Sans Extra Condensed"/>
                        <a:cs typeface="Fira Sans Extra Condensed"/>
                        <a:sym typeface="Fira Sans Extra Condensed"/>
                      </a:endParaRPr>
                    </a:p>
                  </a:txBody>
                  <a:tcPr marT="63500" marB="63500" marR="63500" marL="63500"/>
                </a:tc>
              </a:tr>
              <a:tr h="12700">
                <a:tc>
                  <a:txBody>
                    <a:bodyPr/>
                    <a:lstStyle/>
                    <a:p>
                      <a:pPr indent="0" lvl="0" marL="0" rtl="0" algn="l">
                        <a:lnSpc>
                          <a:spcPct val="115000"/>
                        </a:lnSpc>
                        <a:spcBef>
                          <a:spcPts val="0"/>
                        </a:spcBef>
                        <a:spcAft>
                          <a:spcPts val="0"/>
                        </a:spcAft>
                        <a:buNone/>
                      </a:pPr>
                      <a:r>
                        <a:rPr lang="en-GB" sz="1200">
                          <a:latin typeface="Fira Sans Extra Condensed"/>
                          <a:ea typeface="Fira Sans Extra Condensed"/>
                          <a:cs typeface="Fira Sans Extra Condensed"/>
                          <a:sym typeface="Fira Sans Extra Condensed"/>
                        </a:rPr>
                        <a:t>Linear Regression with Ridge Regularization</a:t>
                      </a:r>
                      <a:endParaRPr sz="1200">
                        <a:latin typeface="Fira Sans Extra Condensed"/>
                        <a:ea typeface="Fira Sans Extra Condensed"/>
                        <a:cs typeface="Fira Sans Extra Condensed"/>
                        <a:sym typeface="Fira Sans Extra Condensed"/>
                      </a:endParaRPr>
                    </a:p>
                  </a:txBody>
                  <a:tcPr marT="63500" marB="63500" marR="63500" marL="63500"/>
                </a:tc>
                <a:tc>
                  <a:txBody>
                    <a:bodyPr/>
                    <a:lstStyle/>
                    <a:p>
                      <a:pPr indent="0" lvl="0" marL="0" rtl="0" algn="l">
                        <a:lnSpc>
                          <a:spcPct val="115000"/>
                        </a:lnSpc>
                        <a:spcBef>
                          <a:spcPts val="0"/>
                        </a:spcBef>
                        <a:spcAft>
                          <a:spcPts val="0"/>
                        </a:spcAft>
                        <a:buNone/>
                      </a:pPr>
                      <a:r>
                        <a:rPr lang="en-GB" sz="1200">
                          <a:latin typeface="Fira Sans Extra Condensed"/>
                          <a:ea typeface="Fira Sans Extra Condensed"/>
                          <a:cs typeface="Fira Sans Extra Condensed"/>
                          <a:sym typeface="Fira Sans Extra Condensed"/>
                        </a:rPr>
                        <a:t>‘BuildingAge’, ‘Distance’, ‘Latitude’</a:t>
                      </a:r>
                      <a:endParaRPr sz="1200">
                        <a:latin typeface="Fira Sans Extra Condensed"/>
                        <a:ea typeface="Fira Sans Extra Condensed"/>
                        <a:cs typeface="Fira Sans Extra Condensed"/>
                        <a:sym typeface="Fira Sans Extra Condensed"/>
                      </a:endParaRPr>
                    </a:p>
                  </a:txBody>
                  <a:tcPr marT="63500" marB="63500" marR="63500" marL="63500"/>
                </a:tc>
              </a:tr>
              <a:tr h="12700">
                <a:tc>
                  <a:txBody>
                    <a:bodyPr/>
                    <a:lstStyle/>
                    <a:p>
                      <a:pPr indent="0" lvl="0" marL="0" rtl="0" algn="l">
                        <a:lnSpc>
                          <a:spcPct val="115000"/>
                        </a:lnSpc>
                        <a:spcBef>
                          <a:spcPts val="0"/>
                        </a:spcBef>
                        <a:spcAft>
                          <a:spcPts val="0"/>
                        </a:spcAft>
                        <a:buNone/>
                      </a:pPr>
                      <a:r>
                        <a:rPr lang="en-GB" sz="1200">
                          <a:latin typeface="Fira Sans Extra Condensed"/>
                          <a:ea typeface="Fira Sans Extra Condensed"/>
                          <a:cs typeface="Fira Sans Extra Condensed"/>
                          <a:sym typeface="Fira Sans Extra Condensed"/>
                        </a:rPr>
                        <a:t>Polynomial Regression with Ridge Regularization</a:t>
                      </a:r>
                      <a:endParaRPr sz="1200">
                        <a:latin typeface="Fira Sans Extra Condensed"/>
                        <a:ea typeface="Fira Sans Extra Condensed"/>
                        <a:cs typeface="Fira Sans Extra Condensed"/>
                        <a:sym typeface="Fira Sans Extra Condensed"/>
                      </a:endParaRPr>
                    </a:p>
                  </a:txBody>
                  <a:tcPr marT="63500" marB="63500" marR="63500" marL="63500"/>
                </a:tc>
                <a:tc>
                  <a:txBody>
                    <a:bodyPr/>
                    <a:lstStyle/>
                    <a:p>
                      <a:pPr indent="0" lvl="0" marL="0" rtl="0" algn="l">
                        <a:lnSpc>
                          <a:spcPct val="115000"/>
                        </a:lnSpc>
                        <a:spcBef>
                          <a:spcPts val="0"/>
                        </a:spcBef>
                        <a:spcAft>
                          <a:spcPts val="0"/>
                        </a:spcAft>
                        <a:buNone/>
                      </a:pPr>
                      <a:r>
                        <a:rPr lang="en-GB" sz="1200">
                          <a:latin typeface="Fira Sans Extra Condensed"/>
                          <a:ea typeface="Fira Sans Extra Condensed"/>
                          <a:cs typeface="Fira Sans Extra Condensed"/>
                          <a:sym typeface="Fira Sans Extra Condensed"/>
                        </a:rPr>
                        <a:t>‘Landsize’, ‘Distance’, ‘Latitude’</a:t>
                      </a:r>
                      <a:endParaRPr sz="1200">
                        <a:latin typeface="Fira Sans Extra Condensed"/>
                        <a:ea typeface="Fira Sans Extra Condensed"/>
                        <a:cs typeface="Fira Sans Extra Condensed"/>
                        <a:sym typeface="Fira Sans Extra Condensed"/>
                      </a:endParaRPr>
                    </a:p>
                  </a:txBody>
                  <a:tcPr marT="63500" marB="63500" marR="63500" marL="63500"/>
                </a:tc>
              </a:tr>
              <a:tr h="12700">
                <a:tc>
                  <a:txBody>
                    <a:bodyPr/>
                    <a:lstStyle/>
                    <a:p>
                      <a:pPr indent="0" lvl="0" marL="0" rtl="0" algn="l">
                        <a:spcBef>
                          <a:spcPts val="0"/>
                        </a:spcBef>
                        <a:spcAft>
                          <a:spcPts val="0"/>
                        </a:spcAft>
                        <a:buNone/>
                      </a:pPr>
                      <a:r>
                        <a:rPr lang="en-GB" sz="1200">
                          <a:latin typeface="Fira Sans Extra Condensed"/>
                          <a:ea typeface="Fira Sans Extra Condensed"/>
                          <a:cs typeface="Fira Sans Extra Condensed"/>
                          <a:sym typeface="Fira Sans Extra Condensed"/>
                        </a:rPr>
                        <a:t>XGBoost</a:t>
                      </a:r>
                      <a:endParaRPr sz="1200">
                        <a:latin typeface="Fira Sans Extra Condensed"/>
                        <a:ea typeface="Fira Sans Extra Condensed"/>
                        <a:cs typeface="Fira Sans Extra Condensed"/>
                        <a:sym typeface="Fira Sans Extra Condensed"/>
                      </a:endParaRPr>
                    </a:p>
                  </a:txBody>
                  <a:tcPr marT="63500" marB="63500" marR="63500" marL="63500"/>
                </a:tc>
                <a:tc>
                  <a:txBody>
                    <a:bodyPr/>
                    <a:lstStyle/>
                    <a:p>
                      <a:pPr indent="0" lvl="0" marL="0" rtl="0" algn="l">
                        <a:spcBef>
                          <a:spcPts val="0"/>
                        </a:spcBef>
                        <a:spcAft>
                          <a:spcPts val="0"/>
                        </a:spcAft>
                        <a:buNone/>
                      </a:pPr>
                      <a:r>
                        <a:rPr lang="en-GB" sz="1200">
                          <a:latin typeface="Fira Sans Extra Condensed"/>
                          <a:ea typeface="Fira Sans Extra Condensed"/>
                          <a:cs typeface="Fira Sans Extra Condensed"/>
                          <a:sym typeface="Fira Sans Extra Condensed"/>
                        </a:rPr>
                        <a:t>‘Regionname_Southern’, ‘Distance’, ‘Rooms’</a:t>
                      </a:r>
                      <a:endParaRPr sz="1200">
                        <a:latin typeface="Fira Sans Extra Condensed"/>
                        <a:ea typeface="Fira Sans Extra Condensed"/>
                        <a:cs typeface="Fira Sans Extra Condensed"/>
                        <a:sym typeface="Fira Sans Extra Condensed"/>
                      </a:endParaRPr>
                    </a:p>
                  </a:txBody>
                  <a:tcPr marT="63500" marB="63500" marR="63500" marL="63500"/>
                </a:tc>
              </a:tr>
              <a:tr h="12700">
                <a:tc>
                  <a:txBody>
                    <a:bodyPr/>
                    <a:lstStyle/>
                    <a:p>
                      <a:pPr indent="0" lvl="0" marL="0" rtl="0" algn="l">
                        <a:spcBef>
                          <a:spcPts val="0"/>
                        </a:spcBef>
                        <a:spcAft>
                          <a:spcPts val="0"/>
                        </a:spcAft>
                        <a:buNone/>
                      </a:pPr>
                      <a:r>
                        <a:rPr lang="en-GB" sz="1200">
                          <a:latin typeface="Fira Sans Extra Condensed"/>
                          <a:ea typeface="Fira Sans Extra Condensed"/>
                          <a:cs typeface="Fira Sans Extra Condensed"/>
                          <a:sym typeface="Fira Sans Extra Condensed"/>
                        </a:rPr>
                        <a:t>Random Forest</a:t>
                      </a:r>
                      <a:endParaRPr sz="1200">
                        <a:latin typeface="Fira Sans Extra Condensed"/>
                        <a:ea typeface="Fira Sans Extra Condensed"/>
                        <a:cs typeface="Fira Sans Extra Condensed"/>
                        <a:sym typeface="Fira Sans Extra Condensed"/>
                      </a:endParaRPr>
                    </a:p>
                  </a:txBody>
                  <a:tcPr marT="63500" marB="63500" marR="63500" marL="63500"/>
                </a:tc>
                <a:tc>
                  <a:txBody>
                    <a:bodyPr/>
                    <a:lstStyle/>
                    <a:p>
                      <a:pPr indent="0" lvl="0" marL="0" rtl="0" algn="l">
                        <a:lnSpc>
                          <a:spcPct val="115000"/>
                        </a:lnSpc>
                        <a:spcBef>
                          <a:spcPts val="0"/>
                        </a:spcBef>
                        <a:spcAft>
                          <a:spcPts val="0"/>
                        </a:spcAft>
                        <a:buNone/>
                      </a:pPr>
                      <a:r>
                        <a:rPr lang="en-GB" sz="1200">
                          <a:latin typeface="Fira Sans Extra Condensed"/>
                          <a:ea typeface="Fira Sans Extra Condensed"/>
                          <a:cs typeface="Fira Sans Extra Condensed"/>
                          <a:sym typeface="Fira Sans Extra Condensed"/>
                        </a:rPr>
                        <a:t>‘BuildingAge’, ‘Distance’, ‘Latitude’</a:t>
                      </a:r>
                      <a:endParaRPr sz="1200">
                        <a:latin typeface="Fira Sans Extra Condensed"/>
                        <a:ea typeface="Fira Sans Extra Condensed"/>
                        <a:cs typeface="Fira Sans Extra Condensed"/>
                        <a:sym typeface="Fira Sans Extra Condensed"/>
                      </a:endParaRPr>
                    </a:p>
                  </a:txBody>
                  <a:tcPr marT="63500" marB="63500" marR="63500" marL="63500"/>
                </a:tc>
              </a:tr>
            </a:tbl>
          </a:graphicData>
        </a:graphic>
      </p:graphicFrame>
      <p:sp>
        <p:nvSpPr>
          <p:cNvPr id="1529" name="Google Shape;1529;p64"/>
          <p:cNvSpPr txBox="1"/>
          <p:nvPr/>
        </p:nvSpPr>
        <p:spPr>
          <a:xfrm>
            <a:off x="1600200" y="3199225"/>
            <a:ext cx="5943600" cy="894000"/>
          </a:xfrm>
          <a:prstGeom prst="rect">
            <a:avLst/>
          </a:prstGeom>
          <a:noFill/>
          <a:ln cap="flat" cmpd="sng" w="9525">
            <a:solidFill>
              <a:srgbClr val="351DA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sz="1200">
                <a:solidFill>
                  <a:schemeClr val="dk1"/>
                </a:solidFill>
                <a:latin typeface="Fira Sans Extra Condensed"/>
                <a:ea typeface="Fira Sans Extra Condensed"/>
                <a:cs typeface="Fira Sans Extra Condensed"/>
                <a:sym typeface="Fira Sans Extra Condensed"/>
              </a:rPr>
              <a:t>‘BuildingAge’</a:t>
            </a:r>
            <a:r>
              <a:rPr lang="en-GB" sz="1200">
                <a:solidFill>
                  <a:schemeClr val="dk1"/>
                </a:solidFill>
                <a:latin typeface="Fira Sans Extra Condensed"/>
                <a:ea typeface="Fira Sans Extra Condensed"/>
                <a:cs typeface="Fira Sans Extra Condensed"/>
                <a:sym typeface="Fira Sans Extra Condensed"/>
              </a:rPr>
              <a:t>, </a:t>
            </a:r>
            <a:r>
              <a:rPr b="1" lang="en-GB" sz="1200">
                <a:solidFill>
                  <a:schemeClr val="dk1"/>
                </a:solidFill>
                <a:latin typeface="Fira Sans Extra Condensed"/>
                <a:ea typeface="Fira Sans Extra Condensed"/>
                <a:cs typeface="Fira Sans Extra Condensed"/>
                <a:sym typeface="Fira Sans Extra Condensed"/>
              </a:rPr>
              <a:t>‘Distance’</a:t>
            </a:r>
            <a:r>
              <a:rPr lang="en-GB" sz="1200">
                <a:solidFill>
                  <a:schemeClr val="dk1"/>
                </a:solidFill>
                <a:latin typeface="Fira Sans Extra Condensed"/>
                <a:ea typeface="Fira Sans Extra Condensed"/>
                <a:cs typeface="Fira Sans Extra Condensed"/>
                <a:sym typeface="Fira Sans Extra Condensed"/>
              </a:rPr>
              <a:t>, </a:t>
            </a:r>
            <a:r>
              <a:rPr b="1" lang="en-GB" sz="1200">
                <a:solidFill>
                  <a:schemeClr val="dk1"/>
                </a:solidFill>
                <a:latin typeface="Fira Sans Extra Condensed"/>
                <a:ea typeface="Fira Sans Extra Condensed"/>
                <a:cs typeface="Fira Sans Extra Condensed"/>
                <a:sym typeface="Fira Sans Extra Condensed"/>
              </a:rPr>
              <a:t>‘Latitude’</a:t>
            </a:r>
            <a:r>
              <a:rPr lang="en-GB" sz="1200">
                <a:solidFill>
                  <a:schemeClr val="dk1"/>
                </a:solidFill>
                <a:latin typeface="Fira Sans Extra Condensed"/>
                <a:ea typeface="Fira Sans Extra Condensed"/>
                <a:cs typeface="Fira Sans Extra Condensed"/>
                <a:sym typeface="Fira Sans Extra Condensed"/>
              </a:rPr>
              <a:t>, </a:t>
            </a:r>
            <a:r>
              <a:rPr b="1" lang="en-GB" sz="1200">
                <a:solidFill>
                  <a:schemeClr val="dk1"/>
                </a:solidFill>
                <a:latin typeface="Fira Sans Extra Condensed"/>
                <a:ea typeface="Fira Sans Extra Condensed"/>
                <a:cs typeface="Fira Sans Extra Condensed"/>
                <a:sym typeface="Fira Sans Extra Condensed"/>
              </a:rPr>
              <a:t>‘Landsize’</a:t>
            </a:r>
            <a:r>
              <a:rPr lang="en-GB" sz="1200">
                <a:solidFill>
                  <a:schemeClr val="dk1"/>
                </a:solidFill>
                <a:latin typeface="Fira Sans Extra Condensed"/>
                <a:ea typeface="Fira Sans Extra Condensed"/>
                <a:cs typeface="Fira Sans Extra Condensed"/>
                <a:sym typeface="Fira Sans Extra Condensed"/>
              </a:rPr>
              <a:t>, </a:t>
            </a:r>
            <a:r>
              <a:rPr b="1" lang="en-GB" sz="1200">
                <a:solidFill>
                  <a:schemeClr val="dk1"/>
                </a:solidFill>
                <a:latin typeface="Fira Sans Extra Condensed"/>
                <a:ea typeface="Fira Sans Extra Condensed"/>
                <a:cs typeface="Fira Sans Extra Condensed"/>
                <a:sym typeface="Fira Sans Extra Condensed"/>
              </a:rPr>
              <a:t>‘Regionname_Southern‘</a:t>
            </a:r>
            <a:r>
              <a:rPr lang="en-GB" sz="1200">
                <a:solidFill>
                  <a:schemeClr val="dk1"/>
                </a:solidFill>
                <a:latin typeface="Fira Sans Extra Condensed"/>
                <a:ea typeface="Fira Sans Extra Condensed"/>
                <a:cs typeface="Fira Sans Extra Condensed"/>
                <a:sym typeface="Fira Sans Extra Condensed"/>
              </a:rPr>
              <a:t>, </a:t>
            </a:r>
            <a:r>
              <a:rPr b="1" lang="en-GB" sz="1200">
                <a:solidFill>
                  <a:schemeClr val="dk1"/>
                </a:solidFill>
                <a:latin typeface="Fira Sans Extra Condensed"/>
                <a:ea typeface="Fira Sans Extra Condensed"/>
                <a:cs typeface="Fira Sans Extra Condensed"/>
                <a:sym typeface="Fira Sans Extra Condensed"/>
              </a:rPr>
              <a:t>‘Rooms’ </a:t>
            </a:r>
            <a:r>
              <a:rPr lang="en-GB" sz="1200">
                <a:solidFill>
                  <a:schemeClr val="dk1"/>
                </a:solidFill>
                <a:latin typeface="Fira Sans Extra Condensed"/>
                <a:ea typeface="Fira Sans Extra Condensed"/>
                <a:cs typeface="Fira Sans Extra Condensed"/>
                <a:sym typeface="Fira Sans Extra Condensed"/>
              </a:rPr>
              <a:t>are the most important features across all models.</a:t>
            </a:r>
            <a:endParaRPr sz="1200">
              <a:solidFill>
                <a:schemeClr val="dk1"/>
              </a:solidFill>
              <a:latin typeface="Fira Sans Extra Condensed"/>
              <a:ea typeface="Fira Sans Extra Condensed"/>
              <a:cs typeface="Fira Sans Extra Condensed"/>
              <a:sym typeface="Fira Sans Extra Condensed"/>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3" name="Shape 1533"/>
        <p:cNvGrpSpPr/>
        <p:nvPr/>
      </p:nvGrpSpPr>
      <p:grpSpPr>
        <a:xfrm>
          <a:off x="0" y="0"/>
          <a:ext cx="0" cy="0"/>
          <a:chOff x="0" y="0"/>
          <a:chExt cx="0" cy="0"/>
        </a:xfrm>
      </p:grpSpPr>
      <p:sp>
        <p:nvSpPr>
          <p:cNvPr id="1534" name="Google Shape;1534;p65"/>
          <p:cNvSpPr txBox="1"/>
          <p:nvPr>
            <p:ph type="title"/>
          </p:nvPr>
        </p:nvSpPr>
        <p:spPr>
          <a:xfrm>
            <a:off x="514775" y="292625"/>
            <a:ext cx="81144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Performance Evaluation</a:t>
            </a:r>
            <a:endParaRPr/>
          </a:p>
        </p:txBody>
      </p:sp>
      <p:graphicFrame>
        <p:nvGraphicFramePr>
          <p:cNvPr id="1535" name="Google Shape;1535;p65"/>
          <p:cNvGraphicFramePr/>
          <p:nvPr/>
        </p:nvGraphicFramePr>
        <p:xfrm>
          <a:off x="1730175" y="1059775"/>
          <a:ext cx="3000000" cy="3000000"/>
        </p:xfrm>
        <a:graphic>
          <a:graphicData uri="http://schemas.openxmlformats.org/drawingml/2006/table">
            <a:tbl>
              <a:tblPr>
                <a:noFill/>
                <a:tableStyleId>{5AAE6E9D-DAD9-4EEE-91CE-E9D4A50D1884}</a:tableStyleId>
              </a:tblPr>
              <a:tblGrid>
                <a:gridCol w="947275"/>
                <a:gridCol w="947275"/>
                <a:gridCol w="947275"/>
                <a:gridCol w="947275"/>
                <a:gridCol w="947275"/>
                <a:gridCol w="947275"/>
              </a:tblGrid>
              <a:tr h="12700">
                <a:tc>
                  <a:txBody>
                    <a:bodyPr/>
                    <a:lstStyle/>
                    <a:p>
                      <a:pPr indent="0" lvl="0" marL="0" rtl="0" algn="ctr">
                        <a:spcBef>
                          <a:spcPts val="0"/>
                        </a:spcBef>
                        <a:spcAft>
                          <a:spcPts val="0"/>
                        </a:spcAft>
                        <a:buNone/>
                      </a:pPr>
                      <a:r>
                        <a:rPr b="1" lang="en-GB" sz="1200">
                          <a:latin typeface="Fira Sans Extra Condensed"/>
                          <a:ea typeface="Fira Sans Extra Condensed"/>
                          <a:cs typeface="Fira Sans Extra Condensed"/>
                          <a:sym typeface="Fira Sans Extra Condensed"/>
                        </a:rPr>
                        <a:t>Model</a:t>
                      </a:r>
                      <a:endParaRPr b="1" sz="1200">
                        <a:latin typeface="Fira Sans Extra Condensed"/>
                        <a:ea typeface="Fira Sans Extra Condensed"/>
                        <a:cs typeface="Fira Sans Extra Condensed"/>
                        <a:sym typeface="Fira Sans Extra Condensed"/>
                      </a:endParaRPr>
                    </a:p>
                  </a:txBody>
                  <a:tcPr marT="63500" marB="63500" marR="63500" marL="63500"/>
                </a:tc>
                <a:tc>
                  <a:txBody>
                    <a:bodyPr/>
                    <a:lstStyle/>
                    <a:p>
                      <a:pPr indent="0" lvl="0" marL="0" rtl="0" algn="ctr">
                        <a:spcBef>
                          <a:spcPts val="0"/>
                        </a:spcBef>
                        <a:spcAft>
                          <a:spcPts val="0"/>
                        </a:spcAft>
                        <a:buNone/>
                      </a:pPr>
                      <a:r>
                        <a:rPr b="1" lang="en-GB" sz="1200">
                          <a:latin typeface="Fira Sans Extra Condensed"/>
                          <a:ea typeface="Fira Sans Extra Condensed"/>
                          <a:cs typeface="Fira Sans Extra Condensed"/>
                          <a:sym typeface="Fira Sans Extra Condensed"/>
                        </a:rPr>
                        <a:t>Training Set MSE</a:t>
                      </a:r>
                      <a:endParaRPr b="1" sz="1200">
                        <a:latin typeface="Fira Sans Extra Condensed"/>
                        <a:ea typeface="Fira Sans Extra Condensed"/>
                        <a:cs typeface="Fira Sans Extra Condensed"/>
                        <a:sym typeface="Fira Sans Extra Condensed"/>
                      </a:endParaRPr>
                    </a:p>
                  </a:txBody>
                  <a:tcPr marT="63500" marB="63500" marR="63500" marL="63500">
                    <a:lnR cap="flat" cmpd="sng" w="12700">
                      <a:solidFill>
                        <a:srgbClr val="000000"/>
                      </a:solidFill>
                      <a:prstDash val="solid"/>
                      <a:round/>
                      <a:headEnd len="sm" w="sm" type="none"/>
                      <a:tailEnd len="sm" w="sm" type="none"/>
                    </a:lnR>
                  </a:tcPr>
                </a:tc>
                <a:tc>
                  <a:txBody>
                    <a:bodyPr/>
                    <a:lstStyle/>
                    <a:p>
                      <a:pPr indent="0" lvl="0" marL="0" rtl="0" algn="ctr">
                        <a:spcBef>
                          <a:spcPts val="0"/>
                        </a:spcBef>
                        <a:spcAft>
                          <a:spcPts val="0"/>
                        </a:spcAft>
                        <a:buNone/>
                      </a:pPr>
                      <a:r>
                        <a:rPr b="1" lang="en-GB" sz="1200">
                          <a:latin typeface="Fira Sans Extra Condensed"/>
                          <a:ea typeface="Fira Sans Extra Condensed"/>
                          <a:cs typeface="Fira Sans Extra Condensed"/>
                          <a:sym typeface="Fira Sans Extra Condensed"/>
                        </a:rPr>
                        <a:t>Test Set MSE</a:t>
                      </a:r>
                      <a:endParaRPr b="1" sz="1200">
                        <a:latin typeface="Fira Sans Extra Condensed"/>
                        <a:ea typeface="Fira Sans Extra Condensed"/>
                        <a:cs typeface="Fira Sans Extra Condensed"/>
                        <a:sym typeface="Fira Sans Extra Condensed"/>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GB" sz="1200">
                          <a:latin typeface="Fira Sans Extra Condensed"/>
                          <a:ea typeface="Fira Sans Extra Condensed"/>
                          <a:cs typeface="Fira Sans Extra Condensed"/>
                          <a:sym typeface="Fira Sans Extra Condensed"/>
                        </a:rPr>
                        <a:t>Training Set MAE</a:t>
                      </a:r>
                      <a:endParaRPr b="1" sz="1200">
                        <a:latin typeface="Fira Sans Extra Condensed"/>
                        <a:ea typeface="Fira Sans Extra Condensed"/>
                        <a:cs typeface="Fira Sans Extra Condensed"/>
                        <a:sym typeface="Fira Sans Extra Condensed"/>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tcPr>
                </a:tc>
                <a:tc>
                  <a:txBody>
                    <a:bodyPr/>
                    <a:lstStyle/>
                    <a:p>
                      <a:pPr indent="0" lvl="0" marL="0" rtl="0" algn="ctr">
                        <a:spcBef>
                          <a:spcPts val="0"/>
                        </a:spcBef>
                        <a:spcAft>
                          <a:spcPts val="0"/>
                        </a:spcAft>
                        <a:buNone/>
                      </a:pPr>
                      <a:r>
                        <a:rPr b="1" lang="en-GB" sz="1200">
                          <a:latin typeface="Fira Sans Extra Condensed"/>
                          <a:ea typeface="Fira Sans Extra Condensed"/>
                          <a:cs typeface="Fira Sans Extra Condensed"/>
                          <a:sym typeface="Fira Sans Extra Condensed"/>
                        </a:rPr>
                        <a:t>Test Set MAE</a:t>
                      </a:r>
                      <a:endParaRPr b="1" sz="1200">
                        <a:latin typeface="Fira Sans Extra Condensed"/>
                        <a:ea typeface="Fira Sans Extra Condensed"/>
                        <a:cs typeface="Fira Sans Extra Condensed"/>
                        <a:sym typeface="Fira Sans Extra Condensed"/>
                      </a:endParaRPr>
                    </a:p>
                  </a:txBody>
                  <a:tcPr marT="63500" marB="63500" marR="63500" marL="63500">
                    <a:lnL cap="flat" cmpd="sng" w="12700">
                      <a:solidFill>
                        <a:srgbClr val="000000"/>
                      </a:solidFill>
                      <a:prstDash val="solid"/>
                      <a:round/>
                      <a:headEnd len="sm" w="sm" type="none"/>
                      <a:tailEnd len="sm" w="sm" type="none"/>
                    </a:lnL>
                  </a:tcPr>
                </a:tc>
                <a:tc>
                  <a:txBody>
                    <a:bodyPr/>
                    <a:lstStyle/>
                    <a:p>
                      <a:pPr indent="0" lvl="0" marL="0" rtl="0" algn="ctr">
                        <a:spcBef>
                          <a:spcPts val="0"/>
                        </a:spcBef>
                        <a:spcAft>
                          <a:spcPts val="0"/>
                        </a:spcAft>
                        <a:buNone/>
                      </a:pPr>
                      <a:r>
                        <a:rPr b="1" lang="en-GB" sz="1200">
                          <a:latin typeface="Fira Sans Extra Condensed"/>
                          <a:ea typeface="Fira Sans Extra Condensed"/>
                          <a:cs typeface="Fira Sans Extra Condensed"/>
                          <a:sym typeface="Fira Sans Extra Condensed"/>
                        </a:rPr>
                        <a:t>Training Time</a:t>
                      </a:r>
                      <a:endParaRPr b="1" sz="1200">
                        <a:latin typeface="Fira Sans Extra Condensed"/>
                        <a:ea typeface="Fira Sans Extra Condensed"/>
                        <a:cs typeface="Fira Sans Extra Condensed"/>
                        <a:sym typeface="Fira Sans Extra Condensed"/>
                      </a:endParaRPr>
                    </a:p>
                  </a:txBody>
                  <a:tcPr marT="63500" marB="63500" marR="63500" marL="63500"/>
                </a:tc>
              </a:tr>
              <a:tr h="12700">
                <a:tc>
                  <a:txBody>
                    <a:bodyPr/>
                    <a:lstStyle/>
                    <a:p>
                      <a:pPr indent="0" lvl="0" marL="0" rtl="0" algn="l">
                        <a:spcBef>
                          <a:spcPts val="0"/>
                        </a:spcBef>
                        <a:spcAft>
                          <a:spcPts val="0"/>
                        </a:spcAft>
                        <a:buNone/>
                      </a:pPr>
                      <a:r>
                        <a:rPr lang="en-GB" sz="1200">
                          <a:latin typeface="Fira Sans Extra Condensed"/>
                          <a:ea typeface="Fira Sans Extra Condensed"/>
                          <a:cs typeface="Fira Sans Extra Condensed"/>
                          <a:sym typeface="Fira Sans Extra Condensed"/>
                        </a:rPr>
                        <a:t>Linear</a:t>
                      </a:r>
                      <a:endParaRPr sz="1200">
                        <a:latin typeface="Fira Sans Extra Condensed"/>
                        <a:ea typeface="Fira Sans Extra Condensed"/>
                        <a:cs typeface="Fira Sans Extra Condensed"/>
                        <a:sym typeface="Fira Sans Extra Condensed"/>
                      </a:endParaRPr>
                    </a:p>
                  </a:txBody>
                  <a:tcPr marT="63500" marB="63500" marR="63500" marL="63500"/>
                </a:tc>
                <a:tc>
                  <a:txBody>
                    <a:bodyPr/>
                    <a:lstStyle/>
                    <a:p>
                      <a:pPr indent="0" lvl="0" marL="0" rtl="0" algn="l">
                        <a:spcBef>
                          <a:spcPts val="0"/>
                        </a:spcBef>
                        <a:spcAft>
                          <a:spcPts val="0"/>
                        </a:spcAft>
                        <a:buNone/>
                      </a:pPr>
                      <a:r>
                        <a:rPr lang="en-GB" sz="1200">
                          <a:latin typeface="Fira Sans Extra Condensed"/>
                          <a:ea typeface="Fira Sans Extra Condensed"/>
                          <a:cs typeface="Fira Sans Extra Condensed"/>
                          <a:sym typeface="Fira Sans Extra Condensed"/>
                        </a:rPr>
                        <a:t>1.74*10</a:t>
                      </a:r>
                      <a:r>
                        <a:rPr baseline="30000" lang="en-GB" sz="1200">
                          <a:latin typeface="Fira Sans Extra Condensed"/>
                          <a:ea typeface="Fira Sans Extra Condensed"/>
                          <a:cs typeface="Fira Sans Extra Condensed"/>
                          <a:sym typeface="Fira Sans Extra Condensed"/>
                        </a:rPr>
                        <a:t>11</a:t>
                      </a:r>
                      <a:endParaRPr baseline="30000" sz="1200">
                        <a:latin typeface="Fira Sans Extra Condensed"/>
                        <a:ea typeface="Fira Sans Extra Condensed"/>
                        <a:cs typeface="Fira Sans Extra Condensed"/>
                        <a:sym typeface="Fira Sans Extra Condensed"/>
                      </a:endParaRPr>
                    </a:p>
                  </a:txBody>
                  <a:tcPr marT="63500" marB="63500" marR="63500" marL="63500">
                    <a:lnR cap="flat" cmpd="sng" w="12700">
                      <a:solidFill>
                        <a:srgbClr val="000000"/>
                      </a:solidFill>
                      <a:prstDash val="solid"/>
                      <a:round/>
                      <a:headEnd len="sm" w="sm" type="none"/>
                      <a:tailEnd len="sm" w="sm" type="none"/>
                    </a:lnR>
                  </a:tcPr>
                </a:tc>
                <a:tc>
                  <a:txBody>
                    <a:bodyPr/>
                    <a:lstStyle/>
                    <a:p>
                      <a:pPr indent="0" lvl="0" marL="0" rtl="0" algn="l">
                        <a:spcBef>
                          <a:spcPts val="0"/>
                        </a:spcBef>
                        <a:spcAft>
                          <a:spcPts val="0"/>
                        </a:spcAft>
                        <a:buNone/>
                      </a:pPr>
                      <a:r>
                        <a:rPr lang="en-GB" sz="1200">
                          <a:latin typeface="Fira Sans Extra Condensed"/>
                          <a:ea typeface="Fira Sans Extra Condensed"/>
                          <a:cs typeface="Fira Sans Extra Condensed"/>
                          <a:sym typeface="Fira Sans Extra Condensed"/>
                        </a:rPr>
                        <a:t>1.72*10</a:t>
                      </a:r>
                      <a:r>
                        <a:rPr baseline="30000" lang="en-GB" sz="1200">
                          <a:latin typeface="Fira Sans Extra Condensed"/>
                          <a:ea typeface="Fira Sans Extra Condensed"/>
                          <a:cs typeface="Fira Sans Extra Condensed"/>
                          <a:sym typeface="Fira Sans Extra Condensed"/>
                        </a:rPr>
                        <a:t>11</a:t>
                      </a:r>
                      <a:endParaRPr baseline="30000" sz="1200">
                        <a:latin typeface="Fira Sans Extra Condensed"/>
                        <a:ea typeface="Fira Sans Extra Condensed"/>
                        <a:cs typeface="Fira Sans Extra Condensed"/>
                        <a:sym typeface="Fira Sans Extra Condensed"/>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latin typeface="Fira Sans Extra Condensed"/>
                          <a:ea typeface="Fira Sans Extra Condensed"/>
                          <a:cs typeface="Fira Sans Extra Condensed"/>
                          <a:sym typeface="Fira Sans Extra Condensed"/>
                        </a:rPr>
                        <a:t>2.81*10</a:t>
                      </a:r>
                      <a:r>
                        <a:rPr baseline="30000" lang="en-GB" sz="1200">
                          <a:latin typeface="Fira Sans Extra Condensed"/>
                          <a:ea typeface="Fira Sans Extra Condensed"/>
                          <a:cs typeface="Fira Sans Extra Condensed"/>
                          <a:sym typeface="Fira Sans Extra Condensed"/>
                        </a:rPr>
                        <a:t>5</a:t>
                      </a:r>
                      <a:endParaRPr baseline="30000" sz="1200">
                        <a:latin typeface="Fira Sans Extra Condensed"/>
                        <a:ea typeface="Fira Sans Extra Condensed"/>
                        <a:cs typeface="Fira Sans Extra Condensed"/>
                        <a:sym typeface="Fira Sans Extra Condensed"/>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tcPr>
                </a:tc>
                <a:tc>
                  <a:txBody>
                    <a:bodyPr/>
                    <a:lstStyle/>
                    <a:p>
                      <a:pPr indent="0" lvl="0" marL="0" rtl="0" algn="l">
                        <a:spcBef>
                          <a:spcPts val="0"/>
                        </a:spcBef>
                        <a:spcAft>
                          <a:spcPts val="0"/>
                        </a:spcAft>
                        <a:buNone/>
                      </a:pPr>
                      <a:r>
                        <a:rPr lang="en-GB" sz="1200">
                          <a:latin typeface="Fira Sans Extra Condensed"/>
                          <a:ea typeface="Fira Sans Extra Condensed"/>
                          <a:cs typeface="Fira Sans Extra Condensed"/>
                          <a:sym typeface="Fira Sans Extra Condensed"/>
                        </a:rPr>
                        <a:t>2.80*10</a:t>
                      </a:r>
                      <a:r>
                        <a:rPr baseline="30000" lang="en-GB" sz="1200">
                          <a:latin typeface="Fira Sans Extra Condensed"/>
                          <a:ea typeface="Fira Sans Extra Condensed"/>
                          <a:cs typeface="Fira Sans Extra Condensed"/>
                          <a:sym typeface="Fira Sans Extra Condensed"/>
                        </a:rPr>
                        <a:t>5</a:t>
                      </a:r>
                      <a:endParaRPr sz="1200">
                        <a:latin typeface="Fira Sans Extra Condensed"/>
                        <a:ea typeface="Fira Sans Extra Condensed"/>
                        <a:cs typeface="Fira Sans Extra Condensed"/>
                        <a:sym typeface="Fira Sans Extra Condensed"/>
                      </a:endParaRPr>
                    </a:p>
                  </a:txBody>
                  <a:tcPr marT="63500" marB="63500" marR="63500" marL="63500">
                    <a:lnL cap="flat" cmpd="sng" w="12700">
                      <a:solidFill>
                        <a:srgbClr val="000000"/>
                      </a:solidFill>
                      <a:prstDash val="solid"/>
                      <a:round/>
                      <a:headEnd len="sm" w="sm" type="none"/>
                      <a:tailEnd len="sm" w="sm" type="none"/>
                    </a:lnL>
                  </a:tcPr>
                </a:tc>
                <a:tc>
                  <a:txBody>
                    <a:bodyPr/>
                    <a:lstStyle/>
                    <a:p>
                      <a:pPr indent="0" lvl="0" marL="0" rtl="0" algn="l">
                        <a:spcBef>
                          <a:spcPts val="0"/>
                        </a:spcBef>
                        <a:spcAft>
                          <a:spcPts val="0"/>
                        </a:spcAft>
                        <a:buNone/>
                      </a:pPr>
                      <a:r>
                        <a:rPr lang="en-GB" sz="1200">
                          <a:latin typeface="Fira Sans Extra Condensed"/>
                          <a:ea typeface="Fira Sans Extra Condensed"/>
                          <a:cs typeface="Fira Sans Extra Condensed"/>
                          <a:sym typeface="Fira Sans Extra Condensed"/>
                        </a:rPr>
                        <a:t>0.29 seconds</a:t>
                      </a:r>
                      <a:endParaRPr sz="1200">
                        <a:latin typeface="Fira Sans Extra Condensed"/>
                        <a:ea typeface="Fira Sans Extra Condensed"/>
                        <a:cs typeface="Fira Sans Extra Condensed"/>
                        <a:sym typeface="Fira Sans Extra Condensed"/>
                      </a:endParaRPr>
                    </a:p>
                  </a:txBody>
                  <a:tcPr marT="63500" marB="63500" marR="63500" marL="63500"/>
                </a:tc>
              </a:tr>
              <a:tr h="12700">
                <a:tc>
                  <a:txBody>
                    <a:bodyPr/>
                    <a:lstStyle/>
                    <a:p>
                      <a:pPr indent="0" lvl="0" marL="0" rtl="0" algn="l">
                        <a:spcBef>
                          <a:spcPts val="0"/>
                        </a:spcBef>
                        <a:spcAft>
                          <a:spcPts val="0"/>
                        </a:spcAft>
                        <a:buNone/>
                      </a:pPr>
                      <a:r>
                        <a:rPr lang="en-GB" sz="1200">
                          <a:latin typeface="Fira Sans Extra Condensed"/>
                          <a:ea typeface="Fira Sans Extra Condensed"/>
                          <a:cs typeface="Fira Sans Extra Condensed"/>
                          <a:sym typeface="Fira Sans Extra Condensed"/>
                        </a:rPr>
                        <a:t>Polynomial</a:t>
                      </a:r>
                      <a:endParaRPr sz="1200">
                        <a:latin typeface="Fira Sans Extra Condensed"/>
                        <a:ea typeface="Fira Sans Extra Condensed"/>
                        <a:cs typeface="Fira Sans Extra Condensed"/>
                        <a:sym typeface="Fira Sans Extra Condensed"/>
                      </a:endParaRPr>
                    </a:p>
                  </a:txBody>
                  <a:tcPr marT="63500" marB="63500" marR="63500" marL="63500"/>
                </a:tc>
                <a:tc>
                  <a:txBody>
                    <a:bodyPr/>
                    <a:lstStyle/>
                    <a:p>
                      <a:pPr indent="0" lvl="0" marL="0" rtl="0" algn="l">
                        <a:spcBef>
                          <a:spcPts val="0"/>
                        </a:spcBef>
                        <a:spcAft>
                          <a:spcPts val="0"/>
                        </a:spcAft>
                        <a:buNone/>
                      </a:pPr>
                      <a:r>
                        <a:rPr lang="en-GB" sz="1200">
                          <a:latin typeface="Fira Sans Extra Condensed"/>
                          <a:ea typeface="Fira Sans Extra Condensed"/>
                          <a:cs typeface="Fira Sans Extra Condensed"/>
                          <a:sym typeface="Fira Sans Extra Condensed"/>
                        </a:rPr>
                        <a:t>1.26*10</a:t>
                      </a:r>
                      <a:r>
                        <a:rPr baseline="30000" lang="en-GB" sz="1200">
                          <a:latin typeface="Fira Sans Extra Condensed"/>
                          <a:ea typeface="Fira Sans Extra Condensed"/>
                          <a:cs typeface="Fira Sans Extra Condensed"/>
                          <a:sym typeface="Fira Sans Extra Condensed"/>
                        </a:rPr>
                        <a:t>11</a:t>
                      </a:r>
                      <a:endParaRPr baseline="30000" sz="1200">
                        <a:latin typeface="Fira Sans Extra Condensed"/>
                        <a:ea typeface="Fira Sans Extra Condensed"/>
                        <a:cs typeface="Fira Sans Extra Condensed"/>
                        <a:sym typeface="Fira Sans Extra Condensed"/>
                      </a:endParaRPr>
                    </a:p>
                  </a:txBody>
                  <a:tcPr marT="63500" marB="63500" marR="63500" marL="63500">
                    <a:lnR cap="flat" cmpd="sng" w="12700">
                      <a:solidFill>
                        <a:srgbClr val="000000"/>
                      </a:solidFill>
                      <a:prstDash val="solid"/>
                      <a:round/>
                      <a:headEnd len="sm" w="sm" type="none"/>
                      <a:tailEnd len="sm" w="sm" type="none"/>
                    </a:lnR>
                  </a:tcPr>
                </a:tc>
                <a:tc>
                  <a:txBody>
                    <a:bodyPr/>
                    <a:lstStyle/>
                    <a:p>
                      <a:pPr indent="0" lvl="0" marL="0" rtl="0" algn="l">
                        <a:spcBef>
                          <a:spcPts val="0"/>
                        </a:spcBef>
                        <a:spcAft>
                          <a:spcPts val="0"/>
                        </a:spcAft>
                        <a:buNone/>
                      </a:pPr>
                      <a:r>
                        <a:rPr lang="en-GB" sz="1200">
                          <a:latin typeface="Fira Sans Extra Condensed"/>
                          <a:ea typeface="Fira Sans Extra Condensed"/>
                          <a:cs typeface="Fira Sans Extra Condensed"/>
                          <a:sym typeface="Fira Sans Extra Condensed"/>
                        </a:rPr>
                        <a:t>1.41*10</a:t>
                      </a:r>
                      <a:r>
                        <a:rPr baseline="30000" lang="en-GB" sz="1200">
                          <a:latin typeface="Fira Sans Extra Condensed"/>
                          <a:ea typeface="Fira Sans Extra Condensed"/>
                          <a:cs typeface="Fira Sans Extra Condensed"/>
                          <a:sym typeface="Fira Sans Extra Condensed"/>
                        </a:rPr>
                        <a:t>11</a:t>
                      </a:r>
                      <a:endParaRPr sz="1200">
                        <a:latin typeface="Fira Sans Extra Condensed"/>
                        <a:ea typeface="Fira Sans Extra Condensed"/>
                        <a:cs typeface="Fira Sans Extra Condensed"/>
                        <a:sym typeface="Fira Sans Extra Condensed"/>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latin typeface="Fira Sans Extra Condensed"/>
                          <a:ea typeface="Fira Sans Extra Condensed"/>
                          <a:cs typeface="Fira Sans Extra Condensed"/>
                          <a:sym typeface="Fira Sans Extra Condensed"/>
                        </a:rPr>
                        <a:t>2.35*10</a:t>
                      </a:r>
                      <a:r>
                        <a:rPr baseline="30000" lang="en-GB" sz="1200">
                          <a:latin typeface="Fira Sans Extra Condensed"/>
                          <a:ea typeface="Fira Sans Extra Condensed"/>
                          <a:cs typeface="Fira Sans Extra Condensed"/>
                          <a:sym typeface="Fira Sans Extra Condensed"/>
                        </a:rPr>
                        <a:t>5</a:t>
                      </a:r>
                      <a:endParaRPr baseline="30000" sz="1200">
                        <a:latin typeface="Fira Sans Extra Condensed"/>
                        <a:ea typeface="Fira Sans Extra Condensed"/>
                        <a:cs typeface="Fira Sans Extra Condensed"/>
                        <a:sym typeface="Fira Sans Extra Condensed"/>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tcPr>
                </a:tc>
                <a:tc>
                  <a:txBody>
                    <a:bodyPr/>
                    <a:lstStyle/>
                    <a:p>
                      <a:pPr indent="0" lvl="0" marL="0" rtl="0" algn="l">
                        <a:spcBef>
                          <a:spcPts val="0"/>
                        </a:spcBef>
                        <a:spcAft>
                          <a:spcPts val="0"/>
                        </a:spcAft>
                        <a:buNone/>
                      </a:pPr>
                      <a:r>
                        <a:rPr lang="en-GB" sz="1200">
                          <a:latin typeface="Fira Sans Extra Condensed"/>
                          <a:ea typeface="Fira Sans Extra Condensed"/>
                          <a:cs typeface="Fira Sans Extra Condensed"/>
                          <a:sym typeface="Fira Sans Extra Condensed"/>
                        </a:rPr>
                        <a:t>2.41*10</a:t>
                      </a:r>
                      <a:r>
                        <a:rPr baseline="30000" lang="en-GB" sz="1200">
                          <a:latin typeface="Fira Sans Extra Condensed"/>
                          <a:ea typeface="Fira Sans Extra Condensed"/>
                          <a:cs typeface="Fira Sans Extra Condensed"/>
                          <a:sym typeface="Fira Sans Extra Condensed"/>
                        </a:rPr>
                        <a:t>5</a:t>
                      </a:r>
                      <a:endParaRPr sz="1200">
                        <a:latin typeface="Fira Sans Extra Condensed"/>
                        <a:ea typeface="Fira Sans Extra Condensed"/>
                        <a:cs typeface="Fira Sans Extra Condensed"/>
                        <a:sym typeface="Fira Sans Extra Condensed"/>
                      </a:endParaRPr>
                    </a:p>
                  </a:txBody>
                  <a:tcPr marT="63500" marB="63500" marR="63500" marL="63500">
                    <a:lnL cap="flat" cmpd="sng" w="12700">
                      <a:solidFill>
                        <a:srgbClr val="000000"/>
                      </a:solidFill>
                      <a:prstDash val="solid"/>
                      <a:round/>
                      <a:headEnd len="sm" w="sm" type="none"/>
                      <a:tailEnd len="sm" w="sm" type="none"/>
                    </a:lnL>
                  </a:tcPr>
                </a:tc>
                <a:tc>
                  <a:txBody>
                    <a:bodyPr/>
                    <a:lstStyle/>
                    <a:p>
                      <a:pPr indent="0" lvl="0" marL="0" rtl="0" algn="l">
                        <a:spcBef>
                          <a:spcPts val="0"/>
                        </a:spcBef>
                        <a:spcAft>
                          <a:spcPts val="0"/>
                        </a:spcAft>
                        <a:buNone/>
                      </a:pPr>
                      <a:r>
                        <a:rPr lang="en-GB" sz="1200">
                          <a:latin typeface="Fira Sans Extra Condensed"/>
                          <a:ea typeface="Fira Sans Extra Condensed"/>
                          <a:cs typeface="Fira Sans Extra Condensed"/>
                          <a:sym typeface="Fira Sans Extra Condensed"/>
                        </a:rPr>
                        <a:t>8.44 seconds</a:t>
                      </a:r>
                      <a:endParaRPr sz="1200">
                        <a:latin typeface="Fira Sans Extra Condensed"/>
                        <a:ea typeface="Fira Sans Extra Condensed"/>
                        <a:cs typeface="Fira Sans Extra Condensed"/>
                        <a:sym typeface="Fira Sans Extra Condensed"/>
                      </a:endParaRPr>
                    </a:p>
                  </a:txBody>
                  <a:tcPr marT="63500" marB="63500" marR="63500" marL="63500"/>
                </a:tc>
              </a:tr>
              <a:tr h="356225">
                <a:tc>
                  <a:txBody>
                    <a:bodyPr/>
                    <a:lstStyle/>
                    <a:p>
                      <a:pPr indent="0" lvl="0" marL="0" rtl="0" algn="l">
                        <a:spcBef>
                          <a:spcPts val="0"/>
                        </a:spcBef>
                        <a:spcAft>
                          <a:spcPts val="0"/>
                        </a:spcAft>
                        <a:buNone/>
                      </a:pPr>
                      <a:r>
                        <a:rPr lang="en-GB" sz="1200">
                          <a:latin typeface="Fira Sans Extra Condensed"/>
                          <a:ea typeface="Fira Sans Extra Condensed"/>
                          <a:cs typeface="Fira Sans Extra Condensed"/>
                          <a:sym typeface="Fira Sans Extra Condensed"/>
                        </a:rPr>
                        <a:t>XGBoost</a:t>
                      </a:r>
                      <a:endParaRPr sz="1200">
                        <a:latin typeface="Fira Sans Extra Condensed"/>
                        <a:ea typeface="Fira Sans Extra Condensed"/>
                        <a:cs typeface="Fira Sans Extra Condensed"/>
                        <a:sym typeface="Fira Sans Extra Condensed"/>
                      </a:endParaRPr>
                    </a:p>
                  </a:txBody>
                  <a:tcPr marT="63500" marB="63500" marR="63500" marL="63500"/>
                </a:tc>
                <a:tc>
                  <a:txBody>
                    <a:bodyPr/>
                    <a:lstStyle/>
                    <a:p>
                      <a:pPr indent="0" lvl="0" marL="0" rtl="0" algn="l">
                        <a:spcBef>
                          <a:spcPts val="0"/>
                        </a:spcBef>
                        <a:spcAft>
                          <a:spcPts val="0"/>
                        </a:spcAft>
                        <a:buNone/>
                      </a:pPr>
                      <a:r>
                        <a:rPr lang="en-GB" sz="1200">
                          <a:latin typeface="Fira Sans Extra Condensed"/>
                          <a:ea typeface="Fira Sans Extra Condensed"/>
                          <a:cs typeface="Fira Sans Extra Condensed"/>
                          <a:sym typeface="Fira Sans Extra Condensed"/>
                        </a:rPr>
                        <a:t>1.66*10</a:t>
                      </a:r>
                      <a:r>
                        <a:rPr baseline="30000" lang="en-GB" sz="1200">
                          <a:latin typeface="Fira Sans Extra Condensed"/>
                          <a:ea typeface="Fira Sans Extra Condensed"/>
                          <a:cs typeface="Fira Sans Extra Condensed"/>
                          <a:sym typeface="Fira Sans Extra Condensed"/>
                        </a:rPr>
                        <a:t>10</a:t>
                      </a:r>
                      <a:endParaRPr sz="1200">
                        <a:latin typeface="Fira Sans Extra Condensed"/>
                        <a:ea typeface="Fira Sans Extra Condensed"/>
                        <a:cs typeface="Fira Sans Extra Condensed"/>
                        <a:sym typeface="Fira Sans Extra Condensed"/>
                      </a:endParaRPr>
                    </a:p>
                  </a:txBody>
                  <a:tcPr marT="63500" marB="63500" marR="63500" marL="63500">
                    <a:lnR cap="flat" cmpd="sng" w="12700">
                      <a:solidFill>
                        <a:srgbClr val="000000"/>
                      </a:solidFill>
                      <a:prstDash val="solid"/>
                      <a:round/>
                      <a:headEnd len="sm" w="sm" type="none"/>
                      <a:tailEnd len="sm" w="sm" type="none"/>
                    </a:lnR>
                  </a:tcPr>
                </a:tc>
                <a:tc>
                  <a:txBody>
                    <a:bodyPr/>
                    <a:lstStyle/>
                    <a:p>
                      <a:pPr indent="0" lvl="0" marL="0" rtl="0" algn="l">
                        <a:spcBef>
                          <a:spcPts val="0"/>
                        </a:spcBef>
                        <a:spcAft>
                          <a:spcPts val="0"/>
                        </a:spcAft>
                        <a:buNone/>
                      </a:pPr>
                      <a:r>
                        <a:rPr lang="en-GB" sz="1200">
                          <a:latin typeface="Fira Sans Extra Condensed"/>
                          <a:ea typeface="Fira Sans Extra Condensed"/>
                          <a:cs typeface="Fira Sans Extra Condensed"/>
                          <a:sym typeface="Fira Sans Extra Condensed"/>
                        </a:rPr>
                        <a:t>6.70*10</a:t>
                      </a:r>
                      <a:r>
                        <a:rPr baseline="30000" lang="en-GB" sz="1200">
                          <a:latin typeface="Fira Sans Extra Condensed"/>
                          <a:ea typeface="Fira Sans Extra Condensed"/>
                          <a:cs typeface="Fira Sans Extra Condensed"/>
                          <a:sym typeface="Fira Sans Extra Condensed"/>
                        </a:rPr>
                        <a:t>10</a:t>
                      </a:r>
                      <a:endParaRPr sz="1200">
                        <a:latin typeface="Fira Sans Extra Condensed"/>
                        <a:ea typeface="Fira Sans Extra Condensed"/>
                        <a:cs typeface="Fira Sans Extra Condensed"/>
                        <a:sym typeface="Fira Sans Extra Condensed"/>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200">
                          <a:latin typeface="Fira Sans Extra Condensed"/>
                          <a:ea typeface="Fira Sans Extra Condensed"/>
                          <a:cs typeface="Fira Sans Extra Condensed"/>
                          <a:sym typeface="Fira Sans Extra Condensed"/>
                        </a:rPr>
                        <a:t>8.9* 10</a:t>
                      </a:r>
                      <a:r>
                        <a:rPr baseline="30000" lang="en-GB" sz="1200">
                          <a:latin typeface="Fira Sans Extra Condensed"/>
                          <a:ea typeface="Fira Sans Extra Condensed"/>
                          <a:cs typeface="Fira Sans Extra Condensed"/>
                          <a:sym typeface="Fira Sans Extra Condensed"/>
                        </a:rPr>
                        <a:t>4</a:t>
                      </a:r>
                      <a:endParaRPr sz="1200">
                        <a:latin typeface="Fira Sans Extra Condensed"/>
                        <a:ea typeface="Fira Sans Extra Condensed"/>
                        <a:cs typeface="Fira Sans Extra Condensed"/>
                        <a:sym typeface="Fira Sans Extra Condensed"/>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solidFill>
                      <a:srgbClr val="A0FDF1">
                        <a:alpha val="41520"/>
                      </a:srgbClr>
                    </a:solidFill>
                  </a:tcPr>
                </a:tc>
                <a:tc>
                  <a:txBody>
                    <a:bodyPr/>
                    <a:lstStyle/>
                    <a:p>
                      <a:pPr indent="0" lvl="0" marL="0" rtl="0" algn="l">
                        <a:spcBef>
                          <a:spcPts val="0"/>
                        </a:spcBef>
                        <a:spcAft>
                          <a:spcPts val="0"/>
                        </a:spcAft>
                        <a:buNone/>
                      </a:pPr>
                      <a:r>
                        <a:rPr lang="en-GB" sz="1200">
                          <a:latin typeface="Fira Sans Extra Condensed"/>
                          <a:ea typeface="Fira Sans Extra Condensed"/>
                          <a:cs typeface="Fira Sans Extra Condensed"/>
                          <a:sym typeface="Fira Sans Extra Condensed"/>
                        </a:rPr>
                        <a:t>1.55*10</a:t>
                      </a:r>
                      <a:r>
                        <a:rPr baseline="30000" lang="en-GB" sz="1200">
                          <a:latin typeface="Fira Sans Extra Condensed"/>
                          <a:ea typeface="Fira Sans Extra Condensed"/>
                          <a:cs typeface="Fira Sans Extra Condensed"/>
                          <a:sym typeface="Fira Sans Extra Condensed"/>
                        </a:rPr>
                        <a:t>5</a:t>
                      </a:r>
                      <a:endParaRPr sz="1200">
                        <a:latin typeface="Fira Sans Extra Condensed"/>
                        <a:ea typeface="Fira Sans Extra Condensed"/>
                        <a:cs typeface="Fira Sans Extra Condensed"/>
                        <a:sym typeface="Fira Sans Extra Condensed"/>
                      </a:endParaRPr>
                    </a:p>
                  </a:txBody>
                  <a:tcPr marT="63500" marB="63500" marR="63500" marL="63500">
                    <a:lnL cap="flat" cmpd="sng" w="12700">
                      <a:solidFill>
                        <a:srgbClr val="000000"/>
                      </a:solidFill>
                      <a:prstDash val="solid"/>
                      <a:round/>
                      <a:headEnd len="sm" w="sm" type="none"/>
                      <a:tailEnd len="sm" w="sm" type="none"/>
                    </a:lnL>
                    <a:solidFill>
                      <a:srgbClr val="A0FDF1">
                        <a:alpha val="41520"/>
                      </a:srgbClr>
                    </a:solidFill>
                  </a:tcPr>
                </a:tc>
                <a:tc>
                  <a:txBody>
                    <a:bodyPr/>
                    <a:lstStyle/>
                    <a:p>
                      <a:pPr indent="0" lvl="0" marL="0" rtl="0" algn="l">
                        <a:spcBef>
                          <a:spcPts val="0"/>
                        </a:spcBef>
                        <a:spcAft>
                          <a:spcPts val="0"/>
                        </a:spcAft>
                        <a:buNone/>
                      </a:pPr>
                      <a:r>
                        <a:rPr lang="en-GB" sz="1200">
                          <a:latin typeface="Fira Sans Extra Condensed"/>
                          <a:ea typeface="Fira Sans Extra Condensed"/>
                          <a:cs typeface="Fira Sans Extra Condensed"/>
                          <a:sym typeface="Fira Sans Extra Condensed"/>
                        </a:rPr>
                        <a:t>7.34 seconds</a:t>
                      </a:r>
                      <a:endParaRPr sz="1200">
                        <a:latin typeface="Fira Sans Extra Condensed"/>
                        <a:ea typeface="Fira Sans Extra Condensed"/>
                        <a:cs typeface="Fira Sans Extra Condensed"/>
                        <a:sym typeface="Fira Sans Extra Condensed"/>
                      </a:endParaRPr>
                    </a:p>
                  </a:txBody>
                  <a:tcPr marT="63500" marB="63500" marR="63500" marL="63500"/>
                </a:tc>
              </a:tr>
              <a:tr h="12700">
                <a:tc>
                  <a:txBody>
                    <a:bodyPr/>
                    <a:lstStyle/>
                    <a:p>
                      <a:pPr indent="0" lvl="0" marL="0" rtl="0" algn="l">
                        <a:spcBef>
                          <a:spcPts val="0"/>
                        </a:spcBef>
                        <a:spcAft>
                          <a:spcPts val="0"/>
                        </a:spcAft>
                        <a:buNone/>
                      </a:pPr>
                      <a:r>
                        <a:rPr lang="en-GB" sz="1200">
                          <a:latin typeface="Fira Sans Extra Condensed"/>
                          <a:ea typeface="Fira Sans Extra Condensed"/>
                          <a:cs typeface="Fira Sans Extra Condensed"/>
                          <a:sym typeface="Fira Sans Extra Condensed"/>
                        </a:rPr>
                        <a:t>Random Forest</a:t>
                      </a:r>
                      <a:endParaRPr sz="1200">
                        <a:latin typeface="Fira Sans Extra Condensed"/>
                        <a:ea typeface="Fira Sans Extra Condensed"/>
                        <a:cs typeface="Fira Sans Extra Condensed"/>
                        <a:sym typeface="Fira Sans Extra Condensed"/>
                      </a:endParaRPr>
                    </a:p>
                  </a:txBody>
                  <a:tcPr marT="63500" marB="63500" marR="63500" marL="63500"/>
                </a:tc>
                <a:tc>
                  <a:txBody>
                    <a:bodyPr/>
                    <a:lstStyle/>
                    <a:p>
                      <a:pPr indent="0" lvl="0" marL="0" rtl="0" algn="l">
                        <a:spcBef>
                          <a:spcPts val="0"/>
                        </a:spcBef>
                        <a:spcAft>
                          <a:spcPts val="0"/>
                        </a:spcAft>
                        <a:buNone/>
                      </a:pPr>
                      <a:r>
                        <a:rPr lang="en-GB" sz="1200">
                          <a:latin typeface="Fira Sans Extra Condensed"/>
                          <a:ea typeface="Fira Sans Extra Condensed"/>
                          <a:cs typeface="Fira Sans Extra Condensed"/>
                          <a:sym typeface="Fira Sans Extra Condensed"/>
                        </a:rPr>
                        <a:t>2.48*10</a:t>
                      </a:r>
                      <a:r>
                        <a:rPr baseline="30000" lang="en-GB" sz="1200">
                          <a:latin typeface="Fira Sans Extra Condensed"/>
                          <a:ea typeface="Fira Sans Extra Condensed"/>
                          <a:cs typeface="Fira Sans Extra Condensed"/>
                          <a:sym typeface="Fira Sans Extra Condensed"/>
                        </a:rPr>
                        <a:t>5</a:t>
                      </a:r>
                      <a:endParaRPr baseline="30000" sz="1200">
                        <a:latin typeface="Fira Sans Extra Condensed"/>
                        <a:ea typeface="Fira Sans Extra Condensed"/>
                        <a:cs typeface="Fira Sans Extra Condensed"/>
                        <a:sym typeface="Fira Sans Extra Condensed"/>
                      </a:endParaRPr>
                    </a:p>
                  </a:txBody>
                  <a:tcPr marT="63500" marB="63500" marR="63500" marL="63500">
                    <a:lnR cap="flat" cmpd="sng" w="12700">
                      <a:solidFill>
                        <a:srgbClr val="000000"/>
                      </a:solidFill>
                      <a:prstDash val="solid"/>
                      <a:round/>
                      <a:headEnd len="sm" w="sm" type="none"/>
                      <a:tailEnd len="sm" w="sm" type="none"/>
                    </a:lnR>
                    <a:solidFill>
                      <a:srgbClr val="A0FDF1">
                        <a:alpha val="41520"/>
                      </a:srgbClr>
                    </a:solidFill>
                  </a:tcPr>
                </a:tc>
                <a:tc>
                  <a:txBody>
                    <a:bodyPr/>
                    <a:lstStyle/>
                    <a:p>
                      <a:pPr indent="0" lvl="0" marL="0" rtl="0" algn="l">
                        <a:spcBef>
                          <a:spcPts val="0"/>
                        </a:spcBef>
                        <a:spcAft>
                          <a:spcPts val="0"/>
                        </a:spcAft>
                        <a:buNone/>
                      </a:pPr>
                      <a:r>
                        <a:rPr lang="en-GB" sz="1200">
                          <a:latin typeface="Fira Sans Extra Condensed"/>
                          <a:ea typeface="Fira Sans Extra Condensed"/>
                          <a:cs typeface="Fira Sans Extra Condensed"/>
                          <a:sym typeface="Fira Sans Extra Condensed"/>
                        </a:rPr>
                        <a:t>2.70*10</a:t>
                      </a:r>
                      <a:r>
                        <a:rPr baseline="30000" lang="en-GB" sz="1200">
                          <a:latin typeface="Fira Sans Extra Condensed"/>
                          <a:ea typeface="Fira Sans Extra Condensed"/>
                          <a:cs typeface="Fira Sans Extra Condensed"/>
                          <a:sym typeface="Fira Sans Extra Condensed"/>
                        </a:rPr>
                        <a:t>5</a:t>
                      </a:r>
                      <a:endParaRPr baseline="30000" sz="1200">
                        <a:latin typeface="Fira Sans Extra Condensed"/>
                        <a:ea typeface="Fira Sans Extra Condensed"/>
                        <a:cs typeface="Fira Sans Extra Condensed"/>
                        <a:sym typeface="Fira Sans Extra Condensed"/>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A0FDF1">
                        <a:alpha val="41520"/>
                      </a:srgbClr>
                    </a:solidFill>
                  </a:tcPr>
                </a:tc>
                <a:tc>
                  <a:txBody>
                    <a:bodyPr/>
                    <a:lstStyle/>
                    <a:p>
                      <a:pPr indent="0" lvl="0" marL="0" rtl="0" algn="l">
                        <a:spcBef>
                          <a:spcPts val="0"/>
                        </a:spcBef>
                        <a:spcAft>
                          <a:spcPts val="0"/>
                        </a:spcAft>
                        <a:buNone/>
                      </a:pPr>
                      <a:r>
                        <a:rPr lang="en-GB" sz="1200">
                          <a:latin typeface="Fira Sans Extra Condensed"/>
                          <a:ea typeface="Fira Sans Extra Condensed"/>
                          <a:cs typeface="Fira Sans Extra Condensed"/>
                          <a:sym typeface="Fira Sans Extra Condensed"/>
                        </a:rPr>
                        <a:t>1.87*10</a:t>
                      </a:r>
                      <a:r>
                        <a:rPr baseline="30000" lang="en-GB" sz="1200">
                          <a:latin typeface="Fira Sans Extra Condensed"/>
                          <a:ea typeface="Fira Sans Extra Condensed"/>
                          <a:cs typeface="Fira Sans Extra Condensed"/>
                          <a:sym typeface="Fira Sans Extra Condensed"/>
                        </a:rPr>
                        <a:t>11</a:t>
                      </a:r>
                      <a:endParaRPr baseline="30000" sz="1200">
                        <a:latin typeface="Fira Sans Extra Condensed"/>
                        <a:ea typeface="Fira Sans Extra Condensed"/>
                        <a:cs typeface="Fira Sans Extra Condensed"/>
                        <a:sym typeface="Fira Sans Extra Condensed"/>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tcPr>
                </a:tc>
                <a:tc>
                  <a:txBody>
                    <a:bodyPr/>
                    <a:lstStyle/>
                    <a:p>
                      <a:pPr indent="0" lvl="0" marL="0" rtl="0" algn="l">
                        <a:spcBef>
                          <a:spcPts val="0"/>
                        </a:spcBef>
                        <a:spcAft>
                          <a:spcPts val="0"/>
                        </a:spcAft>
                        <a:buNone/>
                      </a:pPr>
                      <a:r>
                        <a:rPr lang="en-GB" sz="1200">
                          <a:latin typeface="Fira Sans Extra Condensed"/>
                          <a:ea typeface="Fira Sans Extra Condensed"/>
                          <a:cs typeface="Fira Sans Extra Condensed"/>
                          <a:sym typeface="Fira Sans Extra Condensed"/>
                        </a:rPr>
                        <a:t>1.91*10</a:t>
                      </a:r>
                      <a:r>
                        <a:rPr baseline="30000" lang="en-GB" sz="1200">
                          <a:latin typeface="Fira Sans Extra Condensed"/>
                          <a:ea typeface="Fira Sans Extra Condensed"/>
                          <a:cs typeface="Fira Sans Extra Condensed"/>
                          <a:sym typeface="Fira Sans Extra Condensed"/>
                        </a:rPr>
                        <a:t>11</a:t>
                      </a:r>
                      <a:endParaRPr baseline="30000" sz="1200">
                        <a:latin typeface="Fira Sans Extra Condensed"/>
                        <a:ea typeface="Fira Sans Extra Condensed"/>
                        <a:cs typeface="Fira Sans Extra Condensed"/>
                        <a:sym typeface="Fira Sans Extra Condensed"/>
                      </a:endParaRPr>
                    </a:p>
                  </a:txBody>
                  <a:tcPr marT="63500" marB="63500" marR="63500" marL="63500">
                    <a:lnL cap="flat" cmpd="sng" w="12700">
                      <a:solidFill>
                        <a:srgbClr val="000000"/>
                      </a:solidFill>
                      <a:prstDash val="solid"/>
                      <a:round/>
                      <a:headEnd len="sm" w="sm" type="none"/>
                      <a:tailEnd len="sm" w="sm" type="none"/>
                    </a:lnL>
                  </a:tcPr>
                </a:tc>
                <a:tc>
                  <a:txBody>
                    <a:bodyPr/>
                    <a:lstStyle/>
                    <a:p>
                      <a:pPr indent="0" lvl="0" marL="0" rtl="0" algn="l">
                        <a:spcBef>
                          <a:spcPts val="0"/>
                        </a:spcBef>
                        <a:spcAft>
                          <a:spcPts val="0"/>
                        </a:spcAft>
                        <a:buNone/>
                      </a:pPr>
                      <a:r>
                        <a:rPr lang="en-GB" sz="1200">
                          <a:latin typeface="Fira Sans Extra Condensed"/>
                          <a:ea typeface="Fira Sans Extra Condensed"/>
                          <a:cs typeface="Fira Sans Extra Condensed"/>
                          <a:sym typeface="Fira Sans Extra Condensed"/>
                        </a:rPr>
                        <a:t>24.7 seconds</a:t>
                      </a:r>
                      <a:endParaRPr sz="1200">
                        <a:latin typeface="Fira Sans Extra Condensed"/>
                        <a:ea typeface="Fira Sans Extra Condensed"/>
                        <a:cs typeface="Fira Sans Extra Condensed"/>
                        <a:sym typeface="Fira Sans Extra Condensed"/>
                      </a:endParaRPr>
                    </a:p>
                  </a:txBody>
                  <a:tcPr marT="63500" marB="63500" marR="63500" marL="63500"/>
                </a:tc>
              </a:tr>
            </a:tbl>
          </a:graphicData>
        </a:graphic>
      </p:graphicFrame>
      <p:sp>
        <p:nvSpPr>
          <p:cNvPr id="1536" name="Google Shape;1536;p65"/>
          <p:cNvSpPr txBox="1"/>
          <p:nvPr/>
        </p:nvSpPr>
        <p:spPr>
          <a:xfrm>
            <a:off x="241700" y="2342075"/>
            <a:ext cx="1091100" cy="1218900"/>
          </a:xfrm>
          <a:prstGeom prst="rect">
            <a:avLst/>
          </a:prstGeom>
          <a:noFill/>
          <a:ln cap="flat" cmpd="sng" w="9525">
            <a:solidFill>
              <a:srgbClr val="351DAB"/>
            </a:solidFill>
            <a:prstDash val="dash"/>
            <a:round/>
            <a:headEnd len="sm" w="sm" type="none"/>
            <a:tailEnd len="sm" w="sm" type="none"/>
          </a:ln>
        </p:spPr>
        <p:txBody>
          <a:bodyPr anchorCtr="0" anchor="t" bIns="91425" lIns="91425" spcFirstLastPara="1" rIns="91425" wrap="square" tIns="91425">
            <a:spAutoFit/>
          </a:bodyPr>
          <a:lstStyle/>
          <a:p>
            <a:pPr indent="0" lvl="0" marL="0" rtl="0" algn="ctr">
              <a:lnSpc>
                <a:spcPct val="115000"/>
              </a:lnSpc>
              <a:spcBef>
                <a:spcPts val="0"/>
              </a:spcBef>
              <a:spcAft>
                <a:spcPts val="1000"/>
              </a:spcAft>
              <a:buNone/>
            </a:pPr>
            <a:r>
              <a:rPr lang="en-GB" sz="1200">
                <a:solidFill>
                  <a:schemeClr val="dk1"/>
                </a:solidFill>
                <a:latin typeface="Fira Sans Extra Condensed"/>
                <a:ea typeface="Fira Sans Extra Condensed"/>
                <a:cs typeface="Fira Sans Extra Condensed"/>
                <a:sym typeface="Fira Sans Extra Condensed"/>
              </a:rPr>
              <a:t>In terms of </a:t>
            </a:r>
            <a:r>
              <a:rPr b="1" lang="en-GB" sz="1200">
                <a:solidFill>
                  <a:schemeClr val="dk1"/>
                </a:solidFill>
                <a:latin typeface="Fira Sans Extra Condensed"/>
                <a:ea typeface="Fira Sans Extra Condensed"/>
                <a:cs typeface="Fira Sans Extra Condensed"/>
                <a:sym typeface="Fira Sans Extra Condensed"/>
              </a:rPr>
              <a:t>MSE</a:t>
            </a:r>
            <a:r>
              <a:rPr lang="en-GB" sz="1200">
                <a:solidFill>
                  <a:schemeClr val="dk1"/>
                </a:solidFill>
                <a:latin typeface="Fira Sans Extra Condensed"/>
                <a:ea typeface="Fira Sans Extra Condensed"/>
                <a:cs typeface="Fira Sans Extra Condensed"/>
                <a:sym typeface="Fira Sans Extra Condensed"/>
              </a:rPr>
              <a:t>, </a:t>
            </a:r>
            <a:r>
              <a:rPr b="1" lang="en-GB" sz="1200">
                <a:solidFill>
                  <a:schemeClr val="dk1"/>
                </a:solidFill>
                <a:latin typeface="Fira Sans Extra Condensed"/>
                <a:ea typeface="Fira Sans Extra Condensed"/>
                <a:cs typeface="Fira Sans Extra Condensed"/>
                <a:sym typeface="Fira Sans Extra Condensed"/>
              </a:rPr>
              <a:t>Random Forest </a:t>
            </a:r>
            <a:r>
              <a:rPr lang="en-GB" sz="1200">
                <a:solidFill>
                  <a:schemeClr val="dk1"/>
                </a:solidFill>
                <a:latin typeface="Fira Sans Extra Condensed"/>
                <a:ea typeface="Fira Sans Extra Condensed"/>
                <a:cs typeface="Fira Sans Extra Condensed"/>
                <a:sym typeface="Fira Sans Extra Condensed"/>
              </a:rPr>
              <a:t>model have a better performance</a:t>
            </a:r>
            <a:endParaRPr/>
          </a:p>
        </p:txBody>
      </p:sp>
      <p:sp>
        <p:nvSpPr>
          <p:cNvPr id="1537" name="Google Shape;1537;p65"/>
          <p:cNvSpPr txBox="1"/>
          <p:nvPr/>
        </p:nvSpPr>
        <p:spPr>
          <a:xfrm>
            <a:off x="7811209" y="1856700"/>
            <a:ext cx="1091100" cy="1218900"/>
          </a:xfrm>
          <a:prstGeom prst="rect">
            <a:avLst/>
          </a:prstGeom>
          <a:noFill/>
          <a:ln cap="flat" cmpd="sng" w="9525">
            <a:solidFill>
              <a:srgbClr val="351DAB"/>
            </a:solidFill>
            <a:prstDash val="dash"/>
            <a:round/>
            <a:headEnd len="sm" w="sm" type="none"/>
            <a:tailEnd len="sm" w="sm" type="none"/>
          </a:ln>
        </p:spPr>
        <p:txBody>
          <a:bodyPr anchorCtr="0" anchor="t" bIns="91425" lIns="91425" spcFirstLastPara="1" rIns="91425" wrap="square" tIns="91425">
            <a:spAutoFit/>
          </a:bodyPr>
          <a:lstStyle/>
          <a:p>
            <a:pPr indent="0" lvl="0" marL="0" rtl="0" algn="ctr">
              <a:lnSpc>
                <a:spcPct val="115000"/>
              </a:lnSpc>
              <a:spcBef>
                <a:spcPts val="0"/>
              </a:spcBef>
              <a:spcAft>
                <a:spcPts val="1000"/>
              </a:spcAft>
              <a:buNone/>
            </a:pPr>
            <a:r>
              <a:rPr lang="en-GB" sz="1200">
                <a:solidFill>
                  <a:schemeClr val="dk1"/>
                </a:solidFill>
                <a:latin typeface="Fira Sans Extra Condensed"/>
                <a:ea typeface="Fira Sans Extra Condensed"/>
                <a:cs typeface="Fira Sans Extra Condensed"/>
                <a:sym typeface="Fira Sans Extra Condensed"/>
              </a:rPr>
              <a:t>In terms of </a:t>
            </a:r>
            <a:r>
              <a:rPr b="1" lang="en-GB" sz="1200">
                <a:solidFill>
                  <a:schemeClr val="dk1"/>
                </a:solidFill>
                <a:latin typeface="Fira Sans Extra Condensed"/>
                <a:ea typeface="Fira Sans Extra Condensed"/>
                <a:cs typeface="Fira Sans Extra Condensed"/>
                <a:sym typeface="Fira Sans Extra Condensed"/>
              </a:rPr>
              <a:t>MAE</a:t>
            </a:r>
            <a:r>
              <a:rPr lang="en-GB" sz="1200">
                <a:solidFill>
                  <a:schemeClr val="dk1"/>
                </a:solidFill>
                <a:latin typeface="Fira Sans Extra Condensed"/>
                <a:ea typeface="Fira Sans Extra Condensed"/>
                <a:cs typeface="Fira Sans Extra Condensed"/>
                <a:sym typeface="Fira Sans Extra Condensed"/>
              </a:rPr>
              <a:t>, </a:t>
            </a:r>
            <a:r>
              <a:rPr b="1" lang="en-GB" sz="1200">
                <a:solidFill>
                  <a:schemeClr val="dk1"/>
                </a:solidFill>
                <a:latin typeface="Fira Sans Extra Condensed"/>
                <a:ea typeface="Fira Sans Extra Condensed"/>
                <a:cs typeface="Fira Sans Extra Condensed"/>
                <a:sym typeface="Fira Sans Extra Condensed"/>
              </a:rPr>
              <a:t>XGBoost</a:t>
            </a:r>
            <a:r>
              <a:rPr b="1" lang="en-GB" sz="1200">
                <a:solidFill>
                  <a:schemeClr val="dk1"/>
                </a:solidFill>
                <a:latin typeface="Fira Sans Extra Condensed"/>
                <a:ea typeface="Fira Sans Extra Condensed"/>
                <a:cs typeface="Fira Sans Extra Condensed"/>
                <a:sym typeface="Fira Sans Extra Condensed"/>
              </a:rPr>
              <a:t> </a:t>
            </a:r>
            <a:r>
              <a:rPr lang="en-GB" sz="1200">
                <a:solidFill>
                  <a:schemeClr val="dk1"/>
                </a:solidFill>
                <a:latin typeface="Fira Sans Extra Condensed"/>
                <a:ea typeface="Fira Sans Extra Condensed"/>
                <a:cs typeface="Fira Sans Extra Condensed"/>
                <a:sym typeface="Fira Sans Extra Condensed"/>
              </a:rPr>
              <a:t>model have a better performance</a:t>
            </a:r>
            <a:endParaRPr/>
          </a:p>
        </p:txBody>
      </p:sp>
      <p:sp>
        <p:nvSpPr>
          <p:cNvPr id="1538" name="Google Shape;1538;p65"/>
          <p:cNvSpPr txBox="1"/>
          <p:nvPr/>
        </p:nvSpPr>
        <p:spPr>
          <a:xfrm>
            <a:off x="1730100" y="3516350"/>
            <a:ext cx="5683800" cy="794100"/>
          </a:xfrm>
          <a:prstGeom prst="rect">
            <a:avLst/>
          </a:prstGeom>
          <a:noFill/>
          <a:ln cap="flat" cmpd="sng" w="9525">
            <a:solidFill>
              <a:srgbClr val="351DAB"/>
            </a:solidFill>
            <a:prstDash val="solid"/>
            <a:round/>
            <a:headEnd len="sm" w="sm" type="none"/>
            <a:tailEnd len="sm" w="sm" type="none"/>
          </a:ln>
        </p:spPr>
        <p:txBody>
          <a:bodyPr anchorCtr="0" anchor="t" bIns="91425" lIns="91425" spcFirstLastPara="1" rIns="91425" wrap="square" tIns="91425">
            <a:spAutoFit/>
          </a:bodyPr>
          <a:lstStyle/>
          <a:p>
            <a:pPr indent="0" lvl="0" marL="0" rtl="0" algn="ctr">
              <a:lnSpc>
                <a:spcPct val="115000"/>
              </a:lnSpc>
              <a:spcBef>
                <a:spcPts val="0"/>
              </a:spcBef>
              <a:spcAft>
                <a:spcPts val="1000"/>
              </a:spcAft>
              <a:buNone/>
            </a:pPr>
            <a:r>
              <a:rPr lang="en-GB" sz="1200">
                <a:solidFill>
                  <a:schemeClr val="dk1"/>
                </a:solidFill>
                <a:latin typeface="Fira Sans Extra Condensed"/>
                <a:ea typeface="Fira Sans Extra Condensed"/>
                <a:cs typeface="Fira Sans Extra Condensed"/>
                <a:sym typeface="Fira Sans Extra Condensed"/>
              </a:rPr>
              <a:t>The </a:t>
            </a:r>
            <a:r>
              <a:rPr lang="en-GB" sz="1200" u="sng">
                <a:solidFill>
                  <a:schemeClr val="dk1"/>
                </a:solidFill>
                <a:latin typeface="Fira Sans Extra Condensed"/>
                <a:ea typeface="Fira Sans Extra Condensed"/>
                <a:cs typeface="Fira Sans Extra Condensed"/>
                <a:sym typeface="Fira Sans Extra Condensed"/>
              </a:rPr>
              <a:t>Random Forest model</a:t>
            </a:r>
            <a:r>
              <a:rPr lang="en-GB" sz="1200">
                <a:solidFill>
                  <a:schemeClr val="dk1"/>
                </a:solidFill>
                <a:latin typeface="Fira Sans Extra Condensed"/>
                <a:ea typeface="Fira Sans Extra Condensed"/>
                <a:cs typeface="Fira Sans Extra Condensed"/>
                <a:sym typeface="Fira Sans Extra Condensed"/>
              </a:rPr>
              <a:t> performed better in dealing with </a:t>
            </a:r>
            <a:r>
              <a:rPr lang="en-GB" sz="1200" u="sng">
                <a:solidFill>
                  <a:schemeClr val="dk1"/>
                </a:solidFill>
                <a:latin typeface="Fira Sans Extra Condensed"/>
                <a:ea typeface="Fira Sans Extra Condensed"/>
                <a:cs typeface="Fira Sans Extra Condensed"/>
                <a:sym typeface="Fira Sans Extra Condensed"/>
              </a:rPr>
              <a:t>outliers </a:t>
            </a:r>
            <a:r>
              <a:rPr lang="en-GB" sz="1200">
                <a:solidFill>
                  <a:schemeClr val="dk1"/>
                </a:solidFill>
                <a:latin typeface="Fira Sans Extra Condensed"/>
                <a:ea typeface="Fira Sans Extra Condensed"/>
                <a:cs typeface="Fira Sans Extra Condensed"/>
                <a:sym typeface="Fira Sans Extra Condensed"/>
              </a:rPr>
              <a:t>compared to XGBoost because MSE tends to penalize outliers more than MAE. However, in </a:t>
            </a:r>
            <a:r>
              <a:rPr lang="en-GB" sz="1200" u="sng">
                <a:solidFill>
                  <a:schemeClr val="dk1"/>
                </a:solidFill>
                <a:latin typeface="Fira Sans Extra Condensed"/>
                <a:ea typeface="Fira Sans Extra Condensed"/>
                <a:cs typeface="Fira Sans Extra Condensed"/>
                <a:sym typeface="Fira Sans Extra Condensed"/>
              </a:rPr>
              <a:t>general</a:t>
            </a:r>
            <a:r>
              <a:rPr lang="en-GB" sz="1200">
                <a:solidFill>
                  <a:schemeClr val="dk1"/>
                </a:solidFill>
                <a:latin typeface="Fira Sans Extra Condensed"/>
                <a:ea typeface="Fira Sans Extra Condensed"/>
                <a:cs typeface="Fira Sans Extra Condensed"/>
                <a:sym typeface="Fira Sans Extra Condensed"/>
              </a:rPr>
              <a:t>, </a:t>
            </a:r>
            <a:r>
              <a:rPr lang="en-GB" sz="1200" u="sng">
                <a:solidFill>
                  <a:schemeClr val="dk1"/>
                </a:solidFill>
                <a:latin typeface="Fira Sans Extra Condensed"/>
                <a:ea typeface="Fira Sans Extra Condensed"/>
                <a:cs typeface="Fira Sans Extra Condensed"/>
                <a:sym typeface="Fira Sans Extra Condensed"/>
              </a:rPr>
              <a:t>XGBoost</a:t>
            </a:r>
            <a:r>
              <a:rPr lang="en-GB" sz="1200">
                <a:solidFill>
                  <a:schemeClr val="dk1"/>
                </a:solidFill>
                <a:latin typeface="Fira Sans Extra Condensed"/>
                <a:ea typeface="Fira Sans Extra Condensed"/>
                <a:cs typeface="Fira Sans Extra Condensed"/>
                <a:sym typeface="Fira Sans Extra Condensed"/>
              </a:rPr>
              <a:t> </a:t>
            </a:r>
            <a:r>
              <a:rPr lang="en-GB" sz="1200">
                <a:solidFill>
                  <a:schemeClr val="dk1"/>
                </a:solidFill>
                <a:latin typeface="Fira Sans Extra Condensed"/>
                <a:ea typeface="Fira Sans Extra Condensed"/>
                <a:cs typeface="Fira Sans Extra Condensed"/>
                <a:sym typeface="Fira Sans Extra Condensed"/>
              </a:rPr>
              <a:t>exhibited a more accurate response</a:t>
            </a:r>
            <a:r>
              <a:rPr lang="en-GB" sz="1200">
                <a:solidFill>
                  <a:schemeClr val="dk1"/>
                </a:solidFill>
                <a:latin typeface="Fira Sans Extra Condensed"/>
                <a:ea typeface="Fira Sans Extra Condensed"/>
                <a:cs typeface="Fira Sans Extra Condensed"/>
                <a:sym typeface="Fira Sans Extra Condensed"/>
              </a:rPr>
              <a:t>.</a:t>
            </a:r>
            <a:endParaRPr/>
          </a:p>
        </p:txBody>
      </p:sp>
      <p:cxnSp>
        <p:nvCxnSpPr>
          <p:cNvPr id="1539" name="Google Shape;1539;p65"/>
          <p:cNvCxnSpPr/>
          <p:nvPr/>
        </p:nvCxnSpPr>
        <p:spPr>
          <a:xfrm flipH="1" rot="10800000">
            <a:off x="1336450" y="2812675"/>
            <a:ext cx="1334400" cy="355200"/>
          </a:xfrm>
          <a:prstGeom prst="bentConnector3">
            <a:avLst>
              <a:gd fmla="val 78221" name="adj1"/>
            </a:avLst>
          </a:prstGeom>
          <a:noFill/>
          <a:ln cap="flat" cmpd="sng" w="9525">
            <a:solidFill>
              <a:srgbClr val="351DAB"/>
            </a:solidFill>
            <a:prstDash val="solid"/>
            <a:round/>
            <a:headEnd len="med" w="med" type="none"/>
            <a:tailEnd len="med" w="med" type="triangle"/>
          </a:ln>
        </p:spPr>
      </p:cxnSp>
      <p:cxnSp>
        <p:nvCxnSpPr>
          <p:cNvPr id="1540" name="Google Shape;1540;p65"/>
          <p:cNvCxnSpPr/>
          <p:nvPr/>
        </p:nvCxnSpPr>
        <p:spPr>
          <a:xfrm rot="10800000">
            <a:off x="6469350" y="2446750"/>
            <a:ext cx="1344900" cy="129300"/>
          </a:xfrm>
          <a:prstGeom prst="bentConnector3">
            <a:avLst>
              <a:gd fmla="val 50000" name="adj1"/>
            </a:avLst>
          </a:prstGeom>
          <a:noFill/>
          <a:ln cap="flat" cmpd="sng" w="9525">
            <a:solidFill>
              <a:srgbClr val="351DAB"/>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3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3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3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4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3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4" name="Shape 1544"/>
        <p:cNvGrpSpPr/>
        <p:nvPr/>
      </p:nvGrpSpPr>
      <p:grpSpPr>
        <a:xfrm>
          <a:off x="0" y="0"/>
          <a:ext cx="0" cy="0"/>
          <a:chOff x="0" y="0"/>
          <a:chExt cx="0" cy="0"/>
        </a:xfrm>
      </p:grpSpPr>
      <p:sp>
        <p:nvSpPr>
          <p:cNvPr id="1545" name="Google Shape;1545;p66"/>
          <p:cNvSpPr txBox="1"/>
          <p:nvPr>
            <p:ph type="title"/>
          </p:nvPr>
        </p:nvSpPr>
        <p:spPr>
          <a:xfrm>
            <a:off x="514775" y="292625"/>
            <a:ext cx="81144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Pros &amp; Cons</a:t>
            </a:r>
            <a:endParaRPr/>
          </a:p>
        </p:txBody>
      </p:sp>
      <p:graphicFrame>
        <p:nvGraphicFramePr>
          <p:cNvPr id="1546" name="Google Shape;1546;p66"/>
          <p:cNvGraphicFramePr/>
          <p:nvPr/>
        </p:nvGraphicFramePr>
        <p:xfrm>
          <a:off x="295913" y="1069450"/>
          <a:ext cx="3000000" cy="3000000"/>
        </p:xfrm>
        <a:graphic>
          <a:graphicData uri="http://schemas.openxmlformats.org/drawingml/2006/table">
            <a:tbl>
              <a:tblPr>
                <a:noFill/>
                <a:tableStyleId>{8D13BBC8-4609-4F5C-925D-4098DB069BDE}</a:tableStyleId>
              </a:tblPr>
              <a:tblGrid>
                <a:gridCol w="3257800"/>
                <a:gridCol w="883800"/>
              </a:tblGrid>
              <a:tr h="346975">
                <a:tc gridSpan="2">
                  <a:txBody>
                    <a:bodyPr/>
                    <a:lstStyle/>
                    <a:p>
                      <a:pPr indent="0" lvl="0" marL="0" rtl="0" algn="ctr">
                        <a:lnSpc>
                          <a:spcPct val="115000"/>
                        </a:lnSpc>
                        <a:spcBef>
                          <a:spcPts val="0"/>
                        </a:spcBef>
                        <a:spcAft>
                          <a:spcPts val="0"/>
                        </a:spcAft>
                        <a:buNone/>
                      </a:pPr>
                      <a:r>
                        <a:rPr lang="en-GB" sz="1200">
                          <a:solidFill>
                            <a:srgbClr val="FFFFFF"/>
                          </a:solidFill>
                          <a:latin typeface="Fira Sans Extra Condensed"/>
                          <a:ea typeface="Fira Sans Extra Condensed"/>
                          <a:cs typeface="Fira Sans Extra Condensed"/>
                          <a:sym typeface="Fira Sans Extra Condensed"/>
                        </a:rPr>
                        <a:t>Pros</a:t>
                      </a:r>
                      <a:endParaRPr sz="1200">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solidFill>
                      <a:srgbClr val="00A44A"/>
                    </a:solidFill>
                  </a:tcPr>
                </a:tc>
                <a:tc hMerge="1"/>
              </a:tr>
              <a:tr h="1304000">
                <a:tc gridSpan="2">
                  <a:txBody>
                    <a:bodyPr/>
                    <a:lstStyle/>
                    <a:p>
                      <a:pPr indent="-304800" lvl="0" marL="630000" rtl="0" algn="l">
                        <a:spcBef>
                          <a:spcPts val="0"/>
                        </a:spcBef>
                        <a:spcAft>
                          <a:spcPts val="0"/>
                        </a:spcAft>
                        <a:buClr>
                          <a:schemeClr val="dk1"/>
                        </a:buClr>
                        <a:buSzPts val="1200"/>
                        <a:buFont typeface="Fira Sans Extra Condensed"/>
                        <a:buChar char="●"/>
                      </a:pPr>
                      <a:r>
                        <a:rPr lang="en-GB" sz="1200">
                          <a:solidFill>
                            <a:schemeClr val="dk1"/>
                          </a:solidFill>
                          <a:latin typeface="Fira Sans Extra Condensed"/>
                          <a:ea typeface="Fira Sans Extra Condensed"/>
                          <a:cs typeface="Fira Sans Extra Condensed"/>
                          <a:sym typeface="Fira Sans Extra Condensed"/>
                        </a:rPr>
                        <a:t>Met objectives of finding the influence of different features and predictions for prices.</a:t>
                      </a:r>
                      <a:endParaRPr sz="1200">
                        <a:solidFill>
                          <a:schemeClr val="dk1"/>
                        </a:solidFill>
                        <a:latin typeface="Fira Sans Extra Condensed"/>
                        <a:ea typeface="Fira Sans Extra Condensed"/>
                        <a:cs typeface="Fira Sans Extra Condensed"/>
                        <a:sym typeface="Fira Sans Extra Condensed"/>
                      </a:endParaRPr>
                    </a:p>
                    <a:p>
                      <a:pPr indent="-304800" lvl="0" marL="630000" rtl="0" algn="l">
                        <a:spcBef>
                          <a:spcPts val="1000"/>
                        </a:spcBef>
                        <a:spcAft>
                          <a:spcPts val="0"/>
                        </a:spcAft>
                        <a:buClr>
                          <a:schemeClr val="dk1"/>
                        </a:buClr>
                        <a:buSzPts val="1200"/>
                        <a:buFont typeface="Fira Sans Extra Condensed"/>
                        <a:buChar char="●"/>
                      </a:pPr>
                      <a:r>
                        <a:rPr lang="en-GB" sz="1200">
                          <a:solidFill>
                            <a:schemeClr val="dk1"/>
                          </a:solidFill>
                          <a:latin typeface="Fira Sans Extra Condensed"/>
                          <a:ea typeface="Fira Sans Extra Condensed"/>
                          <a:cs typeface="Fira Sans Extra Condensed"/>
                          <a:sym typeface="Fira Sans Extra Condensed"/>
                        </a:rPr>
                        <a:t>Find out that ‘BuildingAge’, ‘Distance’, ‘Latitude’, ‘Landsize’, ‘Regionname_Southern‘, ‘Rooms’ are the most important features across all models.</a:t>
                      </a:r>
                      <a:endParaRPr sz="1200">
                        <a:solidFill>
                          <a:schemeClr val="dk1"/>
                        </a:solidFill>
                        <a:latin typeface="Fira Sans Extra Condensed"/>
                        <a:ea typeface="Fira Sans Extra Condensed"/>
                        <a:cs typeface="Fira Sans Extra Condensed"/>
                        <a:sym typeface="Fira Sans Extra Condensed"/>
                      </a:endParaRPr>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CCCCCC"/>
                      </a:solidFill>
                      <a:prstDash val="solid"/>
                      <a:round/>
                      <a:headEnd len="sm" w="sm" type="none"/>
                      <a:tailEnd len="sm" w="sm" type="none"/>
                    </a:lnB>
                  </a:tcPr>
                </a:tc>
                <a:tc hMerge="1"/>
              </a:tr>
            </a:tbl>
          </a:graphicData>
        </a:graphic>
      </p:graphicFrame>
      <p:graphicFrame>
        <p:nvGraphicFramePr>
          <p:cNvPr id="1547" name="Google Shape;1547;p66"/>
          <p:cNvGraphicFramePr/>
          <p:nvPr/>
        </p:nvGraphicFramePr>
        <p:xfrm>
          <a:off x="4706488" y="1069450"/>
          <a:ext cx="3000000" cy="3000000"/>
        </p:xfrm>
        <a:graphic>
          <a:graphicData uri="http://schemas.openxmlformats.org/drawingml/2006/table">
            <a:tbl>
              <a:tblPr>
                <a:noFill/>
                <a:tableStyleId>{8D13BBC8-4609-4F5C-925D-4098DB069BDE}</a:tableStyleId>
              </a:tblPr>
              <a:tblGrid>
                <a:gridCol w="3257800"/>
                <a:gridCol w="883800"/>
              </a:tblGrid>
              <a:tr h="346975">
                <a:tc gridSpan="2">
                  <a:txBody>
                    <a:bodyPr/>
                    <a:lstStyle/>
                    <a:p>
                      <a:pPr indent="0" lvl="0" marL="0" rtl="0" algn="ctr">
                        <a:lnSpc>
                          <a:spcPct val="115000"/>
                        </a:lnSpc>
                        <a:spcBef>
                          <a:spcPts val="0"/>
                        </a:spcBef>
                        <a:spcAft>
                          <a:spcPts val="0"/>
                        </a:spcAft>
                        <a:buNone/>
                      </a:pPr>
                      <a:r>
                        <a:rPr lang="en-GB" sz="1200">
                          <a:solidFill>
                            <a:srgbClr val="FFFFFF"/>
                          </a:solidFill>
                          <a:latin typeface="Fira Sans Extra Condensed"/>
                          <a:ea typeface="Fira Sans Extra Condensed"/>
                          <a:cs typeface="Fira Sans Extra Condensed"/>
                          <a:sym typeface="Fira Sans Extra Condensed"/>
                        </a:rPr>
                        <a:t>Cons</a:t>
                      </a:r>
                      <a:endParaRPr sz="1200">
                        <a:latin typeface="Fira Sans Extra Condensed"/>
                        <a:ea typeface="Fira Sans Extra Condensed"/>
                        <a:cs typeface="Fira Sans Extra Condensed"/>
                        <a:sym typeface="Fira Sans Extra Condensed"/>
                      </a:endParaRPr>
                    </a:p>
                  </a:txBody>
                  <a:tcPr marT="91425" marB="91425" marR="91425" marL="91425" anchor="ctr">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solidFill>
                      <a:srgbClr val="CC0000"/>
                    </a:solidFill>
                  </a:tcPr>
                </a:tc>
                <a:tc hMerge="1"/>
              </a:tr>
              <a:tr h="1304000">
                <a:tc gridSpan="2">
                  <a:txBody>
                    <a:bodyPr/>
                    <a:lstStyle/>
                    <a:p>
                      <a:pPr indent="-304800" lvl="0" marL="630000" rtl="0" algn="l">
                        <a:spcBef>
                          <a:spcPts val="0"/>
                        </a:spcBef>
                        <a:spcAft>
                          <a:spcPts val="0"/>
                        </a:spcAft>
                        <a:buClr>
                          <a:schemeClr val="dk1"/>
                        </a:buClr>
                        <a:buSzPts val="1200"/>
                        <a:buFont typeface="Fira Sans Extra Condensed"/>
                        <a:buChar char="●"/>
                      </a:pPr>
                      <a:r>
                        <a:rPr lang="en-GB" sz="1200">
                          <a:solidFill>
                            <a:schemeClr val="dk1"/>
                          </a:solidFill>
                          <a:latin typeface="Fira Sans Extra Condensed"/>
                          <a:ea typeface="Fira Sans Extra Condensed"/>
                          <a:cs typeface="Fira Sans Extra Condensed"/>
                          <a:sym typeface="Fira Sans Extra Condensed"/>
                        </a:rPr>
                        <a:t>Dataset is outdated (compiled in 2018)</a:t>
                      </a:r>
                      <a:endParaRPr sz="1200">
                        <a:solidFill>
                          <a:schemeClr val="dk1"/>
                        </a:solidFill>
                        <a:latin typeface="Fira Sans Extra Condensed"/>
                        <a:ea typeface="Fira Sans Extra Condensed"/>
                        <a:cs typeface="Fira Sans Extra Condensed"/>
                        <a:sym typeface="Fira Sans Extra Condensed"/>
                      </a:endParaRPr>
                    </a:p>
                    <a:p>
                      <a:pPr indent="-304800" lvl="0" marL="630000" rtl="0" algn="l">
                        <a:spcBef>
                          <a:spcPts val="1000"/>
                        </a:spcBef>
                        <a:spcAft>
                          <a:spcPts val="0"/>
                        </a:spcAft>
                        <a:buClr>
                          <a:schemeClr val="dk1"/>
                        </a:buClr>
                        <a:buSzPts val="1200"/>
                        <a:buFont typeface="Fira Sans Extra Condensed"/>
                        <a:buChar char="●"/>
                      </a:pPr>
                      <a:r>
                        <a:rPr lang="en-GB" sz="1200">
                          <a:solidFill>
                            <a:schemeClr val="dk1"/>
                          </a:solidFill>
                          <a:latin typeface="Fira Sans Extra Condensed"/>
                          <a:ea typeface="Fira Sans Extra Condensed"/>
                          <a:cs typeface="Fira Sans Extra Condensed"/>
                          <a:sym typeface="Fira Sans Extra Condensed"/>
                        </a:rPr>
                        <a:t>Over time these relationships and patterns may change.</a:t>
                      </a:r>
                      <a:endParaRPr sz="1200">
                        <a:solidFill>
                          <a:schemeClr val="dk1"/>
                        </a:solidFill>
                        <a:latin typeface="Fira Sans Extra Condensed"/>
                        <a:ea typeface="Fira Sans Extra Condensed"/>
                        <a:cs typeface="Fira Sans Extra Condensed"/>
                        <a:sym typeface="Fira Sans Extra Condensed"/>
                      </a:endParaRPr>
                    </a:p>
                    <a:p>
                      <a:pPr indent="-304800" lvl="0" marL="630000" rtl="0" algn="l">
                        <a:spcBef>
                          <a:spcPts val="1000"/>
                        </a:spcBef>
                        <a:spcAft>
                          <a:spcPts val="0"/>
                        </a:spcAft>
                        <a:buClr>
                          <a:schemeClr val="dk1"/>
                        </a:buClr>
                        <a:buSzPts val="1200"/>
                        <a:buFont typeface="Fira Sans Extra Condensed"/>
                        <a:buChar char="●"/>
                      </a:pPr>
                      <a:r>
                        <a:rPr lang="en-GB" sz="1200">
                          <a:solidFill>
                            <a:schemeClr val="dk1"/>
                          </a:solidFill>
                          <a:latin typeface="Fira Sans Extra Condensed"/>
                          <a:ea typeface="Fira Sans Extra Condensed"/>
                          <a:cs typeface="Fira Sans Extra Condensed"/>
                          <a:sym typeface="Fira Sans Extra Condensed"/>
                        </a:rPr>
                        <a:t>It may not accurately represent the current situation, and thus the predictions made on the price may differ.</a:t>
                      </a:r>
                      <a:endParaRPr sz="1200">
                        <a:solidFill>
                          <a:schemeClr val="dk1"/>
                        </a:solidFill>
                        <a:latin typeface="Fira Sans Extra Condensed"/>
                        <a:ea typeface="Fira Sans Extra Condensed"/>
                        <a:cs typeface="Fira Sans Extra Condensed"/>
                        <a:sym typeface="Fira Sans Extra Condensed"/>
                      </a:endParaRPr>
                    </a:p>
                    <a:p>
                      <a:pPr indent="-304800" lvl="0" marL="630000" rtl="0" algn="l">
                        <a:spcBef>
                          <a:spcPts val="1000"/>
                        </a:spcBef>
                        <a:spcAft>
                          <a:spcPts val="0"/>
                        </a:spcAft>
                        <a:buClr>
                          <a:schemeClr val="dk1"/>
                        </a:buClr>
                        <a:buSzPts val="1200"/>
                        <a:buFont typeface="Fira Sans Extra Condensed"/>
                        <a:buChar char="●"/>
                      </a:pPr>
                      <a:r>
                        <a:rPr lang="en-GB" sz="1200">
                          <a:solidFill>
                            <a:schemeClr val="dk1"/>
                          </a:solidFill>
                          <a:latin typeface="Fira Sans Extra Condensed"/>
                          <a:ea typeface="Fira Sans Extra Condensed"/>
                          <a:cs typeface="Fira Sans Extra Condensed"/>
                          <a:sym typeface="Fira Sans Extra Condensed"/>
                        </a:rPr>
                        <a:t>Additionally, having more features available can provide a more comprehensive understanding of the problem.</a:t>
                      </a:r>
                      <a:endParaRPr sz="1200">
                        <a:solidFill>
                          <a:schemeClr val="dk1"/>
                        </a:solidFill>
                        <a:latin typeface="Fira Sans Extra Condensed"/>
                        <a:ea typeface="Fira Sans Extra Condensed"/>
                        <a:cs typeface="Fira Sans Extra Condensed"/>
                        <a:sym typeface="Fira Sans Extra Condensed"/>
                      </a:endParaRPr>
                    </a:p>
                    <a:p>
                      <a:pPr indent="-304800" lvl="0" marL="630000" rtl="0" algn="l">
                        <a:spcBef>
                          <a:spcPts val="1000"/>
                        </a:spcBef>
                        <a:spcAft>
                          <a:spcPts val="1000"/>
                        </a:spcAft>
                        <a:buClr>
                          <a:schemeClr val="dk1"/>
                        </a:buClr>
                        <a:buSzPts val="1200"/>
                        <a:buFont typeface="Fira Sans Extra Condensed"/>
                        <a:buChar char="●"/>
                      </a:pPr>
                      <a:r>
                        <a:rPr lang="en-GB" sz="1200">
                          <a:solidFill>
                            <a:schemeClr val="dk1"/>
                          </a:solidFill>
                          <a:latin typeface="Fira Sans Extra Condensed"/>
                          <a:ea typeface="Fira Sans Extra Condensed"/>
                          <a:cs typeface="Fira Sans Extra Condensed"/>
                          <a:sym typeface="Fira Sans Extra Condensed"/>
                        </a:rPr>
                        <a:t>Which can lead to a stronger prediction results.</a:t>
                      </a:r>
                      <a:endParaRPr sz="1200">
                        <a:solidFill>
                          <a:schemeClr val="dk1"/>
                        </a:solidFill>
                        <a:latin typeface="Fira Sans Extra Condensed"/>
                        <a:ea typeface="Fira Sans Extra Condensed"/>
                        <a:cs typeface="Fira Sans Extra Condensed"/>
                        <a:sym typeface="Fira Sans Extra Condensed"/>
                      </a:endParaRPr>
                    </a:p>
                  </a:txBody>
                  <a:tcPr marT="91425" marB="91425" marR="91425" marL="91425">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CCCCCC"/>
                      </a:solidFill>
                      <a:prstDash val="solid"/>
                      <a:round/>
                      <a:headEnd len="sm" w="sm" type="none"/>
                      <a:tailEnd len="sm" w="sm" type="none"/>
                    </a:lnB>
                  </a:tcPr>
                </a:tc>
                <a:tc hMerge="1"/>
              </a:tr>
            </a:tbl>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1" name="Shape 1551"/>
        <p:cNvGrpSpPr/>
        <p:nvPr/>
      </p:nvGrpSpPr>
      <p:grpSpPr>
        <a:xfrm>
          <a:off x="0" y="0"/>
          <a:ext cx="0" cy="0"/>
          <a:chOff x="0" y="0"/>
          <a:chExt cx="0" cy="0"/>
        </a:xfrm>
      </p:grpSpPr>
      <p:sp>
        <p:nvSpPr>
          <p:cNvPr id="1552" name="Google Shape;1552;p67"/>
          <p:cNvSpPr txBox="1"/>
          <p:nvPr>
            <p:ph type="ctrTitle"/>
          </p:nvPr>
        </p:nvSpPr>
        <p:spPr>
          <a:xfrm>
            <a:off x="609600" y="1150825"/>
            <a:ext cx="4252200" cy="239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CONCLUSION</a:t>
            </a:r>
            <a:endParaRPr/>
          </a:p>
        </p:txBody>
      </p:sp>
      <p:grpSp>
        <p:nvGrpSpPr>
          <p:cNvPr id="1553" name="Google Shape;1553;p67"/>
          <p:cNvGrpSpPr/>
          <p:nvPr/>
        </p:nvGrpSpPr>
        <p:grpSpPr>
          <a:xfrm>
            <a:off x="6400784" y="1414779"/>
            <a:ext cx="1801298" cy="2313940"/>
            <a:chOff x="2616388" y="1504175"/>
            <a:chExt cx="2082425" cy="2675075"/>
          </a:xfrm>
        </p:grpSpPr>
        <p:sp>
          <p:nvSpPr>
            <p:cNvPr id="1554" name="Google Shape;1554;p67"/>
            <p:cNvSpPr/>
            <p:nvPr/>
          </p:nvSpPr>
          <p:spPr>
            <a:xfrm>
              <a:off x="2616688" y="3345475"/>
              <a:ext cx="1897575" cy="833775"/>
            </a:xfrm>
            <a:custGeom>
              <a:rect b="b" l="l" r="r" t="t"/>
              <a:pathLst>
                <a:path extrusionOk="0" h="33351" w="75903">
                  <a:moveTo>
                    <a:pt x="0" y="1"/>
                  </a:moveTo>
                  <a:lnTo>
                    <a:pt x="0" y="989"/>
                  </a:lnTo>
                  <a:cubicBezTo>
                    <a:pt x="0" y="1108"/>
                    <a:pt x="72" y="1215"/>
                    <a:pt x="191" y="1275"/>
                  </a:cubicBezTo>
                  <a:lnTo>
                    <a:pt x="55472" y="33195"/>
                  </a:lnTo>
                  <a:cubicBezTo>
                    <a:pt x="55829" y="33350"/>
                    <a:pt x="56246" y="33338"/>
                    <a:pt x="56591" y="33148"/>
                  </a:cubicBezTo>
                  <a:lnTo>
                    <a:pt x="75629" y="22158"/>
                  </a:lnTo>
                  <a:cubicBezTo>
                    <a:pt x="75784" y="22087"/>
                    <a:pt x="75879" y="21944"/>
                    <a:pt x="75903" y="21789"/>
                  </a:cubicBezTo>
                  <a:lnTo>
                    <a:pt x="75903" y="20801"/>
                  </a:lnTo>
                  <a:close/>
                </a:path>
              </a:pathLst>
            </a:custGeom>
            <a:gradFill>
              <a:gsLst>
                <a:gs pos="0">
                  <a:schemeClr val="accent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67"/>
            <p:cNvSpPr/>
            <p:nvPr/>
          </p:nvSpPr>
          <p:spPr>
            <a:xfrm>
              <a:off x="2616388" y="3057550"/>
              <a:ext cx="1897875" cy="1095775"/>
            </a:xfrm>
            <a:custGeom>
              <a:rect b="b" l="l" r="r" t="t"/>
              <a:pathLst>
                <a:path extrusionOk="0" h="43831" w="75915">
                  <a:moveTo>
                    <a:pt x="19950" y="0"/>
                  </a:moveTo>
                  <a:cubicBezTo>
                    <a:pt x="19729" y="0"/>
                    <a:pt x="19496" y="55"/>
                    <a:pt x="19312" y="159"/>
                  </a:cubicBezTo>
                  <a:lnTo>
                    <a:pt x="274" y="11149"/>
                  </a:lnTo>
                  <a:cubicBezTo>
                    <a:pt x="120" y="11220"/>
                    <a:pt x="24" y="11351"/>
                    <a:pt x="0" y="11518"/>
                  </a:cubicBezTo>
                  <a:cubicBezTo>
                    <a:pt x="12" y="11637"/>
                    <a:pt x="84" y="11744"/>
                    <a:pt x="191" y="11804"/>
                  </a:cubicBezTo>
                  <a:lnTo>
                    <a:pt x="55484" y="43724"/>
                  </a:lnTo>
                  <a:cubicBezTo>
                    <a:pt x="55647" y="43795"/>
                    <a:pt x="55822" y="43831"/>
                    <a:pt x="55998" y="43831"/>
                  </a:cubicBezTo>
                  <a:cubicBezTo>
                    <a:pt x="56207" y="43831"/>
                    <a:pt x="56415" y="43780"/>
                    <a:pt x="56603" y="43677"/>
                  </a:cubicBezTo>
                  <a:lnTo>
                    <a:pt x="75641" y="32687"/>
                  </a:lnTo>
                  <a:cubicBezTo>
                    <a:pt x="75796" y="32616"/>
                    <a:pt x="75891" y="32485"/>
                    <a:pt x="75915" y="32318"/>
                  </a:cubicBezTo>
                  <a:cubicBezTo>
                    <a:pt x="75903" y="32199"/>
                    <a:pt x="75831" y="32080"/>
                    <a:pt x="75724" y="32032"/>
                  </a:cubicBezTo>
                  <a:lnTo>
                    <a:pt x="20432" y="112"/>
                  </a:lnTo>
                  <a:cubicBezTo>
                    <a:pt x="20303" y="37"/>
                    <a:pt x="20131" y="0"/>
                    <a:pt x="19950" y="0"/>
                  </a:cubicBezTo>
                  <a:close/>
                </a:path>
              </a:pathLst>
            </a:custGeom>
            <a:gradFill>
              <a:gsLst>
                <a:gs pos="0">
                  <a:schemeClr val="accent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67"/>
            <p:cNvSpPr/>
            <p:nvPr/>
          </p:nvSpPr>
          <p:spPr>
            <a:xfrm>
              <a:off x="2643763" y="3070150"/>
              <a:ext cx="1853825" cy="1070400"/>
            </a:xfrm>
            <a:custGeom>
              <a:rect b="b" l="l" r="r" t="t"/>
              <a:pathLst>
                <a:path extrusionOk="0" h="42816" w="74153">
                  <a:moveTo>
                    <a:pt x="54841" y="42732"/>
                  </a:moveTo>
                  <a:lnTo>
                    <a:pt x="156" y="11157"/>
                  </a:lnTo>
                  <a:cubicBezTo>
                    <a:pt x="1" y="11073"/>
                    <a:pt x="25" y="10931"/>
                    <a:pt x="191" y="10823"/>
                  </a:cubicBezTo>
                  <a:lnTo>
                    <a:pt x="18741" y="108"/>
                  </a:lnTo>
                  <a:cubicBezTo>
                    <a:pt x="18920" y="13"/>
                    <a:pt x="19134" y="1"/>
                    <a:pt x="19313" y="84"/>
                  </a:cubicBezTo>
                  <a:lnTo>
                    <a:pt x="74010" y="31671"/>
                  </a:lnTo>
                  <a:cubicBezTo>
                    <a:pt x="74153" y="31755"/>
                    <a:pt x="74129" y="31897"/>
                    <a:pt x="73962" y="31993"/>
                  </a:cubicBezTo>
                  <a:lnTo>
                    <a:pt x="55413" y="42708"/>
                  </a:lnTo>
                  <a:cubicBezTo>
                    <a:pt x="55234" y="42815"/>
                    <a:pt x="55020" y="42815"/>
                    <a:pt x="54841" y="42732"/>
                  </a:cubicBezTo>
                  <a:close/>
                </a:path>
              </a:pathLst>
            </a:custGeom>
            <a:gradFill>
              <a:gsLst>
                <a:gs pos="0">
                  <a:schemeClr val="accent2"/>
                </a:gs>
                <a:gs pos="100000">
                  <a:schemeClr val="accent3"/>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57" name="Google Shape;1557;p67"/>
            <p:cNvGrpSpPr/>
            <p:nvPr/>
          </p:nvGrpSpPr>
          <p:grpSpPr>
            <a:xfrm>
              <a:off x="2723238" y="3123575"/>
              <a:ext cx="1675550" cy="965475"/>
              <a:chOff x="2723238" y="3123575"/>
              <a:chExt cx="1675550" cy="965475"/>
            </a:xfrm>
          </p:grpSpPr>
          <p:sp>
            <p:nvSpPr>
              <p:cNvPr id="1558" name="Google Shape;1558;p67"/>
              <p:cNvSpPr/>
              <p:nvPr/>
            </p:nvSpPr>
            <p:spPr>
              <a:xfrm>
                <a:off x="3065263" y="3123575"/>
                <a:ext cx="141100" cy="79225"/>
              </a:xfrm>
              <a:custGeom>
                <a:rect b="b" l="l" r="r" t="t"/>
                <a:pathLst>
                  <a:path extrusionOk="0" h="3169" w="5644">
                    <a:moveTo>
                      <a:pt x="2190" y="0"/>
                    </a:moveTo>
                    <a:cubicBezTo>
                      <a:pt x="2018" y="0"/>
                      <a:pt x="1846" y="42"/>
                      <a:pt x="1691" y="126"/>
                    </a:cubicBezTo>
                    <a:lnTo>
                      <a:pt x="310" y="924"/>
                    </a:lnTo>
                    <a:cubicBezTo>
                      <a:pt x="36" y="1090"/>
                      <a:pt x="0" y="1328"/>
                      <a:pt x="238" y="1459"/>
                    </a:cubicBezTo>
                    <a:lnTo>
                      <a:pt x="3036" y="3079"/>
                    </a:lnTo>
                    <a:cubicBezTo>
                      <a:pt x="3173" y="3139"/>
                      <a:pt x="3317" y="3169"/>
                      <a:pt x="3460" y="3169"/>
                    </a:cubicBezTo>
                    <a:cubicBezTo>
                      <a:pt x="3629" y="3169"/>
                      <a:pt x="3798" y="3127"/>
                      <a:pt x="3953" y="3043"/>
                    </a:cubicBezTo>
                    <a:lnTo>
                      <a:pt x="5346" y="2233"/>
                    </a:lnTo>
                    <a:cubicBezTo>
                      <a:pt x="5620" y="2067"/>
                      <a:pt x="5644" y="1828"/>
                      <a:pt x="5406" y="1697"/>
                    </a:cubicBezTo>
                    <a:lnTo>
                      <a:pt x="2619" y="90"/>
                    </a:lnTo>
                    <a:cubicBezTo>
                      <a:pt x="2483" y="30"/>
                      <a:pt x="2337" y="0"/>
                      <a:pt x="219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67"/>
              <p:cNvSpPr/>
              <p:nvPr/>
            </p:nvSpPr>
            <p:spPr>
              <a:xfrm>
                <a:off x="3197713" y="3200100"/>
                <a:ext cx="141100" cy="79200"/>
              </a:xfrm>
              <a:custGeom>
                <a:rect b="b" l="l" r="r" t="t"/>
                <a:pathLst>
                  <a:path extrusionOk="0" h="3168" w="5644">
                    <a:moveTo>
                      <a:pt x="2199" y="0"/>
                    </a:moveTo>
                    <a:cubicBezTo>
                      <a:pt x="2023" y="0"/>
                      <a:pt x="1848" y="45"/>
                      <a:pt x="1691" y="137"/>
                    </a:cubicBezTo>
                    <a:lnTo>
                      <a:pt x="310" y="934"/>
                    </a:lnTo>
                    <a:cubicBezTo>
                      <a:pt x="36" y="1089"/>
                      <a:pt x="0" y="1327"/>
                      <a:pt x="239" y="1470"/>
                    </a:cubicBezTo>
                    <a:lnTo>
                      <a:pt x="3036" y="3077"/>
                    </a:lnTo>
                    <a:cubicBezTo>
                      <a:pt x="3173" y="3137"/>
                      <a:pt x="3317" y="3167"/>
                      <a:pt x="3460" y="3167"/>
                    </a:cubicBezTo>
                    <a:cubicBezTo>
                      <a:pt x="3630" y="3167"/>
                      <a:pt x="3798" y="3126"/>
                      <a:pt x="3953" y="3042"/>
                    </a:cubicBezTo>
                    <a:lnTo>
                      <a:pt x="5346" y="2244"/>
                    </a:lnTo>
                    <a:cubicBezTo>
                      <a:pt x="5620" y="2077"/>
                      <a:pt x="5644" y="1839"/>
                      <a:pt x="5406" y="1708"/>
                    </a:cubicBezTo>
                    <a:lnTo>
                      <a:pt x="2620" y="89"/>
                    </a:lnTo>
                    <a:cubicBezTo>
                      <a:pt x="2486" y="30"/>
                      <a:pt x="2342" y="0"/>
                      <a:pt x="219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67"/>
              <p:cNvSpPr/>
              <p:nvPr/>
            </p:nvSpPr>
            <p:spPr>
              <a:xfrm>
                <a:off x="3330463" y="3276550"/>
                <a:ext cx="140825" cy="79075"/>
              </a:xfrm>
              <a:custGeom>
                <a:rect b="b" l="l" r="r" t="t"/>
                <a:pathLst>
                  <a:path extrusionOk="0" h="3163" w="5633">
                    <a:moveTo>
                      <a:pt x="2179" y="1"/>
                    </a:moveTo>
                    <a:cubicBezTo>
                      <a:pt x="2006" y="1"/>
                      <a:pt x="1834" y="43"/>
                      <a:pt x="1679" y="127"/>
                    </a:cubicBezTo>
                    <a:lnTo>
                      <a:pt x="298" y="924"/>
                    </a:lnTo>
                    <a:cubicBezTo>
                      <a:pt x="24" y="1091"/>
                      <a:pt x="1" y="1329"/>
                      <a:pt x="227" y="1460"/>
                    </a:cubicBezTo>
                    <a:lnTo>
                      <a:pt x="3025" y="3067"/>
                    </a:lnTo>
                    <a:cubicBezTo>
                      <a:pt x="3159" y="3132"/>
                      <a:pt x="3300" y="3162"/>
                      <a:pt x="3441" y="3162"/>
                    </a:cubicBezTo>
                    <a:cubicBezTo>
                      <a:pt x="3613" y="3162"/>
                      <a:pt x="3784" y="3117"/>
                      <a:pt x="3942" y="3032"/>
                    </a:cubicBezTo>
                    <a:lnTo>
                      <a:pt x="5335" y="2234"/>
                    </a:lnTo>
                    <a:cubicBezTo>
                      <a:pt x="5608" y="2079"/>
                      <a:pt x="5632" y="1841"/>
                      <a:pt x="5394" y="1698"/>
                    </a:cubicBezTo>
                    <a:lnTo>
                      <a:pt x="2608" y="91"/>
                    </a:lnTo>
                    <a:cubicBezTo>
                      <a:pt x="2472" y="31"/>
                      <a:pt x="2325" y="1"/>
                      <a:pt x="217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67"/>
              <p:cNvSpPr/>
              <p:nvPr/>
            </p:nvSpPr>
            <p:spPr>
              <a:xfrm>
                <a:off x="3462613" y="3353050"/>
                <a:ext cx="141125" cy="79075"/>
              </a:xfrm>
              <a:custGeom>
                <a:rect b="b" l="l" r="r" t="t"/>
                <a:pathLst>
                  <a:path extrusionOk="0" h="3163" w="5645">
                    <a:moveTo>
                      <a:pt x="2191" y="1"/>
                    </a:moveTo>
                    <a:cubicBezTo>
                      <a:pt x="2019" y="1"/>
                      <a:pt x="1846" y="43"/>
                      <a:pt x="1692" y="127"/>
                    </a:cubicBezTo>
                    <a:lnTo>
                      <a:pt x="311" y="924"/>
                    </a:lnTo>
                    <a:cubicBezTo>
                      <a:pt x="37" y="1091"/>
                      <a:pt x="1" y="1329"/>
                      <a:pt x="239" y="1460"/>
                    </a:cubicBezTo>
                    <a:lnTo>
                      <a:pt x="3037" y="3067"/>
                    </a:lnTo>
                    <a:cubicBezTo>
                      <a:pt x="3171" y="3132"/>
                      <a:pt x="3315" y="3162"/>
                      <a:pt x="3458" y="3162"/>
                    </a:cubicBezTo>
                    <a:cubicBezTo>
                      <a:pt x="3634" y="3162"/>
                      <a:pt x="3809" y="3117"/>
                      <a:pt x="3966" y="3032"/>
                    </a:cubicBezTo>
                    <a:lnTo>
                      <a:pt x="5347" y="2234"/>
                    </a:lnTo>
                    <a:cubicBezTo>
                      <a:pt x="5609" y="2079"/>
                      <a:pt x="5645" y="1841"/>
                      <a:pt x="5406" y="1698"/>
                    </a:cubicBezTo>
                    <a:lnTo>
                      <a:pt x="2620" y="91"/>
                    </a:lnTo>
                    <a:cubicBezTo>
                      <a:pt x="2484" y="31"/>
                      <a:pt x="2337" y="1"/>
                      <a:pt x="219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67"/>
              <p:cNvSpPr/>
              <p:nvPr/>
            </p:nvSpPr>
            <p:spPr>
              <a:xfrm>
                <a:off x="3595388" y="3429425"/>
                <a:ext cx="140800" cy="79200"/>
              </a:xfrm>
              <a:custGeom>
                <a:rect b="b" l="l" r="r" t="t"/>
                <a:pathLst>
                  <a:path extrusionOk="0" h="3168" w="5632">
                    <a:moveTo>
                      <a:pt x="2187" y="1"/>
                    </a:moveTo>
                    <a:cubicBezTo>
                      <a:pt x="2013" y="1"/>
                      <a:pt x="1841" y="46"/>
                      <a:pt x="1691" y="131"/>
                    </a:cubicBezTo>
                    <a:lnTo>
                      <a:pt x="298" y="929"/>
                    </a:lnTo>
                    <a:cubicBezTo>
                      <a:pt x="24" y="1096"/>
                      <a:pt x="0" y="1334"/>
                      <a:pt x="238" y="1465"/>
                    </a:cubicBezTo>
                    <a:lnTo>
                      <a:pt x="3024" y="3072"/>
                    </a:lnTo>
                    <a:cubicBezTo>
                      <a:pt x="3158" y="3137"/>
                      <a:pt x="3302" y="3167"/>
                      <a:pt x="3446" y="3167"/>
                    </a:cubicBezTo>
                    <a:cubicBezTo>
                      <a:pt x="3621" y="3167"/>
                      <a:pt x="3796" y="3122"/>
                      <a:pt x="3953" y="3037"/>
                    </a:cubicBezTo>
                    <a:lnTo>
                      <a:pt x="5334" y="2239"/>
                    </a:lnTo>
                    <a:cubicBezTo>
                      <a:pt x="5608" y="2084"/>
                      <a:pt x="5632" y="1846"/>
                      <a:pt x="5406" y="1703"/>
                    </a:cubicBezTo>
                    <a:lnTo>
                      <a:pt x="2608" y="96"/>
                    </a:lnTo>
                    <a:cubicBezTo>
                      <a:pt x="2474" y="31"/>
                      <a:pt x="2330" y="1"/>
                      <a:pt x="218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67"/>
              <p:cNvSpPr/>
              <p:nvPr/>
            </p:nvSpPr>
            <p:spPr>
              <a:xfrm>
                <a:off x="3727838" y="3505775"/>
                <a:ext cx="141100" cy="79325"/>
              </a:xfrm>
              <a:custGeom>
                <a:rect b="b" l="l" r="r" t="t"/>
                <a:pathLst>
                  <a:path extrusionOk="0" h="3173" w="5644">
                    <a:moveTo>
                      <a:pt x="2188" y="1"/>
                    </a:moveTo>
                    <a:cubicBezTo>
                      <a:pt x="2014" y="1"/>
                      <a:pt x="1842" y="46"/>
                      <a:pt x="1691" y="137"/>
                    </a:cubicBezTo>
                    <a:lnTo>
                      <a:pt x="298" y="935"/>
                    </a:lnTo>
                    <a:cubicBezTo>
                      <a:pt x="24" y="1090"/>
                      <a:pt x="0" y="1328"/>
                      <a:pt x="239" y="1471"/>
                    </a:cubicBezTo>
                    <a:lnTo>
                      <a:pt x="3025" y="3078"/>
                    </a:lnTo>
                    <a:cubicBezTo>
                      <a:pt x="3159" y="3142"/>
                      <a:pt x="3302" y="3173"/>
                      <a:pt x="3446" y="3173"/>
                    </a:cubicBezTo>
                    <a:cubicBezTo>
                      <a:pt x="3621" y="3173"/>
                      <a:pt x="3796" y="3128"/>
                      <a:pt x="3953" y="3042"/>
                    </a:cubicBezTo>
                    <a:lnTo>
                      <a:pt x="5334" y="2245"/>
                    </a:lnTo>
                    <a:cubicBezTo>
                      <a:pt x="5608" y="2090"/>
                      <a:pt x="5644" y="1852"/>
                      <a:pt x="5406" y="1709"/>
                    </a:cubicBezTo>
                    <a:lnTo>
                      <a:pt x="2608" y="90"/>
                    </a:lnTo>
                    <a:cubicBezTo>
                      <a:pt x="2474" y="31"/>
                      <a:pt x="2330" y="1"/>
                      <a:pt x="218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67"/>
              <p:cNvSpPr/>
              <p:nvPr/>
            </p:nvSpPr>
            <p:spPr>
              <a:xfrm>
                <a:off x="3860288" y="3582425"/>
                <a:ext cx="141125" cy="79175"/>
              </a:xfrm>
              <a:custGeom>
                <a:rect b="b" l="l" r="r" t="t"/>
                <a:pathLst>
                  <a:path extrusionOk="0" h="3167" w="5645">
                    <a:moveTo>
                      <a:pt x="2188" y="1"/>
                    </a:moveTo>
                    <a:cubicBezTo>
                      <a:pt x="2014" y="1"/>
                      <a:pt x="1842" y="46"/>
                      <a:pt x="1691" y="131"/>
                    </a:cubicBezTo>
                    <a:lnTo>
                      <a:pt x="298" y="929"/>
                    </a:lnTo>
                    <a:cubicBezTo>
                      <a:pt x="25" y="1084"/>
                      <a:pt x="1" y="1322"/>
                      <a:pt x="239" y="1465"/>
                    </a:cubicBezTo>
                    <a:lnTo>
                      <a:pt x="3025" y="3072"/>
                    </a:lnTo>
                    <a:cubicBezTo>
                      <a:pt x="3159" y="3136"/>
                      <a:pt x="3303" y="3167"/>
                      <a:pt x="3446" y="3167"/>
                    </a:cubicBezTo>
                    <a:cubicBezTo>
                      <a:pt x="3621" y="3167"/>
                      <a:pt x="3796" y="3121"/>
                      <a:pt x="3954" y="3036"/>
                    </a:cubicBezTo>
                    <a:lnTo>
                      <a:pt x="5335" y="2239"/>
                    </a:lnTo>
                    <a:cubicBezTo>
                      <a:pt x="5609" y="2084"/>
                      <a:pt x="5644" y="1846"/>
                      <a:pt x="5406" y="1703"/>
                    </a:cubicBezTo>
                    <a:lnTo>
                      <a:pt x="2608" y="95"/>
                    </a:lnTo>
                    <a:cubicBezTo>
                      <a:pt x="2474" y="31"/>
                      <a:pt x="2330" y="1"/>
                      <a:pt x="218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67"/>
              <p:cNvSpPr/>
              <p:nvPr/>
            </p:nvSpPr>
            <p:spPr>
              <a:xfrm>
                <a:off x="3992738" y="3658925"/>
                <a:ext cx="141125" cy="79175"/>
              </a:xfrm>
              <a:custGeom>
                <a:rect b="b" l="l" r="r" t="t"/>
                <a:pathLst>
                  <a:path extrusionOk="0" h="3167" w="5645">
                    <a:moveTo>
                      <a:pt x="2192" y="1"/>
                    </a:moveTo>
                    <a:cubicBezTo>
                      <a:pt x="2020" y="1"/>
                      <a:pt x="1849" y="46"/>
                      <a:pt x="1692" y="131"/>
                    </a:cubicBezTo>
                    <a:lnTo>
                      <a:pt x="299" y="929"/>
                    </a:lnTo>
                    <a:cubicBezTo>
                      <a:pt x="25" y="1084"/>
                      <a:pt x="1" y="1322"/>
                      <a:pt x="239" y="1465"/>
                    </a:cubicBezTo>
                    <a:lnTo>
                      <a:pt x="3025" y="3072"/>
                    </a:lnTo>
                    <a:cubicBezTo>
                      <a:pt x="3159" y="3136"/>
                      <a:pt x="3303" y="3167"/>
                      <a:pt x="3446" y="3167"/>
                    </a:cubicBezTo>
                    <a:cubicBezTo>
                      <a:pt x="3622" y="3167"/>
                      <a:pt x="3797" y="3121"/>
                      <a:pt x="3954" y="3036"/>
                    </a:cubicBezTo>
                    <a:lnTo>
                      <a:pt x="5335" y="2239"/>
                    </a:lnTo>
                    <a:cubicBezTo>
                      <a:pt x="5609" y="2084"/>
                      <a:pt x="5645" y="1834"/>
                      <a:pt x="5406" y="1703"/>
                    </a:cubicBezTo>
                    <a:lnTo>
                      <a:pt x="2608" y="95"/>
                    </a:lnTo>
                    <a:cubicBezTo>
                      <a:pt x="2474" y="31"/>
                      <a:pt x="2333" y="1"/>
                      <a:pt x="219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67"/>
              <p:cNvSpPr/>
              <p:nvPr/>
            </p:nvSpPr>
            <p:spPr>
              <a:xfrm>
                <a:off x="4125213" y="3735425"/>
                <a:ext cx="141100" cy="79050"/>
              </a:xfrm>
              <a:custGeom>
                <a:rect b="b" l="l" r="r" t="t"/>
                <a:pathLst>
                  <a:path extrusionOk="0" h="3162" w="5644">
                    <a:moveTo>
                      <a:pt x="2192" y="0"/>
                    </a:moveTo>
                    <a:cubicBezTo>
                      <a:pt x="2019" y="0"/>
                      <a:pt x="1848" y="46"/>
                      <a:pt x="1691" y="131"/>
                    </a:cubicBezTo>
                    <a:lnTo>
                      <a:pt x="298" y="929"/>
                    </a:lnTo>
                    <a:cubicBezTo>
                      <a:pt x="36" y="1084"/>
                      <a:pt x="0" y="1322"/>
                      <a:pt x="238" y="1464"/>
                    </a:cubicBezTo>
                    <a:lnTo>
                      <a:pt x="3024" y="3072"/>
                    </a:lnTo>
                    <a:cubicBezTo>
                      <a:pt x="3161" y="3132"/>
                      <a:pt x="3307" y="3162"/>
                      <a:pt x="3453" y="3162"/>
                    </a:cubicBezTo>
                    <a:cubicBezTo>
                      <a:pt x="3626" y="3162"/>
                      <a:pt x="3798" y="3120"/>
                      <a:pt x="3953" y="3036"/>
                    </a:cubicBezTo>
                    <a:lnTo>
                      <a:pt x="5334" y="2238"/>
                    </a:lnTo>
                    <a:cubicBezTo>
                      <a:pt x="5608" y="2084"/>
                      <a:pt x="5644" y="1845"/>
                      <a:pt x="5406" y="1703"/>
                    </a:cubicBezTo>
                    <a:lnTo>
                      <a:pt x="2608" y="95"/>
                    </a:lnTo>
                    <a:cubicBezTo>
                      <a:pt x="2474" y="31"/>
                      <a:pt x="2332" y="0"/>
                      <a:pt x="219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67"/>
              <p:cNvSpPr/>
              <p:nvPr/>
            </p:nvSpPr>
            <p:spPr>
              <a:xfrm>
                <a:off x="4257663" y="3811925"/>
                <a:ext cx="141125" cy="79050"/>
              </a:xfrm>
              <a:custGeom>
                <a:rect b="b" l="l" r="r" t="t"/>
                <a:pathLst>
                  <a:path extrusionOk="0" h="3162" w="5645">
                    <a:moveTo>
                      <a:pt x="2192" y="0"/>
                    </a:moveTo>
                    <a:cubicBezTo>
                      <a:pt x="2020" y="0"/>
                      <a:pt x="1848" y="46"/>
                      <a:pt x="1691" y="131"/>
                    </a:cubicBezTo>
                    <a:lnTo>
                      <a:pt x="310" y="929"/>
                    </a:lnTo>
                    <a:cubicBezTo>
                      <a:pt x="36" y="1083"/>
                      <a:pt x="1" y="1322"/>
                      <a:pt x="239" y="1464"/>
                    </a:cubicBezTo>
                    <a:lnTo>
                      <a:pt x="3037" y="3072"/>
                    </a:lnTo>
                    <a:cubicBezTo>
                      <a:pt x="3168" y="3132"/>
                      <a:pt x="3311" y="3162"/>
                      <a:pt x="3456" y="3162"/>
                    </a:cubicBezTo>
                    <a:cubicBezTo>
                      <a:pt x="3626" y="3162"/>
                      <a:pt x="3799" y="3120"/>
                      <a:pt x="3953" y="3036"/>
                    </a:cubicBezTo>
                    <a:lnTo>
                      <a:pt x="5335" y="2226"/>
                    </a:lnTo>
                    <a:cubicBezTo>
                      <a:pt x="5608" y="2072"/>
                      <a:pt x="5644" y="1833"/>
                      <a:pt x="5406" y="1703"/>
                    </a:cubicBezTo>
                    <a:lnTo>
                      <a:pt x="2608" y="95"/>
                    </a:lnTo>
                    <a:cubicBezTo>
                      <a:pt x="2474" y="31"/>
                      <a:pt x="2333" y="0"/>
                      <a:pt x="219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67"/>
              <p:cNvSpPr/>
              <p:nvPr/>
            </p:nvSpPr>
            <p:spPr>
              <a:xfrm>
                <a:off x="2968213" y="3176425"/>
                <a:ext cx="145575" cy="82925"/>
              </a:xfrm>
              <a:custGeom>
                <a:rect b="b" l="l" r="r" t="t"/>
                <a:pathLst>
                  <a:path extrusionOk="0" h="3317" w="5823">
                    <a:moveTo>
                      <a:pt x="2286" y="1"/>
                    </a:moveTo>
                    <a:cubicBezTo>
                      <a:pt x="2193" y="1"/>
                      <a:pt x="2099" y="25"/>
                      <a:pt x="2013" y="72"/>
                    </a:cubicBezTo>
                    <a:lnTo>
                      <a:pt x="155" y="1143"/>
                    </a:lnTo>
                    <a:cubicBezTo>
                      <a:pt x="13" y="1226"/>
                      <a:pt x="1" y="1346"/>
                      <a:pt x="120" y="1417"/>
                    </a:cubicBezTo>
                    <a:lnTo>
                      <a:pt x="3323" y="3274"/>
                    </a:lnTo>
                    <a:cubicBezTo>
                      <a:pt x="3393" y="3302"/>
                      <a:pt x="3469" y="3316"/>
                      <a:pt x="3546" y="3316"/>
                    </a:cubicBezTo>
                    <a:cubicBezTo>
                      <a:pt x="3636" y="3316"/>
                      <a:pt x="3727" y="3296"/>
                      <a:pt x="3811" y="3251"/>
                    </a:cubicBezTo>
                    <a:lnTo>
                      <a:pt x="5668" y="2179"/>
                    </a:lnTo>
                    <a:cubicBezTo>
                      <a:pt x="5811" y="2096"/>
                      <a:pt x="5823" y="1965"/>
                      <a:pt x="5704" y="1893"/>
                    </a:cubicBezTo>
                    <a:lnTo>
                      <a:pt x="2501" y="48"/>
                    </a:lnTo>
                    <a:cubicBezTo>
                      <a:pt x="2432" y="16"/>
                      <a:pt x="2359" y="1"/>
                      <a:pt x="228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67"/>
              <p:cNvSpPr/>
              <p:nvPr/>
            </p:nvSpPr>
            <p:spPr>
              <a:xfrm>
                <a:off x="2886963" y="3223950"/>
                <a:ext cx="201225" cy="114625"/>
              </a:xfrm>
              <a:custGeom>
                <a:rect b="b" l="l" r="r" t="t"/>
                <a:pathLst>
                  <a:path extrusionOk="0" h="4585" w="8049">
                    <a:moveTo>
                      <a:pt x="2260" y="1"/>
                    </a:moveTo>
                    <a:cubicBezTo>
                      <a:pt x="2155" y="1"/>
                      <a:pt x="2049" y="25"/>
                      <a:pt x="1953" y="76"/>
                    </a:cubicBezTo>
                    <a:lnTo>
                      <a:pt x="191" y="1100"/>
                    </a:lnTo>
                    <a:cubicBezTo>
                      <a:pt x="24" y="1195"/>
                      <a:pt x="0" y="1338"/>
                      <a:pt x="155" y="1433"/>
                    </a:cubicBezTo>
                    <a:lnTo>
                      <a:pt x="5525" y="4529"/>
                    </a:lnTo>
                    <a:cubicBezTo>
                      <a:pt x="5605" y="4566"/>
                      <a:pt x="5693" y="4584"/>
                      <a:pt x="5780" y="4584"/>
                    </a:cubicBezTo>
                    <a:cubicBezTo>
                      <a:pt x="5887" y="4584"/>
                      <a:pt x="5993" y="4557"/>
                      <a:pt x="6084" y="4505"/>
                    </a:cubicBezTo>
                    <a:lnTo>
                      <a:pt x="7858" y="3481"/>
                    </a:lnTo>
                    <a:cubicBezTo>
                      <a:pt x="8025" y="3386"/>
                      <a:pt x="8049" y="3243"/>
                      <a:pt x="7894" y="3159"/>
                    </a:cubicBezTo>
                    <a:lnTo>
                      <a:pt x="2524" y="52"/>
                    </a:lnTo>
                    <a:cubicBezTo>
                      <a:pt x="2441" y="19"/>
                      <a:pt x="2351" y="1"/>
                      <a:pt x="226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67"/>
              <p:cNvSpPr/>
              <p:nvPr/>
            </p:nvSpPr>
            <p:spPr>
              <a:xfrm>
                <a:off x="2805688" y="3271075"/>
                <a:ext cx="217325" cy="124050"/>
              </a:xfrm>
              <a:custGeom>
                <a:rect b="b" l="l" r="r" t="t"/>
                <a:pathLst>
                  <a:path extrusionOk="0" h="4962" w="8693">
                    <a:moveTo>
                      <a:pt x="2248" y="0"/>
                    </a:moveTo>
                    <a:cubicBezTo>
                      <a:pt x="2141" y="0"/>
                      <a:pt x="2036" y="27"/>
                      <a:pt x="1942" y="84"/>
                    </a:cubicBezTo>
                    <a:lnTo>
                      <a:pt x="191" y="1096"/>
                    </a:lnTo>
                    <a:cubicBezTo>
                      <a:pt x="13" y="1191"/>
                      <a:pt x="1" y="1346"/>
                      <a:pt x="144" y="1429"/>
                    </a:cubicBezTo>
                    <a:lnTo>
                      <a:pt x="6168" y="4906"/>
                    </a:lnTo>
                    <a:cubicBezTo>
                      <a:pt x="6254" y="4943"/>
                      <a:pt x="6345" y="4961"/>
                      <a:pt x="6435" y="4961"/>
                    </a:cubicBezTo>
                    <a:cubicBezTo>
                      <a:pt x="6544" y="4961"/>
                      <a:pt x="6653" y="4934"/>
                      <a:pt x="6752" y="4882"/>
                    </a:cubicBezTo>
                    <a:lnTo>
                      <a:pt x="8502" y="3882"/>
                    </a:lnTo>
                    <a:cubicBezTo>
                      <a:pt x="8669" y="3775"/>
                      <a:pt x="8692" y="3620"/>
                      <a:pt x="8538" y="3536"/>
                    </a:cubicBezTo>
                    <a:lnTo>
                      <a:pt x="2525" y="60"/>
                    </a:lnTo>
                    <a:cubicBezTo>
                      <a:pt x="2436" y="21"/>
                      <a:pt x="2341" y="0"/>
                      <a:pt x="224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67"/>
              <p:cNvSpPr/>
              <p:nvPr/>
            </p:nvSpPr>
            <p:spPr>
              <a:xfrm>
                <a:off x="4160638" y="3864775"/>
                <a:ext cx="145575" cy="82900"/>
              </a:xfrm>
              <a:custGeom>
                <a:rect b="b" l="l" r="r" t="t"/>
                <a:pathLst>
                  <a:path extrusionOk="0" h="3316" w="5823">
                    <a:moveTo>
                      <a:pt x="2255" y="1"/>
                    </a:moveTo>
                    <a:cubicBezTo>
                      <a:pt x="2170" y="1"/>
                      <a:pt x="2086" y="21"/>
                      <a:pt x="2012" y="65"/>
                    </a:cubicBezTo>
                    <a:lnTo>
                      <a:pt x="155" y="1148"/>
                    </a:lnTo>
                    <a:cubicBezTo>
                      <a:pt x="12" y="1220"/>
                      <a:pt x="0" y="1351"/>
                      <a:pt x="119" y="1422"/>
                    </a:cubicBezTo>
                    <a:lnTo>
                      <a:pt x="3322" y="3268"/>
                    </a:lnTo>
                    <a:cubicBezTo>
                      <a:pt x="3393" y="3300"/>
                      <a:pt x="3469" y="3316"/>
                      <a:pt x="3544" y="3316"/>
                    </a:cubicBezTo>
                    <a:cubicBezTo>
                      <a:pt x="3633" y="3316"/>
                      <a:pt x="3721" y="3294"/>
                      <a:pt x="3798" y="3256"/>
                    </a:cubicBezTo>
                    <a:lnTo>
                      <a:pt x="5667" y="2172"/>
                    </a:lnTo>
                    <a:cubicBezTo>
                      <a:pt x="5810" y="2089"/>
                      <a:pt x="5822" y="1970"/>
                      <a:pt x="5691" y="1898"/>
                    </a:cubicBezTo>
                    <a:lnTo>
                      <a:pt x="2489" y="53"/>
                    </a:lnTo>
                    <a:cubicBezTo>
                      <a:pt x="2414" y="19"/>
                      <a:pt x="2334" y="1"/>
                      <a:pt x="22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67"/>
              <p:cNvSpPr/>
              <p:nvPr/>
            </p:nvSpPr>
            <p:spPr>
              <a:xfrm>
                <a:off x="4023113" y="3879875"/>
                <a:ext cx="200950" cy="114525"/>
              </a:xfrm>
              <a:custGeom>
                <a:rect b="b" l="l" r="r" t="t"/>
                <a:pathLst>
                  <a:path extrusionOk="0" h="4581" w="8038">
                    <a:moveTo>
                      <a:pt x="2268" y="0"/>
                    </a:moveTo>
                    <a:cubicBezTo>
                      <a:pt x="2160" y="0"/>
                      <a:pt x="2051" y="28"/>
                      <a:pt x="1953" y="80"/>
                    </a:cubicBezTo>
                    <a:lnTo>
                      <a:pt x="191" y="1092"/>
                    </a:lnTo>
                    <a:cubicBezTo>
                      <a:pt x="24" y="1199"/>
                      <a:pt x="0" y="1342"/>
                      <a:pt x="143" y="1425"/>
                    </a:cubicBezTo>
                    <a:lnTo>
                      <a:pt x="5513" y="4521"/>
                    </a:lnTo>
                    <a:cubicBezTo>
                      <a:pt x="5597" y="4560"/>
                      <a:pt x="5688" y="4581"/>
                      <a:pt x="5780" y="4581"/>
                    </a:cubicBezTo>
                    <a:cubicBezTo>
                      <a:pt x="5885" y="4581"/>
                      <a:pt x="5990" y="4554"/>
                      <a:pt x="6085" y="4497"/>
                    </a:cubicBezTo>
                    <a:lnTo>
                      <a:pt x="7847" y="3485"/>
                    </a:lnTo>
                    <a:cubicBezTo>
                      <a:pt x="8013" y="3390"/>
                      <a:pt x="8037" y="3235"/>
                      <a:pt x="7882" y="3152"/>
                    </a:cubicBezTo>
                    <a:lnTo>
                      <a:pt x="2525" y="56"/>
                    </a:lnTo>
                    <a:cubicBezTo>
                      <a:pt x="2444" y="19"/>
                      <a:pt x="2357" y="0"/>
                      <a:pt x="22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67"/>
              <p:cNvSpPr/>
              <p:nvPr/>
            </p:nvSpPr>
            <p:spPr>
              <a:xfrm>
                <a:off x="3925188" y="3917450"/>
                <a:ext cx="217300" cy="123975"/>
              </a:xfrm>
              <a:custGeom>
                <a:rect b="b" l="l" r="r" t="t"/>
                <a:pathLst>
                  <a:path extrusionOk="0" h="4959" w="8692">
                    <a:moveTo>
                      <a:pt x="2253" y="1"/>
                    </a:moveTo>
                    <a:cubicBezTo>
                      <a:pt x="2143" y="1"/>
                      <a:pt x="2033" y="31"/>
                      <a:pt x="1929" y="89"/>
                    </a:cubicBezTo>
                    <a:lnTo>
                      <a:pt x="191" y="1089"/>
                    </a:lnTo>
                    <a:cubicBezTo>
                      <a:pt x="12" y="1184"/>
                      <a:pt x="0" y="1351"/>
                      <a:pt x="143" y="1422"/>
                    </a:cubicBezTo>
                    <a:lnTo>
                      <a:pt x="6168" y="4899"/>
                    </a:lnTo>
                    <a:cubicBezTo>
                      <a:pt x="6257" y="4938"/>
                      <a:pt x="6351" y="4959"/>
                      <a:pt x="6445" y="4959"/>
                    </a:cubicBezTo>
                    <a:cubicBezTo>
                      <a:pt x="6551" y="4959"/>
                      <a:pt x="6656" y="4932"/>
                      <a:pt x="6751" y="4875"/>
                    </a:cubicBezTo>
                    <a:lnTo>
                      <a:pt x="8501" y="3875"/>
                    </a:lnTo>
                    <a:cubicBezTo>
                      <a:pt x="8668" y="3780"/>
                      <a:pt x="8692" y="3625"/>
                      <a:pt x="8537" y="3542"/>
                    </a:cubicBezTo>
                    <a:lnTo>
                      <a:pt x="2524" y="65"/>
                    </a:lnTo>
                    <a:cubicBezTo>
                      <a:pt x="2438" y="22"/>
                      <a:pt x="2346" y="1"/>
                      <a:pt x="225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67"/>
              <p:cNvSpPr/>
              <p:nvPr/>
            </p:nvSpPr>
            <p:spPr>
              <a:xfrm>
                <a:off x="2723238" y="3317650"/>
                <a:ext cx="145875" cy="82975"/>
              </a:xfrm>
              <a:custGeom>
                <a:rect b="b" l="l" r="r" t="t"/>
                <a:pathLst>
                  <a:path extrusionOk="0" h="3319" w="5835">
                    <a:moveTo>
                      <a:pt x="2284" y="0"/>
                    </a:moveTo>
                    <a:cubicBezTo>
                      <a:pt x="2201" y="0"/>
                      <a:pt x="2120" y="21"/>
                      <a:pt x="2049" y="66"/>
                    </a:cubicBezTo>
                    <a:lnTo>
                      <a:pt x="156" y="1150"/>
                    </a:lnTo>
                    <a:cubicBezTo>
                      <a:pt x="25" y="1233"/>
                      <a:pt x="1" y="1352"/>
                      <a:pt x="120" y="1412"/>
                    </a:cubicBezTo>
                    <a:lnTo>
                      <a:pt x="3346" y="3281"/>
                    </a:lnTo>
                    <a:cubicBezTo>
                      <a:pt x="3408" y="3307"/>
                      <a:pt x="3474" y="3319"/>
                      <a:pt x="3541" y="3319"/>
                    </a:cubicBezTo>
                    <a:cubicBezTo>
                      <a:pt x="3629" y="3319"/>
                      <a:pt x="3718" y="3298"/>
                      <a:pt x="3799" y="3257"/>
                    </a:cubicBezTo>
                    <a:lnTo>
                      <a:pt x="5680" y="2174"/>
                    </a:lnTo>
                    <a:cubicBezTo>
                      <a:pt x="5823" y="2090"/>
                      <a:pt x="5835" y="1971"/>
                      <a:pt x="5716" y="1912"/>
                    </a:cubicBezTo>
                    <a:lnTo>
                      <a:pt x="2489" y="42"/>
                    </a:lnTo>
                    <a:cubicBezTo>
                      <a:pt x="2424" y="15"/>
                      <a:pt x="2353" y="0"/>
                      <a:pt x="22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67"/>
              <p:cNvSpPr/>
              <p:nvPr/>
            </p:nvSpPr>
            <p:spPr>
              <a:xfrm>
                <a:off x="2829513" y="3378950"/>
                <a:ext cx="145875" cy="83100"/>
              </a:xfrm>
              <a:custGeom>
                <a:rect b="b" l="l" r="r" t="t"/>
                <a:pathLst>
                  <a:path extrusionOk="0" h="3324" w="5835">
                    <a:moveTo>
                      <a:pt x="2289" y="1"/>
                    </a:moveTo>
                    <a:cubicBezTo>
                      <a:pt x="2207" y="1"/>
                      <a:pt x="2126" y="22"/>
                      <a:pt x="2048" y="67"/>
                    </a:cubicBezTo>
                    <a:lnTo>
                      <a:pt x="155" y="1150"/>
                    </a:lnTo>
                    <a:cubicBezTo>
                      <a:pt x="24" y="1234"/>
                      <a:pt x="0" y="1353"/>
                      <a:pt x="119" y="1412"/>
                    </a:cubicBezTo>
                    <a:lnTo>
                      <a:pt x="3346" y="3281"/>
                    </a:lnTo>
                    <a:cubicBezTo>
                      <a:pt x="3411" y="3309"/>
                      <a:pt x="3484" y="3324"/>
                      <a:pt x="3557" y="3324"/>
                    </a:cubicBezTo>
                    <a:cubicBezTo>
                      <a:pt x="3642" y="3324"/>
                      <a:pt x="3727" y="3303"/>
                      <a:pt x="3798" y="3258"/>
                    </a:cubicBezTo>
                    <a:lnTo>
                      <a:pt x="5692" y="2174"/>
                    </a:lnTo>
                    <a:cubicBezTo>
                      <a:pt x="5823" y="2091"/>
                      <a:pt x="5834" y="1972"/>
                      <a:pt x="5727" y="1912"/>
                    </a:cubicBezTo>
                    <a:lnTo>
                      <a:pt x="2501" y="43"/>
                    </a:lnTo>
                    <a:cubicBezTo>
                      <a:pt x="2430" y="16"/>
                      <a:pt x="2359" y="1"/>
                      <a:pt x="228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67"/>
              <p:cNvSpPr/>
              <p:nvPr/>
            </p:nvSpPr>
            <p:spPr>
              <a:xfrm>
                <a:off x="2935763" y="3440275"/>
                <a:ext cx="145875" cy="83100"/>
              </a:xfrm>
              <a:custGeom>
                <a:rect b="b" l="l" r="r" t="t"/>
                <a:pathLst>
                  <a:path extrusionOk="0" h="3324" w="5835">
                    <a:moveTo>
                      <a:pt x="2284" y="1"/>
                    </a:moveTo>
                    <a:cubicBezTo>
                      <a:pt x="2201" y="1"/>
                      <a:pt x="2120" y="21"/>
                      <a:pt x="2049" y="66"/>
                    </a:cubicBezTo>
                    <a:lnTo>
                      <a:pt x="156" y="1150"/>
                    </a:lnTo>
                    <a:cubicBezTo>
                      <a:pt x="25" y="1233"/>
                      <a:pt x="1" y="1352"/>
                      <a:pt x="120" y="1412"/>
                    </a:cubicBezTo>
                    <a:lnTo>
                      <a:pt x="3347" y="3281"/>
                    </a:lnTo>
                    <a:cubicBezTo>
                      <a:pt x="3412" y="3308"/>
                      <a:pt x="3482" y="3323"/>
                      <a:pt x="3553" y="3323"/>
                    </a:cubicBezTo>
                    <a:cubicBezTo>
                      <a:pt x="3637" y="3323"/>
                      <a:pt x="3722" y="3303"/>
                      <a:pt x="3799" y="3257"/>
                    </a:cubicBezTo>
                    <a:lnTo>
                      <a:pt x="5692" y="2174"/>
                    </a:lnTo>
                    <a:cubicBezTo>
                      <a:pt x="5823" y="2091"/>
                      <a:pt x="5835" y="1971"/>
                      <a:pt x="5716" y="1912"/>
                    </a:cubicBezTo>
                    <a:lnTo>
                      <a:pt x="2489" y="43"/>
                    </a:lnTo>
                    <a:cubicBezTo>
                      <a:pt x="2424" y="15"/>
                      <a:pt x="2353" y="1"/>
                      <a:pt x="2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67"/>
              <p:cNvSpPr/>
              <p:nvPr/>
            </p:nvSpPr>
            <p:spPr>
              <a:xfrm>
                <a:off x="2990838" y="3378025"/>
                <a:ext cx="121175" cy="68575"/>
              </a:xfrm>
              <a:custGeom>
                <a:rect b="b" l="l" r="r" t="t"/>
                <a:pathLst>
                  <a:path extrusionOk="0" h="2743" w="4847">
                    <a:moveTo>
                      <a:pt x="2257" y="0"/>
                    </a:moveTo>
                    <a:cubicBezTo>
                      <a:pt x="2146" y="0"/>
                      <a:pt x="2034" y="28"/>
                      <a:pt x="1929" y="80"/>
                    </a:cubicBezTo>
                    <a:lnTo>
                      <a:pt x="191" y="1092"/>
                    </a:lnTo>
                    <a:cubicBezTo>
                      <a:pt x="12" y="1199"/>
                      <a:pt x="1" y="1342"/>
                      <a:pt x="143" y="1437"/>
                    </a:cubicBezTo>
                    <a:lnTo>
                      <a:pt x="2310" y="2687"/>
                    </a:lnTo>
                    <a:cubicBezTo>
                      <a:pt x="2394" y="2724"/>
                      <a:pt x="2484" y="2742"/>
                      <a:pt x="2574" y="2742"/>
                    </a:cubicBezTo>
                    <a:cubicBezTo>
                      <a:pt x="2690" y="2742"/>
                      <a:pt x="2805" y="2712"/>
                      <a:pt x="2906" y="2652"/>
                    </a:cubicBezTo>
                    <a:lnTo>
                      <a:pt x="4656" y="1652"/>
                    </a:lnTo>
                    <a:cubicBezTo>
                      <a:pt x="4823" y="1544"/>
                      <a:pt x="4846" y="1402"/>
                      <a:pt x="4692" y="1306"/>
                    </a:cubicBezTo>
                    <a:lnTo>
                      <a:pt x="2525" y="56"/>
                    </a:lnTo>
                    <a:cubicBezTo>
                      <a:pt x="2439" y="19"/>
                      <a:pt x="2348" y="0"/>
                      <a:pt x="22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67"/>
              <p:cNvSpPr/>
              <p:nvPr/>
            </p:nvSpPr>
            <p:spPr>
              <a:xfrm>
                <a:off x="3075663" y="3426925"/>
                <a:ext cx="120875" cy="68500"/>
              </a:xfrm>
              <a:custGeom>
                <a:rect b="b" l="l" r="r" t="t"/>
                <a:pathLst>
                  <a:path extrusionOk="0" h="2740" w="4835">
                    <a:moveTo>
                      <a:pt x="2255" y="0"/>
                    </a:moveTo>
                    <a:cubicBezTo>
                      <a:pt x="2146" y="0"/>
                      <a:pt x="2039" y="30"/>
                      <a:pt x="1942" y="89"/>
                    </a:cubicBezTo>
                    <a:lnTo>
                      <a:pt x="191" y="1089"/>
                    </a:lnTo>
                    <a:cubicBezTo>
                      <a:pt x="13" y="1196"/>
                      <a:pt x="1" y="1339"/>
                      <a:pt x="156" y="1434"/>
                    </a:cubicBezTo>
                    <a:lnTo>
                      <a:pt x="2311" y="2684"/>
                    </a:lnTo>
                    <a:cubicBezTo>
                      <a:pt x="2396" y="2722"/>
                      <a:pt x="2487" y="2740"/>
                      <a:pt x="2578" y="2740"/>
                    </a:cubicBezTo>
                    <a:cubicBezTo>
                      <a:pt x="2689" y="2740"/>
                      <a:pt x="2801" y="2713"/>
                      <a:pt x="2906" y="2660"/>
                    </a:cubicBezTo>
                    <a:lnTo>
                      <a:pt x="4644" y="1648"/>
                    </a:lnTo>
                    <a:cubicBezTo>
                      <a:pt x="4823" y="1553"/>
                      <a:pt x="4835" y="1398"/>
                      <a:pt x="4692" y="1315"/>
                    </a:cubicBezTo>
                    <a:lnTo>
                      <a:pt x="2525" y="65"/>
                    </a:lnTo>
                    <a:cubicBezTo>
                      <a:pt x="2438" y="21"/>
                      <a:pt x="2346" y="0"/>
                      <a:pt x="22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67"/>
              <p:cNvSpPr/>
              <p:nvPr/>
            </p:nvSpPr>
            <p:spPr>
              <a:xfrm>
                <a:off x="3160513" y="3475950"/>
                <a:ext cx="120875" cy="68525"/>
              </a:xfrm>
              <a:custGeom>
                <a:rect b="b" l="l" r="r" t="t"/>
                <a:pathLst>
                  <a:path extrusionOk="0" h="2741" w="4835">
                    <a:moveTo>
                      <a:pt x="2258" y="1"/>
                    </a:moveTo>
                    <a:cubicBezTo>
                      <a:pt x="2148" y="1"/>
                      <a:pt x="2039" y="28"/>
                      <a:pt x="1941" y="80"/>
                    </a:cubicBezTo>
                    <a:lnTo>
                      <a:pt x="191" y="1092"/>
                    </a:lnTo>
                    <a:cubicBezTo>
                      <a:pt x="24" y="1187"/>
                      <a:pt x="0" y="1342"/>
                      <a:pt x="155" y="1426"/>
                    </a:cubicBezTo>
                    <a:lnTo>
                      <a:pt x="2322" y="2676"/>
                    </a:lnTo>
                    <a:cubicBezTo>
                      <a:pt x="2403" y="2719"/>
                      <a:pt x="2495" y="2740"/>
                      <a:pt x="2587" y="2740"/>
                    </a:cubicBezTo>
                    <a:cubicBezTo>
                      <a:pt x="2697" y="2740"/>
                      <a:pt x="2808" y="2710"/>
                      <a:pt x="2905" y="2652"/>
                    </a:cubicBezTo>
                    <a:lnTo>
                      <a:pt x="4644" y="1652"/>
                    </a:lnTo>
                    <a:cubicBezTo>
                      <a:pt x="4822" y="1545"/>
                      <a:pt x="4834" y="1402"/>
                      <a:pt x="4691" y="1306"/>
                    </a:cubicBezTo>
                    <a:lnTo>
                      <a:pt x="2524" y="56"/>
                    </a:lnTo>
                    <a:cubicBezTo>
                      <a:pt x="2438" y="19"/>
                      <a:pt x="2348" y="1"/>
                      <a:pt x="22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67"/>
              <p:cNvSpPr/>
              <p:nvPr/>
            </p:nvSpPr>
            <p:spPr>
              <a:xfrm>
                <a:off x="3245338" y="3524850"/>
                <a:ext cx="121175" cy="68500"/>
              </a:xfrm>
              <a:custGeom>
                <a:rect b="b" l="l" r="r" t="t"/>
                <a:pathLst>
                  <a:path extrusionOk="0" h="2740" w="4847">
                    <a:moveTo>
                      <a:pt x="2257" y="0"/>
                    </a:moveTo>
                    <a:cubicBezTo>
                      <a:pt x="2146" y="0"/>
                      <a:pt x="2038" y="30"/>
                      <a:pt x="1941" y="89"/>
                    </a:cubicBezTo>
                    <a:lnTo>
                      <a:pt x="191" y="1101"/>
                    </a:lnTo>
                    <a:cubicBezTo>
                      <a:pt x="24" y="1196"/>
                      <a:pt x="0" y="1351"/>
                      <a:pt x="155" y="1434"/>
                    </a:cubicBezTo>
                    <a:lnTo>
                      <a:pt x="2322" y="2684"/>
                    </a:lnTo>
                    <a:cubicBezTo>
                      <a:pt x="2408" y="2722"/>
                      <a:pt x="2498" y="2740"/>
                      <a:pt x="2588" y="2740"/>
                    </a:cubicBezTo>
                    <a:cubicBezTo>
                      <a:pt x="2698" y="2740"/>
                      <a:pt x="2807" y="2713"/>
                      <a:pt x="2906" y="2660"/>
                    </a:cubicBezTo>
                    <a:lnTo>
                      <a:pt x="4656" y="1648"/>
                    </a:lnTo>
                    <a:cubicBezTo>
                      <a:pt x="4822" y="1553"/>
                      <a:pt x="4846" y="1398"/>
                      <a:pt x="4691" y="1315"/>
                    </a:cubicBezTo>
                    <a:lnTo>
                      <a:pt x="2536" y="65"/>
                    </a:lnTo>
                    <a:cubicBezTo>
                      <a:pt x="2444" y="21"/>
                      <a:pt x="2349" y="0"/>
                      <a:pt x="22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67"/>
              <p:cNvSpPr/>
              <p:nvPr/>
            </p:nvSpPr>
            <p:spPr>
              <a:xfrm>
                <a:off x="3330463" y="3573950"/>
                <a:ext cx="120875" cy="68525"/>
              </a:xfrm>
              <a:custGeom>
                <a:rect b="b" l="l" r="r" t="t"/>
                <a:pathLst>
                  <a:path extrusionOk="0" h="2741" w="4835">
                    <a:moveTo>
                      <a:pt x="2250" y="1"/>
                    </a:moveTo>
                    <a:cubicBezTo>
                      <a:pt x="2138" y="1"/>
                      <a:pt x="2027" y="31"/>
                      <a:pt x="1929" y="89"/>
                    </a:cubicBezTo>
                    <a:lnTo>
                      <a:pt x="191" y="1089"/>
                    </a:lnTo>
                    <a:cubicBezTo>
                      <a:pt x="12" y="1196"/>
                      <a:pt x="1" y="1339"/>
                      <a:pt x="143" y="1435"/>
                    </a:cubicBezTo>
                    <a:lnTo>
                      <a:pt x="2310" y="2685"/>
                    </a:lnTo>
                    <a:cubicBezTo>
                      <a:pt x="2396" y="2722"/>
                      <a:pt x="2487" y="2740"/>
                      <a:pt x="2577" y="2740"/>
                    </a:cubicBezTo>
                    <a:cubicBezTo>
                      <a:pt x="2687" y="2740"/>
                      <a:pt x="2796" y="2713"/>
                      <a:pt x="2894" y="2661"/>
                    </a:cubicBezTo>
                    <a:lnTo>
                      <a:pt x="4644" y="1649"/>
                    </a:lnTo>
                    <a:cubicBezTo>
                      <a:pt x="4811" y="1554"/>
                      <a:pt x="4835" y="1399"/>
                      <a:pt x="4680" y="1316"/>
                    </a:cubicBezTo>
                    <a:lnTo>
                      <a:pt x="2525" y="65"/>
                    </a:lnTo>
                    <a:cubicBezTo>
                      <a:pt x="2438" y="22"/>
                      <a:pt x="2344" y="1"/>
                      <a:pt x="225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67"/>
              <p:cNvSpPr/>
              <p:nvPr/>
            </p:nvSpPr>
            <p:spPr>
              <a:xfrm>
                <a:off x="3415288" y="3623000"/>
                <a:ext cx="120875" cy="68500"/>
              </a:xfrm>
              <a:custGeom>
                <a:rect b="b" l="l" r="r" t="t"/>
                <a:pathLst>
                  <a:path extrusionOk="0" h="2740" w="4835">
                    <a:moveTo>
                      <a:pt x="2259" y="0"/>
                    </a:moveTo>
                    <a:cubicBezTo>
                      <a:pt x="2149" y="0"/>
                      <a:pt x="2040" y="27"/>
                      <a:pt x="1942" y="80"/>
                    </a:cubicBezTo>
                    <a:lnTo>
                      <a:pt x="191" y="1092"/>
                    </a:lnTo>
                    <a:cubicBezTo>
                      <a:pt x="13" y="1187"/>
                      <a:pt x="1" y="1342"/>
                      <a:pt x="144" y="1425"/>
                    </a:cubicBezTo>
                    <a:lnTo>
                      <a:pt x="2311" y="2675"/>
                    </a:lnTo>
                    <a:cubicBezTo>
                      <a:pt x="2398" y="2719"/>
                      <a:pt x="2489" y="2740"/>
                      <a:pt x="2582" y="2740"/>
                    </a:cubicBezTo>
                    <a:cubicBezTo>
                      <a:pt x="2692" y="2740"/>
                      <a:pt x="2802" y="2710"/>
                      <a:pt x="2906" y="2652"/>
                    </a:cubicBezTo>
                    <a:lnTo>
                      <a:pt x="4644" y="1651"/>
                    </a:lnTo>
                    <a:cubicBezTo>
                      <a:pt x="4823" y="1544"/>
                      <a:pt x="4835" y="1401"/>
                      <a:pt x="4692" y="1306"/>
                    </a:cubicBezTo>
                    <a:lnTo>
                      <a:pt x="2525" y="56"/>
                    </a:lnTo>
                    <a:cubicBezTo>
                      <a:pt x="2439" y="18"/>
                      <a:pt x="2349" y="0"/>
                      <a:pt x="225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67"/>
              <p:cNvSpPr/>
              <p:nvPr/>
            </p:nvSpPr>
            <p:spPr>
              <a:xfrm>
                <a:off x="3500138" y="3672100"/>
                <a:ext cx="120875" cy="68400"/>
              </a:xfrm>
              <a:custGeom>
                <a:rect b="b" l="l" r="r" t="t"/>
                <a:pathLst>
                  <a:path extrusionOk="0" h="2736" w="4835">
                    <a:moveTo>
                      <a:pt x="2257" y="1"/>
                    </a:moveTo>
                    <a:cubicBezTo>
                      <a:pt x="2146" y="1"/>
                      <a:pt x="2034" y="28"/>
                      <a:pt x="1929" y="80"/>
                    </a:cubicBezTo>
                    <a:lnTo>
                      <a:pt x="191" y="1092"/>
                    </a:lnTo>
                    <a:cubicBezTo>
                      <a:pt x="12" y="1188"/>
                      <a:pt x="0" y="1342"/>
                      <a:pt x="143" y="1426"/>
                    </a:cubicBezTo>
                    <a:lnTo>
                      <a:pt x="2310" y="2676"/>
                    </a:lnTo>
                    <a:cubicBezTo>
                      <a:pt x="2399" y="2715"/>
                      <a:pt x="2496" y="2736"/>
                      <a:pt x="2593" y="2736"/>
                    </a:cubicBezTo>
                    <a:cubicBezTo>
                      <a:pt x="2702" y="2736"/>
                      <a:pt x="2810" y="2709"/>
                      <a:pt x="2905" y="2652"/>
                    </a:cubicBezTo>
                    <a:lnTo>
                      <a:pt x="4644" y="1640"/>
                    </a:lnTo>
                    <a:cubicBezTo>
                      <a:pt x="4822" y="1545"/>
                      <a:pt x="4834" y="1390"/>
                      <a:pt x="4691" y="1307"/>
                    </a:cubicBezTo>
                    <a:lnTo>
                      <a:pt x="2524" y="57"/>
                    </a:lnTo>
                    <a:cubicBezTo>
                      <a:pt x="2438" y="19"/>
                      <a:pt x="2348" y="1"/>
                      <a:pt x="225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67"/>
              <p:cNvSpPr/>
              <p:nvPr/>
            </p:nvSpPr>
            <p:spPr>
              <a:xfrm>
                <a:off x="3584963" y="3721000"/>
                <a:ext cx="120875" cy="68525"/>
              </a:xfrm>
              <a:custGeom>
                <a:rect b="b" l="l" r="r" t="t"/>
                <a:pathLst>
                  <a:path extrusionOk="0" h="2741" w="4835">
                    <a:moveTo>
                      <a:pt x="2255" y="0"/>
                    </a:moveTo>
                    <a:cubicBezTo>
                      <a:pt x="2146" y="0"/>
                      <a:pt x="2038" y="31"/>
                      <a:pt x="1941" y="89"/>
                    </a:cubicBezTo>
                    <a:lnTo>
                      <a:pt x="191" y="1089"/>
                    </a:lnTo>
                    <a:cubicBezTo>
                      <a:pt x="24" y="1196"/>
                      <a:pt x="0" y="1351"/>
                      <a:pt x="155" y="1434"/>
                    </a:cubicBezTo>
                    <a:lnTo>
                      <a:pt x="2322" y="2684"/>
                    </a:lnTo>
                    <a:cubicBezTo>
                      <a:pt x="2403" y="2722"/>
                      <a:pt x="2493" y="2740"/>
                      <a:pt x="2584" y="2740"/>
                    </a:cubicBezTo>
                    <a:cubicBezTo>
                      <a:pt x="2695" y="2740"/>
                      <a:pt x="2807" y="2713"/>
                      <a:pt x="2906" y="2661"/>
                    </a:cubicBezTo>
                    <a:lnTo>
                      <a:pt x="4656" y="1661"/>
                    </a:lnTo>
                    <a:cubicBezTo>
                      <a:pt x="4822" y="1553"/>
                      <a:pt x="4834" y="1399"/>
                      <a:pt x="4691" y="1315"/>
                    </a:cubicBezTo>
                    <a:lnTo>
                      <a:pt x="2525" y="65"/>
                    </a:lnTo>
                    <a:cubicBezTo>
                      <a:pt x="2438" y="22"/>
                      <a:pt x="2346" y="0"/>
                      <a:pt x="22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67"/>
              <p:cNvSpPr/>
              <p:nvPr/>
            </p:nvSpPr>
            <p:spPr>
              <a:xfrm>
                <a:off x="3670088" y="3770225"/>
                <a:ext cx="120875" cy="68350"/>
              </a:xfrm>
              <a:custGeom>
                <a:rect b="b" l="l" r="r" t="t"/>
                <a:pathLst>
                  <a:path extrusionOk="0" h="2734" w="4835">
                    <a:moveTo>
                      <a:pt x="2246" y="1"/>
                    </a:moveTo>
                    <a:cubicBezTo>
                      <a:pt x="2139" y="1"/>
                      <a:pt x="2031" y="27"/>
                      <a:pt x="1929" y="84"/>
                    </a:cubicBezTo>
                    <a:lnTo>
                      <a:pt x="191" y="1096"/>
                    </a:lnTo>
                    <a:cubicBezTo>
                      <a:pt x="13" y="1192"/>
                      <a:pt x="1" y="1346"/>
                      <a:pt x="143" y="1430"/>
                    </a:cubicBezTo>
                    <a:lnTo>
                      <a:pt x="2310" y="2668"/>
                    </a:lnTo>
                    <a:cubicBezTo>
                      <a:pt x="2400" y="2713"/>
                      <a:pt x="2494" y="2734"/>
                      <a:pt x="2589" y="2734"/>
                    </a:cubicBezTo>
                    <a:cubicBezTo>
                      <a:pt x="2697" y="2734"/>
                      <a:pt x="2805" y="2707"/>
                      <a:pt x="2906" y="2656"/>
                    </a:cubicBezTo>
                    <a:lnTo>
                      <a:pt x="4644" y="1644"/>
                    </a:lnTo>
                    <a:cubicBezTo>
                      <a:pt x="4823" y="1549"/>
                      <a:pt x="4835" y="1394"/>
                      <a:pt x="4692" y="1311"/>
                    </a:cubicBezTo>
                    <a:lnTo>
                      <a:pt x="2525" y="61"/>
                    </a:lnTo>
                    <a:cubicBezTo>
                      <a:pt x="2435" y="22"/>
                      <a:pt x="2341" y="1"/>
                      <a:pt x="224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67"/>
              <p:cNvSpPr/>
              <p:nvPr/>
            </p:nvSpPr>
            <p:spPr>
              <a:xfrm>
                <a:off x="3754913" y="3819150"/>
                <a:ext cx="121175" cy="68400"/>
              </a:xfrm>
              <a:custGeom>
                <a:rect b="b" l="l" r="r" t="t"/>
                <a:pathLst>
                  <a:path extrusionOk="0" h="2736" w="4847">
                    <a:moveTo>
                      <a:pt x="2264" y="0"/>
                    </a:moveTo>
                    <a:cubicBezTo>
                      <a:pt x="2152" y="0"/>
                      <a:pt x="2040" y="28"/>
                      <a:pt x="1942" y="80"/>
                    </a:cubicBezTo>
                    <a:lnTo>
                      <a:pt x="191" y="1092"/>
                    </a:lnTo>
                    <a:cubicBezTo>
                      <a:pt x="13" y="1187"/>
                      <a:pt x="1" y="1342"/>
                      <a:pt x="144" y="1425"/>
                    </a:cubicBezTo>
                    <a:lnTo>
                      <a:pt x="2311" y="2676"/>
                    </a:lnTo>
                    <a:cubicBezTo>
                      <a:pt x="2400" y="2715"/>
                      <a:pt x="2497" y="2735"/>
                      <a:pt x="2593" y="2735"/>
                    </a:cubicBezTo>
                    <a:cubicBezTo>
                      <a:pt x="2703" y="2735"/>
                      <a:pt x="2811" y="2709"/>
                      <a:pt x="2906" y="2652"/>
                    </a:cubicBezTo>
                    <a:lnTo>
                      <a:pt x="4656" y="1640"/>
                    </a:lnTo>
                    <a:cubicBezTo>
                      <a:pt x="4823" y="1544"/>
                      <a:pt x="4847" y="1390"/>
                      <a:pt x="4692" y="1306"/>
                    </a:cubicBezTo>
                    <a:lnTo>
                      <a:pt x="2525" y="56"/>
                    </a:lnTo>
                    <a:cubicBezTo>
                      <a:pt x="2445" y="19"/>
                      <a:pt x="2355" y="0"/>
                      <a:pt x="226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67"/>
              <p:cNvSpPr/>
              <p:nvPr/>
            </p:nvSpPr>
            <p:spPr>
              <a:xfrm>
                <a:off x="3839763" y="3868050"/>
                <a:ext cx="120875" cy="68500"/>
              </a:xfrm>
              <a:custGeom>
                <a:rect b="b" l="l" r="r" t="t"/>
                <a:pathLst>
                  <a:path extrusionOk="0" h="2740" w="4835">
                    <a:moveTo>
                      <a:pt x="2254" y="0"/>
                    </a:moveTo>
                    <a:cubicBezTo>
                      <a:pt x="2146" y="0"/>
                      <a:pt x="2038" y="30"/>
                      <a:pt x="1941" y="89"/>
                    </a:cubicBezTo>
                    <a:lnTo>
                      <a:pt x="191" y="1089"/>
                    </a:lnTo>
                    <a:cubicBezTo>
                      <a:pt x="12" y="1196"/>
                      <a:pt x="0" y="1351"/>
                      <a:pt x="155" y="1434"/>
                    </a:cubicBezTo>
                    <a:lnTo>
                      <a:pt x="2310" y="2684"/>
                    </a:lnTo>
                    <a:cubicBezTo>
                      <a:pt x="2396" y="2722"/>
                      <a:pt x="2486" y="2740"/>
                      <a:pt x="2577" y="2740"/>
                    </a:cubicBezTo>
                    <a:cubicBezTo>
                      <a:pt x="2689" y="2740"/>
                      <a:pt x="2801" y="2713"/>
                      <a:pt x="2905" y="2660"/>
                    </a:cubicBezTo>
                    <a:lnTo>
                      <a:pt x="4644" y="1648"/>
                    </a:lnTo>
                    <a:cubicBezTo>
                      <a:pt x="4822" y="1553"/>
                      <a:pt x="4834" y="1398"/>
                      <a:pt x="4691" y="1315"/>
                    </a:cubicBezTo>
                    <a:lnTo>
                      <a:pt x="2524" y="65"/>
                    </a:lnTo>
                    <a:cubicBezTo>
                      <a:pt x="2437" y="21"/>
                      <a:pt x="2346" y="0"/>
                      <a:pt x="22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67"/>
              <p:cNvSpPr/>
              <p:nvPr/>
            </p:nvSpPr>
            <p:spPr>
              <a:xfrm>
                <a:off x="3057813" y="3322350"/>
                <a:ext cx="123550" cy="69900"/>
              </a:xfrm>
              <a:custGeom>
                <a:rect b="b" l="l" r="r" t="t"/>
                <a:pathLst>
                  <a:path extrusionOk="0" h="2796" w="4942">
                    <a:moveTo>
                      <a:pt x="2263" y="1"/>
                    </a:moveTo>
                    <a:cubicBezTo>
                      <a:pt x="2157" y="1"/>
                      <a:pt x="2051" y="28"/>
                      <a:pt x="1953" y="81"/>
                    </a:cubicBezTo>
                    <a:lnTo>
                      <a:pt x="191" y="1104"/>
                    </a:lnTo>
                    <a:cubicBezTo>
                      <a:pt x="24" y="1200"/>
                      <a:pt x="0" y="1355"/>
                      <a:pt x="143" y="1438"/>
                    </a:cubicBezTo>
                    <a:lnTo>
                      <a:pt x="2417" y="2736"/>
                    </a:lnTo>
                    <a:cubicBezTo>
                      <a:pt x="2501" y="2775"/>
                      <a:pt x="2593" y="2795"/>
                      <a:pt x="2683" y="2795"/>
                    </a:cubicBezTo>
                    <a:cubicBezTo>
                      <a:pt x="2786" y="2795"/>
                      <a:pt x="2888" y="2769"/>
                      <a:pt x="2977" y="2712"/>
                    </a:cubicBezTo>
                    <a:lnTo>
                      <a:pt x="4751" y="1700"/>
                    </a:lnTo>
                    <a:cubicBezTo>
                      <a:pt x="4918" y="1605"/>
                      <a:pt x="4942" y="1450"/>
                      <a:pt x="4787" y="1366"/>
                    </a:cubicBezTo>
                    <a:lnTo>
                      <a:pt x="2525" y="57"/>
                    </a:lnTo>
                    <a:cubicBezTo>
                      <a:pt x="2439" y="19"/>
                      <a:pt x="2351" y="1"/>
                      <a:pt x="226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67"/>
              <p:cNvSpPr/>
              <p:nvPr/>
            </p:nvSpPr>
            <p:spPr>
              <a:xfrm>
                <a:off x="3145313" y="3372975"/>
                <a:ext cx="123550" cy="69775"/>
              </a:xfrm>
              <a:custGeom>
                <a:rect b="b" l="l" r="r" t="t"/>
                <a:pathLst>
                  <a:path extrusionOk="0" h="2791" w="4942">
                    <a:moveTo>
                      <a:pt x="2269" y="0"/>
                    </a:moveTo>
                    <a:cubicBezTo>
                      <a:pt x="2161" y="0"/>
                      <a:pt x="2052" y="27"/>
                      <a:pt x="1954" y="80"/>
                    </a:cubicBezTo>
                    <a:lnTo>
                      <a:pt x="191" y="1104"/>
                    </a:lnTo>
                    <a:cubicBezTo>
                      <a:pt x="25" y="1199"/>
                      <a:pt x="1" y="1342"/>
                      <a:pt x="144" y="1425"/>
                    </a:cubicBezTo>
                    <a:lnTo>
                      <a:pt x="2418" y="2735"/>
                    </a:lnTo>
                    <a:cubicBezTo>
                      <a:pt x="2498" y="2772"/>
                      <a:pt x="2586" y="2790"/>
                      <a:pt x="2674" y="2790"/>
                    </a:cubicBezTo>
                    <a:cubicBezTo>
                      <a:pt x="2782" y="2790"/>
                      <a:pt x="2891" y="2763"/>
                      <a:pt x="2989" y="2711"/>
                    </a:cubicBezTo>
                    <a:lnTo>
                      <a:pt x="4751" y="1699"/>
                    </a:lnTo>
                    <a:cubicBezTo>
                      <a:pt x="4918" y="1592"/>
                      <a:pt x="4942" y="1449"/>
                      <a:pt x="4787" y="1365"/>
                    </a:cubicBezTo>
                    <a:lnTo>
                      <a:pt x="2525" y="56"/>
                    </a:lnTo>
                    <a:cubicBezTo>
                      <a:pt x="2445" y="18"/>
                      <a:pt x="2357" y="0"/>
                      <a:pt x="226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67"/>
              <p:cNvSpPr/>
              <p:nvPr/>
            </p:nvSpPr>
            <p:spPr>
              <a:xfrm>
                <a:off x="3232838" y="3423575"/>
                <a:ext cx="123550" cy="69775"/>
              </a:xfrm>
              <a:custGeom>
                <a:rect b="b" l="l" r="r" t="t"/>
                <a:pathLst>
                  <a:path extrusionOk="0" h="2791" w="4942">
                    <a:moveTo>
                      <a:pt x="2268" y="0"/>
                    </a:moveTo>
                    <a:cubicBezTo>
                      <a:pt x="2160" y="0"/>
                      <a:pt x="2051" y="27"/>
                      <a:pt x="1953" y="80"/>
                    </a:cubicBezTo>
                    <a:lnTo>
                      <a:pt x="191" y="1104"/>
                    </a:lnTo>
                    <a:cubicBezTo>
                      <a:pt x="24" y="1199"/>
                      <a:pt x="0" y="1342"/>
                      <a:pt x="155" y="1425"/>
                    </a:cubicBezTo>
                    <a:lnTo>
                      <a:pt x="2417" y="2735"/>
                    </a:lnTo>
                    <a:cubicBezTo>
                      <a:pt x="2498" y="2772"/>
                      <a:pt x="2585" y="2790"/>
                      <a:pt x="2674" y="2790"/>
                    </a:cubicBezTo>
                    <a:cubicBezTo>
                      <a:pt x="2782" y="2790"/>
                      <a:pt x="2891" y="2763"/>
                      <a:pt x="2989" y="2711"/>
                    </a:cubicBezTo>
                    <a:lnTo>
                      <a:pt x="4751" y="1699"/>
                    </a:lnTo>
                    <a:cubicBezTo>
                      <a:pt x="4918" y="1592"/>
                      <a:pt x="4941" y="1449"/>
                      <a:pt x="4787" y="1366"/>
                    </a:cubicBezTo>
                    <a:lnTo>
                      <a:pt x="2524" y="56"/>
                    </a:lnTo>
                    <a:cubicBezTo>
                      <a:pt x="2444" y="18"/>
                      <a:pt x="2356" y="0"/>
                      <a:pt x="22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67"/>
              <p:cNvSpPr/>
              <p:nvPr/>
            </p:nvSpPr>
            <p:spPr>
              <a:xfrm>
                <a:off x="3320338" y="3474175"/>
                <a:ext cx="123550" cy="69775"/>
              </a:xfrm>
              <a:custGeom>
                <a:rect b="b" l="l" r="r" t="t"/>
                <a:pathLst>
                  <a:path extrusionOk="0" h="2791" w="4942">
                    <a:moveTo>
                      <a:pt x="2268" y="0"/>
                    </a:moveTo>
                    <a:cubicBezTo>
                      <a:pt x="2161" y="0"/>
                      <a:pt x="2052" y="27"/>
                      <a:pt x="1953" y="80"/>
                    </a:cubicBezTo>
                    <a:lnTo>
                      <a:pt x="191" y="1104"/>
                    </a:lnTo>
                    <a:cubicBezTo>
                      <a:pt x="25" y="1199"/>
                      <a:pt x="1" y="1342"/>
                      <a:pt x="156" y="1425"/>
                    </a:cubicBezTo>
                    <a:lnTo>
                      <a:pt x="2418" y="2735"/>
                    </a:lnTo>
                    <a:cubicBezTo>
                      <a:pt x="2503" y="2772"/>
                      <a:pt x="2592" y="2791"/>
                      <a:pt x="2679" y="2791"/>
                    </a:cubicBezTo>
                    <a:cubicBezTo>
                      <a:pt x="2786" y="2791"/>
                      <a:pt x="2891" y="2763"/>
                      <a:pt x="2989" y="2711"/>
                    </a:cubicBezTo>
                    <a:lnTo>
                      <a:pt x="4751" y="1699"/>
                    </a:lnTo>
                    <a:cubicBezTo>
                      <a:pt x="4918" y="1604"/>
                      <a:pt x="4942" y="1449"/>
                      <a:pt x="4799" y="1366"/>
                    </a:cubicBezTo>
                    <a:lnTo>
                      <a:pt x="2525" y="56"/>
                    </a:lnTo>
                    <a:cubicBezTo>
                      <a:pt x="2444" y="18"/>
                      <a:pt x="2357" y="0"/>
                      <a:pt x="22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67"/>
              <p:cNvSpPr/>
              <p:nvPr/>
            </p:nvSpPr>
            <p:spPr>
              <a:xfrm>
                <a:off x="3407863" y="3524775"/>
                <a:ext cx="123550" cy="69775"/>
              </a:xfrm>
              <a:custGeom>
                <a:rect b="b" l="l" r="r" t="t"/>
                <a:pathLst>
                  <a:path extrusionOk="0" h="2791" w="4942">
                    <a:moveTo>
                      <a:pt x="2269" y="0"/>
                    </a:moveTo>
                    <a:cubicBezTo>
                      <a:pt x="2162" y="0"/>
                      <a:pt x="2056" y="27"/>
                      <a:pt x="1965" y="80"/>
                    </a:cubicBezTo>
                    <a:lnTo>
                      <a:pt x="191" y="1092"/>
                    </a:lnTo>
                    <a:cubicBezTo>
                      <a:pt x="24" y="1199"/>
                      <a:pt x="0" y="1342"/>
                      <a:pt x="155" y="1425"/>
                    </a:cubicBezTo>
                    <a:lnTo>
                      <a:pt x="2417" y="2735"/>
                    </a:lnTo>
                    <a:cubicBezTo>
                      <a:pt x="2503" y="2772"/>
                      <a:pt x="2591" y="2791"/>
                      <a:pt x="2678" y="2791"/>
                    </a:cubicBezTo>
                    <a:cubicBezTo>
                      <a:pt x="2785" y="2791"/>
                      <a:pt x="2890" y="2763"/>
                      <a:pt x="2989" y="2711"/>
                    </a:cubicBezTo>
                    <a:lnTo>
                      <a:pt x="4751" y="1687"/>
                    </a:lnTo>
                    <a:cubicBezTo>
                      <a:pt x="4929" y="1592"/>
                      <a:pt x="4941" y="1449"/>
                      <a:pt x="4798" y="1366"/>
                    </a:cubicBezTo>
                    <a:lnTo>
                      <a:pt x="2524" y="56"/>
                    </a:lnTo>
                    <a:cubicBezTo>
                      <a:pt x="2444" y="18"/>
                      <a:pt x="2356" y="0"/>
                      <a:pt x="226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67"/>
              <p:cNvSpPr/>
              <p:nvPr/>
            </p:nvSpPr>
            <p:spPr>
              <a:xfrm>
                <a:off x="3495663" y="3575275"/>
                <a:ext cx="123250" cy="69875"/>
              </a:xfrm>
              <a:custGeom>
                <a:rect b="b" l="l" r="r" t="t"/>
                <a:pathLst>
                  <a:path extrusionOk="0" h="2795" w="4930">
                    <a:moveTo>
                      <a:pt x="2253" y="0"/>
                    </a:moveTo>
                    <a:cubicBezTo>
                      <a:pt x="2150" y="0"/>
                      <a:pt x="2048" y="27"/>
                      <a:pt x="1953" y="84"/>
                    </a:cubicBezTo>
                    <a:lnTo>
                      <a:pt x="191" y="1096"/>
                    </a:lnTo>
                    <a:cubicBezTo>
                      <a:pt x="12" y="1191"/>
                      <a:pt x="1" y="1346"/>
                      <a:pt x="143" y="1429"/>
                    </a:cubicBezTo>
                    <a:lnTo>
                      <a:pt x="2406" y="2739"/>
                    </a:lnTo>
                    <a:cubicBezTo>
                      <a:pt x="2491" y="2776"/>
                      <a:pt x="2582" y="2795"/>
                      <a:pt x="2671" y="2795"/>
                    </a:cubicBezTo>
                    <a:cubicBezTo>
                      <a:pt x="2779" y="2795"/>
                      <a:pt x="2885" y="2767"/>
                      <a:pt x="2977" y="2715"/>
                    </a:cubicBezTo>
                    <a:lnTo>
                      <a:pt x="4751" y="1691"/>
                    </a:lnTo>
                    <a:cubicBezTo>
                      <a:pt x="4918" y="1596"/>
                      <a:pt x="4930" y="1441"/>
                      <a:pt x="4787" y="1370"/>
                    </a:cubicBezTo>
                    <a:lnTo>
                      <a:pt x="2525" y="60"/>
                    </a:lnTo>
                    <a:cubicBezTo>
                      <a:pt x="2435" y="21"/>
                      <a:pt x="2343" y="0"/>
                      <a:pt x="22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67"/>
              <p:cNvSpPr/>
              <p:nvPr/>
            </p:nvSpPr>
            <p:spPr>
              <a:xfrm>
                <a:off x="3583163" y="3625975"/>
                <a:ext cx="123575" cy="69775"/>
              </a:xfrm>
              <a:custGeom>
                <a:rect b="b" l="l" r="r" t="t"/>
                <a:pathLst>
                  <a:path extrusionOk="0" h="2791" w="4943">
                    <a:moveTo>
                      <a:pt x="2264" y="0"/>
                    </a:moveTo>
                    <a:cubicBezTo>
                      <a:pt x="2157" y="0"/>
                      <a:pt x="2052" y="28"/>
                      <a:pt x="1954" y="80"/>
                    </a:cubicBezTo>
                    <a:lnTo>
                      <a:pt x="191" y="1104"/>
                    </a:lnTo>
                    <a:cubicBezTo>
                      <a:pt x="13" y="1199"/>
                      <a:pt x="1" y="1342"/>
                      <a:pt x="144" y="1425"/>
                    </a:cubicBezTo>
                    <a:lnTo>
                      <a:pt x="2418" y="2735"/>
                    </a:lnTo>
                    <a:cubicBezTo>
                      <a:pt x="2498" y="2772"/>
                      <a:pt x="2586" y="2791"/>
                      <a:pt x="2674" y="2791"/>
                    </a:cubicBezTo>
                    <a:cubicBezTo>
                      <a:pt x="2782" y="2791"/>
                      <a:pt x="2891" y="2764"/>
                      <a:pt x="2989" y="2711"/>
                    </a:cubicBezTo>
                    <a:lnTo>
                      <a:pt x="4752" y="1687"/>
                    </a:lnTo>
                    <a:cubicBezTo>
                      <a:pt x="4918" y="1592"/>
                      <a:pt x="4942" y="1437"/>
                      <a:pt x="4799" y="1354"/>
                    </a:cubicBezTo>
                    <a:lnTo>
                      <a:pt x="2525" y="56"/>
                    </a:lnTo>
                    <a:cubicBezTo>
                      <a:pt x="2439" y="19"/>
                      <a:pt x="2351" y="0"/>
                      <a:pt x="226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67"/>
              <p:cNvSpPr/>
              <p:nvPr/>
            </p:nvSpPr>
            <p:spPr>
              <a:xfrm>
                <a:off x="3670688" y="3676275"/>
                <a:ext cx="123550" cy="69875"/>
              </a:xfrm>
              <a:custGeom>
                <a:rect b="b" l="l" r="r" t="t"/>
                <a:pathLst>
                  <a:path extrusionOk="0" h="2795" w="4942">
                    <a:moveTo>
                      <a:pt x="2268" y="0"/>
                    </a:moveTo>
                    <a:cubicBezTo>
                      <a:pt x="2160" y="0"/>
                      <a:pt x="2051" y="28"/>
                      <a:pt x="1953" y="80"/>
                    </a:cubicBezTo>
                    <a:lnTo>
                      <a:pt x="191" y="1104"/>
                    </a:lnTo>
                    <a:cubicBezTo>
                      <a:pt x="24" y="1199"/>
                      <a:pt x="0" y="1342"/>
                      <a:pt x="143" y="1425"/>
                    </a:cubicBezTo>
                    <a:lnTo>
                      <a:pt x="2417" y="2735"/>
                    </a:lnTo>
                    <a:cubicBezTo>
                      <a:pt x="2501" y="2774"/>
                      <a:pt x="2593" y="2795"/>
                      <a:pt x="2685" y="2795"/>
                    </a:cubicBezTo>
                    <a:cubicBezTo>
                      <a:pt x="2789" y="2795"/>
                      <a:pt x="2894" y="2768"/>
                      <a:pt x="2989" y="2711"/>
                    </a:cubicBezTo>
                    <a:lnTo>
                      <a:pt x="4751" y="1699"/>
                    </a:lnTo>
                    <a:cubicBezTo>
                      <a:pt x="4918" y="1604"/>
                      <a:pt x="4942" y="1449"/>
                      <a:pt x="4787" y="1366"/>
                    </a:cubicBezTo>
                    <a:lnTo>
                      <a:pt x="2525" y="56"/>
                    </a:lnTo>
                    <a:cubicBezTo>
                      <a:pt x="2444" y="19"/>
                      <a:pt x="2357" y="0"/>
                      <a:pt x="22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67"/>
              <p:cNvSpPr/>
              <p:nvPr/>
            </p:nvSpPr>
            <p:spPr>
              <a:xfrm>
                <a:off x="3758188" y="3726875"/>
                <a:ext cx="123550" cy="69925"/>
              </a:xfrm>
              <a:custGeom>
                <a:rect b="b" l="l" r="r" t="t"/>
                <a:pathLst>
                  <a:path extrusionOk="0" h="2797" w="4942">
                    <a:moveTo>
                      <a:pt x="2270" y="1"/>
                    </a:moveTo>
                    <a:cubicBezTo>
                      <a:pt x="2163" y="1"/>
                      <a:pt x="2057" y="28"/>
                      <a:pt x="1965" y="80"/>
                    </a:cubicBezTo>
                    <a:lnTo>
                      <a:pt x="191" y="1104"/>
                    </a:lnTo>
                    <a:cubicBezTo>
                      <a:pt x="25" y="1199"/>
                      <a:pt x="1" y="1342"/>
                      <a:pt x="156" y="1426"/>
                    </a:cubicBezTo>
                    <a:lnTo>
                      <a:pt x="2418" y="2735"/>
                    </a:lnTo>
                    <a:cubicBezTo>
                      <a:pt x="2504" y="2775"/>
                      <a:pt x="2599" y="2796"/>
                      <a:pt x="2694" y="2796"/>
                    </a:cubicBezTo>
                    <a:cubicBezTo>
                      <a:pt x="2795" y="2796"/>
                      <a:pt x="2897" y="2772"/>
                      <a:pt x="2989" y="2723"/>
                    </a:cubicBezTo>
                    <a:lnTo>
                      <a:pt x="4751" y="1699"/>
                    </a:lnTo>
                    <a:cubicBezTo>
                      <a:pt x="4918" y="1592"/>
                      <a:pt x="4942" y="1449"/>
                      <a:pt x="4787" y="1366"/>
                    </a:cubicBezTo>
                    <a:lnTo>
                      <a:pt x="2525" y="56"/>
                    </a:lnTo>
                    <a:cubicBezTo>
                      <a:pt x="2445" y="19"/>
                      <a:pt x="2357" y="1"/>
                      <a:pt x="227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67"/>
              <p:cNvSpPr/>
              <p:nvPr/>
            </p:nvSpPr>
            <p:spPr>
              <a:xfrm>
                <a:off x="3845713" y="3777475"/>
                <a:ext cx="123550" cy="69775"/>
              </a:xfrm>
              <a:custGeom>
                <a:rect b="b" l="l" r="r" t="t"/>
                <a:pathLst>
                  <a:path extrusionOk="0" h="2791" w="4942">
                    <a:moveTo>
                      <a:pt x="2268" y="1"/>
                    </a:moveTo>
                    <a:cubicBezTo>
                      <a:pt x="2160" y="1"/>
                      <a:pt x="2051" y="28"/>
                      <a:pt x="1953" y="80"/>
                    </a:cubicBezTo>
                    <a:lnTo>
                      <a:pt x="191" y="1104"/>
                    </a:lnTo>
                    <a:cubicBezTo>
                      <a:pt x="24" y="1199"/>
                      <a:pt x="0" y="1342"/>
                      <a:pt x="155" y="1426"/>
                    </a:cubicBezTo>
                    <a:lnTo>
                      <a:pt x="2417" y="2735"/>
                    </a:lnTo>
                    <a:cubicBezTo>
                      <a:pt x="2498" y="2773"/>
                      <a:pt x="2585" y="2791"/>
                      <a:pt x="2674" y="2791"/>
                    </a:cubicBezTo>
                    <a:cubicBezTo>
                      <a:pt x="2782" y="2791"/>
                      <a:pt x="2891" y="2764"/>
                      <a:pt x="2989" y="2711"/>
                    </a:cubicBezTo>
                    <a:lnTo>
                      <a:pt x="4751" y="1687"/>
                    </a:lnTo>
                    <a:cubicBezTo>
                      <a:pt x="4918" y="1592"/>
                      <a:pt x="4941" y="1449"/>
                      <a:pt x="4799" y="1366"/>
                    </a:cubicBezTo>
                    <a:lnTo>
                      <a:pt x="2524" y="56"/>
                    </a:lnTo>
                    <a:cubicBezTo>
                      <a:pt x="2444" y="19"/>
                      <a:pt x="2356" y="1"/>
                      <a:pt x="226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67"/>
              <p:cNvSpPr/>
              <p:nvPr/>
            </p:nvSpPr>
            <p:spPr>
              <a:xfrm>
                <a:off x="3933513" y="3828075"/>
                <a:ext cx="123250" cy="69800"/>
              </a:xfrm>
              <a:custGeom>
                <a:rect b="b" l="l" r="r" t="t"/>
                <a:pathLst>
                  <a:path extrusionOk="0" h="2792" w="4930">
                    <a:moveTo>
                      <a:pt x="2258" y="1"/>
                    </a:moveTo>
                    <a:cubicBezTo>
                      <a:pt x="2151" y="1"/>
                      <a:pt x="2045" y="28"/>
                      <a:pt x="1953" y="80"/>
                    </a:cubicBezTo>
                    <a:lnTo>
                      <a:pt x="179" y="1092"/>
                    </a:lnTo>
                    <a:cubicBezTo>
                      <a:pt x="13" y="1199"/>
                      <a:pt x="1" y="1342"/>
                      <a:pt x="144" y="1426"/>
                    </a:cubicBezTo>
                    <a:lnTo>
                      <a:pt x="2406" y="2735"/>
                    </a:lnTo>
                    <a:cubicBezTo>
                      <a:pt x="2491" y="2773"/>
                      <a:pt x="2582" y="2791"/>
                      <a:pt x="2672" y="2791"/>
                    </a:cubicBezTo>
                    <a:cubicBezTo>
                      <a:pt x="2782" y="2791"/>
                      <a:pt x="2891" y="2764"/>
                      <a:pt x="2989" y="2711"/>
                    </a:cubicBezTo>
                    <a:lnTo>
                      <a:pt x="4739" y="1688"/>
                    </a:lnTo>
                    <a:cubicBezTo>
                      <a:pt x="4918" y="1592"/>
                      <a:pt x="4930" y="1449"/>
                      <a:pt x="4787" y="1366"/>
                    </a:cubicBezTo>
                    <a:lnTo>
                      <a:pt x="2513" y="56"/>
                    </a:lnTo>
                    <a:cubicBezTo>
                      <a:pt x="2432" y="19"/>
                      <a:pt x="2345" y="1"/>
                      <a:pt x="22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67"/>
              <p:cNvSpPr/>
              <p:nvPr/>
            </p:nvSpPr>
            <p:spPr>
              <a:xfrm>
                <a:off x="3080738" y="3241325"/>
                <a:ext cx="132775" cy="75600"/>
              </a:xfrm>
              <a:custGeom>
                <a:rect b="b" l="l" r="r" t="t"/>
                <a:pathLst>
                  <a:path extrusionOk="0" h="3024" w="5311">
                    <a:moveTo>
                      <a:pt x="2285" y="0"/>
                    </a:moveTo>
                    <a:cubicBezTo>
                      <a:pt x="2192" y="0"/>
                      <a:pt x="2099" y="25"/>
                      <a:pt x="2012" y="71"/>
                    </a:cubicBezTo>
                    <a:lnTo>
                      <a:pt x="155" y="1143"/>
                    </a:lnTo>
                    <a:cubicBezTo>
                      <a:pt x="12" y="1226"/>
                      <a:pt x="0" y="1345"/>
                      <a:pt x="119" y="1417"/>
                    </a:cubicBezTo>
                    <a:lnTo>
                      <a:pt x="2810" y="2976"/>
                    </a:lnTo>
                    <a:cubicBezTo>
                      <a:pt x="2879" y="3008"/>
                      <a:pt x="2952" y="3023"/>
                      <a:pt x="3025" y="3023"/>
                    </a:cubicBezTo>
                    <a:cubicBezTo>
                      <a:pt x="3118" y="3023"/>
                      <a:pt x="3212" y="2999"/>
                      <a:pt x="3298" y="2952"/>
                    </a:cubicBezTo>
                    <a:lnTo>
                      <a:pt x="5156" y="1881"/>
                    </a:lnTo>
                    <a:cubicBezTo>
                      <a:pt x="5299" y="1798"/>
                      <a:pt x="5310" y="1678"/>
                      <a:pt x="5191" y="1607"/>
                    </a:cubicBezTo>
                    <a:lnTo>
                      <a:pt x="2501" y="47"/>
                    </a:lnTo>
                    <a:cubicBezTo>
                      <a:pt x="2432" y="16"/>
                      <a:pt x="2359" y="0"/>
                      <a:pt x="228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67"/>
              <p:cNvSpPr/>
              <p:nvPr/>
            </p:nvSpPr>
            <p:spPr>
              <a:xfrm>
                <a:off x="3178963" y="3298175"/>
                <a:ext cx="133075" cy="75600"/>
              </a:xfrm>
              <a:custGeom>
                <a:rect b="b" l="l" r="r" t="t"/>
                <a:pathLst>
                  <a:path extrusionOk="0" h="3024" w="5323">
                    <a:moveTo>
                      <a:pt x="2286" y="1"/>
                    </a:moveTo>
                    <a:cubicBezTo>
                      <a:pt x="2195" y="1"/>
                      <a:pt x="2104" y="25"/>
                      <a:pt x="2024" y="71"/>
                    </a:cubicBezTo>
                    <a:lnTo>
                      <a:pt x="155" y="1143"/>
                    </a:lnTo>
                    <a:cubicBezTo>
                      <a:pt x="12" y="1226"/>
                      <a:pt x="0" y="1345"/>
                      <a:pt x="131" y="1417"/>
                    </a:cubicBezTo>
                    <a:lnTo>
                      <a:pt x="2822" y="2976"/>
                    </a:lnTo>
                    <a:cubicBezTo>
                      <a:pt x="2891" y="3008"/>
                      <a:pt x="2964" y="3023"/>
                      <a:pt x="3036" y="3023"/>
                    </a:cubicBezTo>
                    <a:cubicBezTo>
                      <a:pt x="3128" y="3023"/>
                      <a:pt x="3219" y="2999"/>
                      <a:pt x="3298" y="2953"/>
                    </a:cubicBezTo>
                    <a:lnTo>
                      <a:pt x="5156" y="1881"/>
                    </a:lnTo>
                    <a:cubicBezTo>
                      <a:pt x="5299" y="1798"/>
                      <a:pt x="5322" y="1679"/>
                      <a:pt x="5191" y="1607"/>
                    </a:cubicBezTo>
                    <a:lnTo>
                      <a:pt x="2501" y="47"/>
                    </a:lnTo>
                    <a:cubicBezTo>
                      <a:pt x="2432" y="16"/>
                      <a:pt x="2359" y="1"/>
                      <a:pt x="228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67"/>
              <p:cNvSpPr/>
              <p:nvPr/>
            </p:nvSpPr>
            <p:spPr>
              <a:xfrm>
                <a:off x="3277488" y="3354900"/>
                <a:ext cx="132775" cy="75600"/>
              </a:xfrm>
              <a:custGeom>
                <a:rect b="b" l="l" r="r" t="t"/>
                <a:pathLst>
                  <a:path extrusionOk="0" h="3024" w="5311">
                    <a:moveTo>
                      <a:pt x="2256" y="0"/>
                    </a:moveTo>
                    <a:cubicBezTo>
                      <a:pt x="2170" y="0"/>
                      <a:pt x="2087" y="21"/>
                      <a:pt x="2012" y="64"/>
                    </a:cubicBezTo>
                    <a:lnTo>
                      <a:pt x="155" y="1148"/>
                    </a:lnTo>
                    <a:cubicBezTo>
                      <a:pt x="12" y="1231"/>
                      <a:pt x="0" y="1350"/>
                      <a:pt x="119" y="1422"/>
                    </a:cubicBezTo>
                    <a:lnTo>
                      <a:pt x="2810" y="2981"/>
                    </a:lnTo>
                    <a:cubicBezTo>
                      <a:pt x="2881" y="3009"/>
                      <a:pt x="2957" y="3023"/>
                      <a:pt x="3032" y="3023"/>
                    </a:cubicBezTo>
                    <a:cubicBezTo>
                      <a:pt x="3121" y="3023"/>
                      <a:pt x="3209" y="3003"/>
                      <a:pt x="3286" y="2958"/>
                    </a:cubicBezTo>
                    <a:lnTo>
                      <a:pt x="5156" y="1886"/>
                    </a:lnTo>
                    <a:cubicBezTo>
                      <a:pt x="5299" y="1803"/>
                      <a:pt x="5310" y="1672"/>
                      <a:pt x="5191" y="1600"/>
                    </a:cubicBezTo>
                    <a:lnTo>
                      <a:pt x="2489" y="53"/>
                    </a:lnTo>
                    <a:cubicBezTo>
                      <a:pt x="2414" y="18"/>
                      <a:pt x="2334" y="0"/>
                      <a:pt x="225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67"/>
              <p:cNvSpPr/>
              <p:nvPr/>
            </p:nvSpPr>
            <p:spPr>
              <a:xfrm>
                <a:off x="3375713" y="3411575"/>
                <a:ext cx="133075" cy="75600"/>
              </a:xfrm>
              <a:custGeom>
                <a:rect b="b" l="l" r="r" t="t"/>
                <a:pathLst>
                  <a:path extrusionOk="0" h="3024" w="5323">
                    <a:moveTo>
                      <a:pt x="2286" y="1"/>
                    </a:moveTo>
                    <a:cubicBezTo>
                      <a:pt x="2195" y="1"/>
                      <a:pt x="2104" y="25"/>
                      <a:pt x="2024" y="71"/>
                    </a:cubicBezTo>
                    <a:lnTo>
                      <a:pt x="167" y="1143"/>
                    </a:lnTo>
                    <a:cubicBezTo>
                      <a:pt x="24" y="1226"/>
                      <a:pt x="0" y="1345"/>
                      <a:pt x="131" y="1417"/>
                    </a:cubicBezTo>
                    <a:lnTo>
                      <a:pt x="2822" y="2977"/>
                    </a:lnTo>
                    <a:cubicBezTo>
                      <a:pt x="2891" y="3008"/>
                      <a:pt x="2964" y="3024"/>
                      <a:pt x="3036" y="3024"/>
                    </a:cubicBezTo>
                    <a:cubicBezTo>
                      <a:pt x="3128" y="3024"/>
                      <a:pt x="3219" y="2999"/>
                      <a:pt x="3298" y="2953"/>
                    </a:cubicBezTo>
                    <a:lnTo>
                      <a:pt x="5168" y="1881"/>
                    </a:lnTo>
                    <a:cubicBezTo>
                      <a:pt x="5311" y="1798"/>
                      <a:pt x="5322" y="1679"/>
                      <a:pt x="5203" y="1607"/>
                    </a:cubicBezTo>
                    <a:lnTo>
                      <a:pt x="2501" y="48"/>
                    </a:lnTo>
                    <a:cubicBezTo>
                      <a:pt x="2432" y="16"/>
                      <a:pt x="2359" y="1"/>
                      <a:pt x="228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67"/>
              <p:cNvSpPr/>
              <p:nvPr/>
            </p:nvSpPr>
            <p:spPr>
              <a:xfrm>
                <a:off x="3473938" y="3468425"/>
                <a:ext cx="133075" cy="75600"/>
              </a:xfrm>
              <a:custGeom>
                <a:rect b="b" l="l" r="r" t="t"/>
                <a:pathLst>
                  <a:path extrusionOk="0" h="3024" w="5323">
                    <a:moveTo>
                      <a:pt x="2286" y="1"/>
                    </a:moveTo>
                    <a:cubicBezTo>
                      <a:pt x="2195" y="1"/>
                      <a:pt x="2104" y="25"/>
                      <a:pt x="2024" y="72"/>
                    </a:cubicBezTo>
                    <a:lnTo>
                      <a:pt x="167" y="1143"/>
                    </a:lnTo>
                    <a:cubicBezTo>
                      <a:pt x="24" y="1226"/>
                      <a:pt x="0" y="1346"/>
                      <a:pt x="131" y="1417"/>
                    </a:cubicBezTo>
                    <a:lnTo>
                      <a:pt x="2822" y="2977"/>
                    </a:lnTo>
                    <a:cubicBezTo>
                      <a:pt x="2891" y="3008"/>
                      <a:pt x="2964" y="3024"/>
                      <a:pt x="3036" y="3024"/>
                    </a:cubicBezTo>
                    <a:cubicBezTo>
                      <a:pt x="3128" y="3024"/>
                      <a:pt x="3219" y="2999"/>
                      <a:pt x="3298" y="2953"/>
                    </a:cubicBezTo>
                    <a:lnTo>
                      <a:pt x="5168" y="1881"/>
                    </a:lnTo>
                    <a:cubicBezTo>
                      <a:pt x="5311" y="1798"/>
                      <a:pt x="5322" y="1679"/>
                      <a:pt x="5203" y="1607"/>
                    </a:cubicBezTo>
                    <a:lnTo>
                      <a:pt x="2501" y="48"/>
                    </a:lnTo>
                    <a:cubicBezTo>
                      <a:pt x="2432" y="16"/>
                      <a:pt x="2359" y="1"/>
                      <a:pt x="228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67"/>
              <p:cNvSpPr/>
              <p:nvPr/>
            </p:nvSpPr>
            <p:spPr>
              <a:xfrm>
                <a:off x="3572463" y="3525275"/>
                <a:ext cx="132775" cy="75600"/>
              </a:xfrm>
              <a:custGeom>
                <a:rect b="b" l="l" r="r" t="t"/>
                <a:pathLst>
                  <a:path extrusionOk="0" h="3024" w="5311">
                    <a:moveTo>
                      <a:pt x="2285" y="1"/>
                    </a:moveTo>
                    <a:cubicBezTo>
                      <a:pt x="2192" y="1"/>
                      <a:pt x="2099" y="25"/>
                      <a:pt x="2013" y="72"/>
                    </a:cubicBezTo>
                    <a:lnTo>
                      <a:pt x="155" y="1143"/>
                    </a:lnTo>
                    <a:cubicBezTo>
                      <a:pt x="12" y="1227"/>
                      <a:pt x="0" y="1346"/>
                      <a:pt x="119" y="1417"/>
                    </a:cubicBezTo>
                    <a:lnTo>
                      <a:pt x="2810" y="2977"/>
                    </a:lnTo>
                    <a:cubicBezTo>
                      <a:pt x="2879" y="3008"/>
                      <a:pt x="2952" y="3024"/>
                      <a:pt x="3026" y="3024"/>
                    </a:cubicBezTo>
                    <a:cubicBezTo>
                      <a:pt x="3118" y="3024"/>
                      <a:pt x="3212" y="2999"/>
                      <a:pt x="3298" y="2953"/>
                    </a:cubicBezTo>
                    <a:lnTo>
                      <a:pt x="5156" y="1881"/>
                    </a:lnTo>
                    <a:cubicBezTo>
                      <a:pt x="5299" y="1798"/>
                      <a:pt x="5311" y="1679"/>
                      <a:pt x="5191" y="1608"/>
                    </a:cubicBezTo>
                    <a:lnTo>
                      <a:pt x="2501" y="48"/>
                    </a:lnTo>
                    <a:cubicBezTo>
                      <a:pt x="2432" y="16"/>
                      <a:pt x="2359" y="1"/>
                      <a:pt x="228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67"/>
              <p:cNvSpPr/>
              <p:nvPr/>
            </p:nvSpPr>
            <p:spPr>
              <a:xfrm>
                <a:off x="3670688" y="3582000"/>
                <a:ext cx="133075" cy="75600"/>
              </a:xfrm>
              <a:custGeom>
                <a:rect b="b" l="l" r="r" t="t"/>
                <a:pathLst>
                  <a:path extrusionOk="0" h="3024" w="5323">
                    <a:moveTo>
                      <a:pt x="2268" y="1"/>
                    </a:moveTo>
                    <a:cubicBezTo>
                      <a:pt x="2182" y="1"/>
                      <a:pt x="2099" y="22"/>
                      <a:pt x="2024" y="65"/>
                    </a:cubicBezTo>
                    <a:lnTo>
                      <a:pt x="167" y="1148"/>
                    </a:lnTo>
                    <a:cubicBezTo>
                      <a:pt x="12" y="1232"/>
                      <a:pt x="0" y="1351"/>
                      <a:pt x="131" y="1422"/>
                    </a:cubicBezTo>
                    <a:lnTo>
                      <a:pt x="2822" y="2982"/>
                    </a:lnTo>
                    <a:cubicBezTo>
                      <a:pt x="2893" y="3009"/>
                      <a:pt x="2969" y="3024"/>
                      <a:pt x="3044" y="3024"/>
                    </a:cubicBezTo>
                    <a:cubicBezTo>
                      <a:pt x="3133" y="3024"/>
                      <a:pt x="3221" y="3003"/>
                      <a:pt x="3298" y="2958"/>
                    </a:cubicBezTo>
                    <a:lnTo>
                      <a:pt x="5156" y="1887"/>
                    </a:lnTo>
                    <a:cubicBezTo>
                      <a:pt x="5299" y="1803"/>
                      <a:pt x="5323" y="1672"/>
                      <a:pt x="5192" y="1601"/>
                    </a:cubicBezTo>
                    <a:lnTo>
                      <a:pt x="2501" y="53"/>
                    </a:lnTo>
                    <a:cubicBezTo>
                      <a:pt x="2426" y="19"/>
                      <a:pt x="2346" y="1"/>
                      <a:pt x="226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67"/>
              <p:cNvSpPr/>
              <p:nvPr/>
            </p:nvSpPr>
            <p:spPr>
              <a:xfrm>
                <a:off x="3769213" y="3638850"/>
                <a:ext cx="132775" cy="75575"/>
              </a:xfrm>
              <a:custGeom>
                <a:rect b="b" l="l" r="r" t="t"/>
                <a:pathLst>
                  <a:path extrusionOk="0" h="3023" w="5311">
                    <a:moveTo>
                      <a:pt x="2266" y="1"/>
                    </a:moveTo>
                    <a:cubicBezTo>
                      <a:pt x="2180" y="1"/>
                      <a:pt x="2093" y="22"/>
                      <a:pt x="2013" y="65"/>
                    </a:cubicBezTo>
                    <a:lnTo>
                      <a:pt x="155" y="1137"/>
                    </a:lnTo>
                    <a:cubicBezTo>
                      <a:pt x="12" y="1220"/>
                      <a:pt x="0" y="1351"/>
                      <a:pt x="119" y="1422"/>
                    </a:cubicBezTo>
                    <a:lnTo>
                      <a:pt x="2810" y="2970"/>
                    </a:lnTo>
                    <a:cubicBezTo>
                      <a:pt x="2885" y="3004"/>
                      <a:pt x="2965" y="3022"/>
                      <a:pt x="3045" y="3022"/>
                    </a:cubicBezTo>
                    <a:cubicBezTo>
                      <a:pt x="3131" y="3022"/>
                      <a:pt x="3218" y="3001"/>
                      <a:pt x="3298" y="2958"/>
                    </a:cubicBezTo>
                    <a:lnTo>
                      <a:pt x="5156" y="1875"/>
                    </a:lnTo>
                    <a:cubicBezTo>
                      <a:pt x="5299" y="1803"/>
                      <a:pt x="5311" y="1672"/>
                      <a:pt x="5192" y="1601"/>
                    </a:cubicBezTo>
                    <a:lnTo>
                      <a:pt x="2501" y="53"/>
                    </a:lnTo>
                    <a:cubicBezTo>
                      <a:pt x="2426" y="19"/>
                      <a:pt x="2346" y="1"/>
                      <a:pt x="22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67"/>
              <p:cNvSpPr/>
              <p:nvPr/>
            </p:nvSpPr>
            <p:spPr>
              <a:xfrm>
                <a:off x="3867438" y="3695550"/>
                <a:ext cx="132775" cy="75600"/>
              </a:xfrm>
              <a:custGeom>
                <a:rect b="b" l="l" r="r" t="t"/>
                <a:pathLst>
                  <a:path extrusionOk="0" h="3024" w="5311">
                    <a:moveTo>
                      <a:pt x="2285" y="0"/>
                    </a:moveTo>
                    <a:cubicBezTo>
                      <a:pt x="2193" y="0"/>
                      <a:pt x="2099" y="25"/>
                      <a:pt x="2013" y="71"/>
                    </a:cubicBezTo>
                    <a:lnTo>
                      <a:pt x="155" y="1143"/>
                    </a:lnTo>
                    <a:cubicBezTo>
                      <a:pt x="12" y="1226"/>
                      <a:pt x="0" y="1357"/>
                      <a:pt x="120" y="1428"/>
                    </a:cubicBezTo>
                    <a:lnTo>
                      <a:pt x="2822" y="2976"/>
                    </a:lnTo>
                    <a:cubicBezTo>
                      <a:pt x="2891" y="3008"/>
                      <a:pt x="2962" y="3023"/>
                      <a:pt x="3033" y="3023"/>
                    </a:cubicBezTo>
                    <a:cubicBezTo>
                      <a:pt x="3122" y="3023"/>
                      <a:pt x="3212" y="2999"/>
                      <a:pt x="3298" y="2952"/>
                    </a:cubicBezTo>
                    <a:lnTo>
                      <a:pt x="5156" y="1881"/>
                    </a:lnTo>
                    <a:cubicBezTo>
                      <a:pt x="5299" y="1797"/>
                      <a:pt x="5311" y="1678"/>
                      <a:pt x="5192" y="1607"/>
                    </a:cubicBezTo>
                    <a:lnTo>
                      <a:pt x="2501" y="47"/>
                    </a:lnTo>
                    <a:cubicBezTo>
                      <a:pt x="2432" y="16"/>
                      <a:pt x="2359" y="0"/>
                      <a:pt x="228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67"/>
              <p:cNvSpPr/>
              <p:nvPr/>
            </p:nvSpPr>
            <p:spPr>
              <a:xfrm>
                <a:off x="3965963" y="3752400"/>
                <a:ext cx="132775" cy="75600"/>
              </a:xfrm>
              <a:custGeom>
                <a:rect b="b" l="l" r="r" t="t"/>
                <a:pathLst>
                  <a:path extrusionOk="0" h="3024" w="5311">
                    <a:moveTo>
                      <a:pt x="2274" y="0"/>
                    </a:moveTo>
                    <a:cubicBezTo>
                      <a:pt x="2183" y="0"/>
                      <a:pt x="2092" y="25"/>
                      <a:pt x="2013" y="71"/>
                    </a:cubicBezTo>
                    <a:lnTo>
                      <a:pt x="155" y="1143"/>
                    </a:lnTo>
                    <a:cubicBezTo>
                      <a:pt x="12" y="1226"/>
                      <a:pt x="0" y="1345"/>
                      <a:pt x="119" y="1417"/>
                    </a:cubicBezTo>
                    <a:lnTo>
                      <a:pt x="2810" y="2976"/>
                    </a:lnTo>
                    <a:cubicBezTo>
                      <a:pt x="2879" y="3008"/>
                      <a:pt x="2952" y="3023"/>
                      <a:pt x="3025" y="3023"/>
                    </a:cubicBezTo>
                    <a:cubicBezTo>
                      <a:pt x="3116" y="3023"/>
                      <a:pt x="3207" y="2999"/>
                      <a:pt x="3287" y="2952"/>
                    </a:cubicBezTo>
                    <a:lnTo>
                      <a:pt x="5156" y="1881"/>
                    </a:lnTo>
                    <a:cubicBezTo>
                      <a:pt x="5299" y="1798"/>
                      <a:pt x="5311" y="1678"/>
                      <a:pt x="5192" y="1607"/>
                    </a:cubicBezTo>
                    <a:lnTo>
                      <a:pt x="2489" y="47"/>
                    </a:lnTo>
                    <a:cubicBezTo>
                      <a:pt x="2420" y="16"/>
                      <a:pt x="2347" y="0"/>
                      <a:pt x="227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67"/>
              <p:cNvSpPr/>
              <p:nvPr/>
            </p:nvSpPr>
            <p:spPr>
              <a:xfrm>
                <a:off x="4064188" y="3809250"/>
                <a:ext cx="133075" cy="75600"/>
              </a:xfrm>
              <a:custGeom>
                <a:rect b="b" l="l" r="r" t="t"/>
                <a:pathLst>
                  <a:path extrusionOk="0" h="3024" w="5323">
                    <a:moveTo>
                      <a:pt x="2286" y="0"/>
                    </a:moveTo>
                    <a:cubicBezTo>
                      <a:pt x="2195" y="0"/>
                      <a:pt x="2104" y="25"/>
                      <a:pt x="2025" y="71"/>
                    </a:cubicBezTo>
                    <a:lnTo>
                      <a:pt x="155" y="1143"/>
                    </a:lnTo>
                    <a:cubicBezTo>
                      <a:pt x="12" y="1226"/>
                      <a:pt x="0" y="1345"/>
                      <a:pt x="120" y="1417"/>
                    </a:cubicBezTo>
                    <a:lnTo>
                      <a:pt x="2822" y="2976"/>
                    </a:lnTo>
                    <a:cubicBezTo>
                      <a:pt x="2891" y="3008"/>
                      <a:pt x="2964" y="3023"/>
                      <a:pt x="3037" y="3023"/>
                    </a:cubicBezTo>
                    <a:cubicBezTo>
                      <a:pt x="3128" y="3023"/>
                      <a:pt x="3219" y="2999"/>
                      <a:pt x="3299" y="2953"/>
                    </a:cubicBezTo>
                    <a:lnTo>
                      <a:pt x="5168" y="1881"/>
                    </a:lnTo>
                    <a:cubicBezTo>
                      <a:pt x="5311" y="1798"/>
                      <a:pt x="5323" y="1667"/>
                      <a:pt x="5204" y="1607"/>
                    </a:cubicBezTo>
                    <a:lnTo>
                      <a:pt x="2501" y="47"/>
                    </a:lnTo>
                    <a:cubicBezTo>
                      <a:pt x="2432" y="16"/>
                      <a:pt x="2359" y="0"/>
                      <a:pt x="228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67"/>
              <p:cNvSpPr/>
              <p:nvPr/>
            </p:nvSpPr>
            <p:spPr>
              <a:xfrm>
                <a:off x="3915663" y="4005975"/>
                <a:ext cx="145875" cy="83075"/>
              </a:xfrm>
              <a:custGeom>
                <a:rect b="b" l="l" r="r" t="t"/>
                <a:pathLst>
                  <a:path extrusionOk="0" h="3323" w="5835">
                    <a:moveTo>
                      <a:pt x="2283" y="0"/>
                    </a:moveTo>
                    <a:cubicBezTo>
                      <a:pt x="2200" y="0"/>
                      <a:pt x="2119" y="22"/>
                      <a:pt x="2048" y="60"/>
                    </a:cubicBezTo>
                    <a:lnTo>
                      <a:pt x="155" y="1156"/>
                    </a:lnTo>
                    <a:cubicBezTo>
                      <a:pt x="12" y="1227"/>
                      <a:pt x="0" y="1346"/>
                      <a:pt x="119" y="1418"/>
                    </a:cubicBezTo>
                    <a:lnTo>
                      <a:pt x="3346" y="3275"/>
                    </a:lnTo>
                    <a:cubicBezTo>
                      <a:pt x="3411" y="3308"/>
                      <a:pt x="3482" y="3323"/>
                      <a:pt x="3553" y="3323"/>
                    </a:cubicBezTo>
                    <a:cubicBezTo>
                      <a:pt x="3637" y="3323"/>
                      <a:pt x="3721" y="3302"/>
                      <a:pt x="3798" y="3263"/>
                    </a:cubicBezTo>
                    <a:lnTo>
                      <a:pt x="5680" y="2168"/>
                    </a:lnTo>
                    <a:cubicBezTo>
                      <a:pt x="5811" y="2096"/>
                      <a:pt x="5834" y="1977"/>
                      <a:pt x="5715" y="1906"/>
                    </a:cubicBezTo>
                    <a:lnTo>
                      <a:pt x="2489" y="48"/>
                    </a:lnTo>
                    <a:cubicBezTo>
                      <a:pt x="2423" y="16"/>
                      <a:pt x="2353" y="0"/>
                      <a:pt x="22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67"/>
              <p:cNvSpPr/>
              <p:nvPr/>
            </p:nvSpPr>
            <p:spPr>
              <a:xfrm>
                <a:off x="3809388" y="3944650"/>
                <a:ext cx="145875" cy="83100"/>
              </a:xfrm>
              <a:custGeom>
                <a:rect b="b" l="l" r="r" t="t"/>
                <a:pathLst>
                  <a:path extrusionOk="0" h="3324" w="5835">
                    <a:moveTo>
                      <a:pt x="2282" y="1"/>
                    </a:moveTo>
                    <a:cubicBezTo>
                      <a:pt x="2198" y="1"/>
                      <a:pt x="2114" y="22"/>
                      <a:pt x="2037" y="61"/>
                    </a:cubicBezTo>
                    <a:lnTo>
                      <a:pt x="156" y="1156"/>
                    </a:lnTo>
                    <a:cubicBezTo>
                      <a:pt x="13" y="1227"/>
                      <a:pt x="1" y="1347"/>
                      <a:pt x="120" y="1418"/>
                    </a:cubicBezTo>
                    <a:lnTo>
                      <a:pt x="3346" y="3275"/>
                    </a:lnTo>
                    <a:cubicBezTo>
                      <a:pt x="3412" y="3308"/>
                      <a:pt x="3482" y="3323"/>
                      <a:pt x="3552" y="3323"/>
                    </a:cubicBezTo>
                    <a:cubicBezTo>
                      <a:pt x="3635" y="3323"/>
                      <a:pt x="3716" y="3302"/>
                      <a:pt x="3787" y="3263"/>
                    </a:cubicBezTo>
                    <a:lnTo>
                      <a:pt x="5680" y="2168"/>
                    </a:lnTo>
                    <a:cubicBezTo>
                      <a:pt x="5811" y="2097"/>
                      <a:pt x="5835" y="1978"/>
                      <a:pt x="5716" y="1906"/>
                    </a:cubicBezTo>
                    <a:lnTo>
                      <a:pt x="2489" y="49"/>
                    </a:lnTo>
                    <a:cubicBezTo>
                      <a:pt x="2424" y="16"/>
                      <a:pt x="2353" y="1"/>
                      <a:pt x="228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67"/>
              <p:cNvSpPr/>
              <p:nvPr/>
            </p:nvSpPr>
            <p:spPr>
              <a:xfrm>
                <a:off x="3703138" y="3883350"/>
                <a:ext cx="145875" cy="82950"/>
              </a:xfrm>
              <a:custGeom>
                <a:rect b="b" l="l" r="r" t="t"/>
                <a:pathLst>
                  <a:path extrusionOk="0" h="3318" w="5835">
                    <a:moveTo>
                      <a:pt x="2282" y="0"/>
                    </a:moveTo>
                    <a:cubicBezTo>
                      <a:pt x="2198" y="0"/>
                      <a:pt x="2114" y="21"/>
                      <a:pt x="2036" y="60"/>
                    </a:cubicBezTo>
                    <a:lnTo>
                      <a:pt x="143" y="1155"/>
                    </a:lnTo>
                    <a:cubicBezTo>
                      <a:pt x="12" y="1227"/>
                      <a:pt x="0" y="1346"/>
                      <a:pt x="119" y="1417"/>
                    </a:cubicBezTo>
                    <a:lnTo>
                      <a:pt x="3346" y="3275"/>
                    </a:lnTo>
                    <a:cubicBezTo>
                      <a:pt x="3414" y="3303"/>
                      <a:pt x="3488" y="3318"/>
                      <a:pt x="3560" y="3318"/>
                    </a:cubicBezTo>
                    <a:cubicBezTo>
                      <a:pt x="3640" y="3318"/>
                      <a:pt x="3718" y="3300"/>
                      <a:pt x="3786" y="3263"/>
                    </a:cubicBezTo>
                    <a:lnTo>
                      <a:pt x="5679" y="2167"/>
                    </a:lnTo>
                    <a:cubicBezTo>
                      <a:pt x="5810" y="2084"/>
                      <a:pt x="5834" y="1977"/>
                      <a:pt x="5715" y="1905"/>
                    </a:cubicBezTo>
                    <a:lnTo>
                      <a:pt x="2489" y="48"/>
                    </a:lnTo>
                    <a:cubicBezTo>
                      <a:pt x="2423" y="15"/>
                      <a:pt x="2353" y="0"/>
                      <a:pt x="22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67"/>
              <p:cNvSpPr/>
              <p:nvPr/>
            </p:nvSpPr>
            <p:spPr>
              <a:xfrm>
                <a:off x="3042338" y="3501700"/>
                <a:ext cx="700400" cy="403300"/>
              </a:xfrm>
              <a:custGeom>
                <a:rect b="b" l="l" r="r" t="t"/>
                <a:pathLst>
                  <a:path extrusionOk="0" h="16132" w="28016">
                    <a:moveTo>
                      <a:pt x="2294" y="0"/>
                    </a:moveTo>
                    <a:cubicBezTo>
                      <a:pt x="2206" y="0"/>
                      <a:pt x="2117" y="22"/>
                      <a:pt x="2036" y="62"/>
                    </a:cubicBezTo>
                    <a:lnTo>
                      <a:pt x="155" y="1158"/>
                    </a:lnTo>
                    <a:cubicBezTo>
                      <a:pt x="12" y="1229"/>
                      <a:pt x="0" y="1348"/>
                      <a:pt x="119" y="1419"/>
                    </a:cubicBezTo>
                    <a:lnTo>
                      <a:pt x="25539" y="16088"/>
                    </a:lnTo>
                    <a:cubicBezTo>
                      <a:pt x="25607" y="16116"/>
                      <a:pt x="25678" y="16131"/>
                      <a:pt x="25749" y="16131"/>
                    </a:cubicBezTo>
                    <a:cubicBezTo>
                      <a:pt x="25827" y="16131"/>
                      <a:pt x="25905" y="16113"/>
                      <a:pt x="25980" y="16076"/>
                    </a:cubicBezTo>
                    <a:lnTo>
                      <a:pt x="27873" y="14981"/>
                    </a:lnTo>
                    <a:cubicBezTo>
                      <a:pt x="28004" y="14897"/>
                      <a:pt x="28016" y="14790"/>
                      <a:pt x="27909" y="14719"/>
                    </a:cubicBezTo>
                    <a:lnTo>
                      <a:pt x="2489" y="38"/>
                    </a:lnTo>
                    <a:cubicBezTo>
                      <a:pt x="2427" y="13"/>
                      <a:pt x="2361" y="0"/>
                      <a:pt x="22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14" name="Google Shape;1614;p67"/>
            <p:cNvSpPr/>
            <p:nvPr/>
          </p:nvSpPr>
          <p:spPr>
            <a:xfrm>
              <a:off x="3548638" y="2988300"/>
              <a:ext cx="838525" cy="489075"/>
            </a:xfrm>
            <a:custGeom>
              <a:rect b="b" l="l" r="r" t="t"/>
              <a:pathLst>
                <a:path extrusionOk="0" h="19563" w="33541">
                  <a:moveTo>
                    <a:pt x="32481" y="13526"/>
                  </a:moveTo>
                  <a:lnTo>
                    <a:pt x="9585" y="298"/>
                  </a:lnTo>
                  <a:cubicBezTo>
                    <a:pt x="9073" y="0"/>
                    <a:pt x="8180" y="48"/>
                    <a:pt x="7585" y="381"/>
                  </a:cubicBezTo>
                  <a:lnTo>
                    <a:pt x="680" y="4370"/>
                  </a:lnTo>
                  <a:lnTo>
                    <a:pt x="1" y="4215"/>
                  </a:lnTo>
                  <a:lnTo>
                    <a:pt x="1" y="5132"/>
                  </a:lnTo>
                  <a:cubicBezTo>
                    <a:pt x="25" y="5346"/>
                    <a:pt x="156" y="5537"/>
                    <a:pt x="346" y="5632"/>
                  </a:cubicBezTo>
                  <a:lnTo>
                    <a:pt x="23968" y="19265"/>
                  </a:lnTo>
                  <a:cubicBezTo>
                    <a:pt x="24480" y="19562"/>
                    <a:pt x="25373" y="19527"/>
                    <a:pt x="25968" y="19181"/>
                  </a:cubicBezTo>
                  <a:lnTo>
                    <a:pt x="33053" y="15098"/>
                  </a:lnTo>
                  <a:cubicBezTo>
                    <a:pt x="33374" y="14907"/>
                    <a:pt x="33541" y="14669"/>
                    <a:pt x="33541" y="14443"/>
                  </a:cubicBezTo>
                  <a:lnTo>
                    <a:pt x="33541" y="13526"/>
                  </a:lnTo>
                  <a:close/>
                </a:path>
              </a:pathLst>
            </a:custGeom>
            <a:gradFill>
              <a:gsLst>
                <a:gs pos="0">
                  <a:schemeClr val="accent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67"/>
            <p:cNvSpPr/>
            <p:nvPr/>
          </p:nvSpPr>
          <p:spPr>
            <a:xfrm>
              <a:off x="3548638" y="2968000"/>
              <a:ext cx="838525" cy="484075"/>
            </a:xfrm>
            <a:custGeom>
              <a:rect b="b" l="l" r="r" t="t"/>
              <a:pathLst>
                <a:path extrusionOk="0" h="19363" w="33541">
                  <a:moveTo>
                    <a:pt x="8720" y="1"/>
                  </a:moveTo>
                  <a:cubicBezTo>
                    <a:pt x="8327" y="1"/>
                    <a:pt x="7911" y="94"/>
                    <a:pt x="7585" y="277"/>
                  </a:cubicBezTo>
                  <a:lnTo>
                    <a:pt x="489" y="4372"/>
                  </a:lnTo>
                  <a:cubicBezTo>
                    <a:pt x="168" y="4563"/>
                    <a:pt x="1" y="4801"/>
                    <a:pt x="1" y="5027"/>
                  </a:cubicBezTo>
                  <a:cubicBezTo>
                    <a:pt x="25" y="5242"/>
                    <a:pt x="156" y="5432"/>
                    <a:pt x="346" y="5527"/>
                  </a:cubicBezTo>
                  <a:lnTo>
                    <a:pt x="23968" y="19160"/>
                  </a:lnTo>
                  <a:cubicBezTo>
                    <a:pt x="24202" y="19296"/>
                    <a:pt x="24517" y="19363"/>
                    <a:pt x="24845" y="19363"/>
                  </a:cubicBezTo>
                  <a:cubicBezTo>
                    <a:pt x="25235" y="19363"/>
                    <a:pt x="25646" y="19269"/>
                    <a:pt x="25968" y="19088"/>
                  </a:cubicBezTo>
                  <a:lnTo>
                    <a:pt x="33053" y="14993"/>
                  </a:lnTo>
                  <a:cubicBezTo>
                    <a:pt x="33374" y="14802"/>
                    <a:pt x="33541" y="14564"/>
                    <a:pt x="33541" y="14338"/>
                  </a:cubicBezTo>
                  <a:cubicBezTo>
                    <a:pt x="33529" y="14112"/>
                    <a:pt x="33398" y="13921"/>
                    <a:pt x="33195" y="13838"/>
                  </a:cubicBezTo>
                  <a:lnTo>
                    <a:pt x="9585" y="193"/>
                  </a:lnTo>
                  <a:cubicBezTo>
                    <a:pt x="9354" y="64"/>
                    <a:pt x="9045" y="1"/>
                    <a:pt x="8720" y="1"/>
                  </a:cubicBezTo>
                  <a:close/>
                </a:path>
              </a:pathLst>
            </a:custGeom>
            <a:gradFill>
              <a:gsLst>
                <a:gs pos="0">
                  <a:schemeClr val="accent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67"/>
            <p:cNvSpPr/>
            <p:nvPr/>
          </p:nvSpPr>
          <p:spPr>
            <a:xfrm>
              <a:off x="3760888" y="2885900"/>
              <a:ext cx="414350" cy="444425"/>
            </a:xfrm>
            <a:custGeom>
              <a:rect b="b" l="l" r="r" t="t"/>
              <a:pathLst>
                <a:path extrusionOk="0" h="17777" w="16574">
                  <a:moveTo>
                    <a:pt x="14323" y="8073"/>
                  </a:moveTo>
                  <a:lnTo>
                    <a:pt x="0" y="1"/>
                  </a:lnTo>
                  <a:lnTo>
                    <a:pt x="0" y="8680"/>
                  </a:lnTo>
                  <a:cubicBezTo>
                    <a:pt x="0" y="8728"/>
                    <a:pt x="24" y="8764"/>
                    <a:pt x="71" y="8787"/>
                  </a:cubicBezTo>
                  <a:lnTo>
                    <a:pt x="15526" y="17705"/>
                  </a:lnTo>
                  <a:cubicBezTo>
                    <a:pt x="15669" y="17777"/>
                    <a:pt x="15835" y="17765"/>
                    <a:pt x="15966" y="17693"/>
                  </a:cubicBezTo>
                  <a:lnTo>
                    <a:pt x="16466" y="17408"/>
                  </a:lnTo>
                  <a:cubicBezTo>
                    <a:pt x="16526" y="17372"/>
                    <a:pt x="16574" y="17324"/>
                    <a:pt x="16574" y="17253"/>
                  </a:cubicBezTo>
                  <a:lnTo>
                    <a:pt x="16574" y="8573"/>
                  </a:lnTo>
                  <a:close/>
                </a:path>
              </a:pathLst>
            </a:custGeom>
            <a:gradFill>
              <a:gsLst>
                <a:gs pos="0">
                  <a:schemeClr val="accent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67"/>
            <p:cNvSpPr/>
            <p:nvPr/>
          </p:nvSpPr>
          <p:spPr>
            <a:xfrm>
              <a:off x="3759688" y="2873400"/>
              <a:ext cx="415550" cy="239350"/>
            </a:xfrm>
            <a:custGeom>
              <a:rect b="b" l="l" r="r" t="t"/>
              <a:pathLst>
                <a:path extrusionOk="0" h="9574" w="16622">
                  <a:moveTo>
                    <a:pt x="878" y="0"/>
                  </a:moveTo>
                  <a:cubicBezTo>
                    <a:pt x="796" y="0"/>
                    <a:pt x="714" y="21"/>
                    <a:pt x="643" y="60"/>
                  </a:cubicBezTo>
                  <a:lnTo>
                    <a:pt x="143" y="346"/>
                  </a:lnTo>
                  <a:cubicBezTo>
                    <a:pt x="12" y="429"/>
                    <a:pt x="0" y="536"/>
                    <a:pt x="119" y="608"/>
                  </a:cubicBezTo>
                  <a:lnTo>
                    <a:pt x="15574" y="9526"/>
                  </a:lnTo>
                  <a:cubicBezTo>
                    <a:pt x="15639" y="9558"/>
                    <a:pt x="15707" y="9574"/>
                    <a:pt x="15776" y="9574"/>
                  </a:cubicBezTo>
                  <a:cubicBezTo>
                    <a:pt x="15856" y="9574"/>
                    <a:pt x="15937" y="9552"/>
                    <a:pt x="16014" y="9514"/>
                  </a:cubicBezTo>
                  <a:lnTo>
                    <a:pt x="16502" y="9228"/>
                  </a:lnTo>
                  <a:cubicBezTo>
                    <a:pt x="16562" y="9204"/>
                    <a:pt x="16610" y="9145"/>
                    <a:pt x="16622" y="9073"/>
                  </a:cubicBezTo>
                  <a:cubicBezTo>
                    <a:pt x="16610" y="9026"/>
                    <a:pt x="16586" y="8990"/>
                    <a:pt x="16538" y="8966"/>
                  </a:cubicBezTo>
                  <a:lnTo>
                    <a:pt x="1084" y="48"/>
                  </a:lnTo>
                  <a:cubicBezTo>
                    <a:pt x="1018" y="15"/>
                    <a:pt x="948" y="0"/>
                    <a:pt x="878" y="0"/>
                  </a:cubicBezTo>
                  <a:close/>
                </a:path>
              </a:pathLst>
            </a:custGeom>
            <a:gradFill>
              <a:gsLst>
                <a:gs pos="0">
                  <a:schemeClr val="accent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 name="Google Shape;1618;p67"/>
            <p:cNvSpPr/>
            <p:nvPr/>
          </p:nvSpPr>
          <p:spPr>
            <a:xfrm>
              <a:off x="3248613" y="1504175"/>
              <a:ext cx="1450200" cy="1892225"/>
            </a:xfrm>
            <a:custGeom>
              <a:rect b="b" l="l" r="r" t="t"/>
              <a:pathLst>
                <a:path extrusionOk="0" h="75689" w="58008">
                  <a:moveTo>
                    <a:pt x="56710" y="31219"/>
                  </a:moveTo>
                  <a:lnTo>
                    <a:pt x="2977" y="203"/>
                  </a:lnTo>
                  <a:cubicBezTo>
                    <a:pt x="2655" y="13"/>
                    <a:pt x="2358" y="1"/>
                    <a:pt x="2132" y="132"/>
                  </a:cubicBezTo>
                  <a:lnTo>
                    <a:pt x="0" y="1358"/>
                  </a:lnTo>
                  <a:lnTo>
                    <a:pt x="1679" y="2549"/>
                  </a:lnTo>
                  <a:lnTo>
                    <a:pt x="1679" y="40875"/>
                  </a:lnTo>
                  <a:cubicBezTo>
                    <a:pt x="1679" y="41828"/>
                    <a:pt x="2263" y="42947"/>
                    <a:pt x="2977" y="43363"/>
                  </a:cubicBezTo>
                  <a:lnTo>
                    <a:pt x="55353" y="73605"/>
                  </a:lnTo>
                  <a:lnTo>
                    <a:pt x="55424" y="75689"/>
                  </a:lnTo>
                  <a:lnTo>
                    <a:pt x="57555" y="74451"/>
                  </a:lnTo>
                  <a:cubicBezTo>
                    <a:pt x="57829" y="74296"/>
                    <a:pt x="58008" y="73927"/>
                    <a:pt x="58008" y="73403"/>
                  </a:cubicBezTo>
                  <a:lnTo>
                    <a:pt x="58008" y="33707"/>
                  </a:lnTo>
                  <a:cubicBezTo>
                    <a:pt x="58008" y="32743"/>
                    <a:pt x="57424" y="31636"/>
                    <a:pt x="56710" y="31219"/>
                  </a:cubicBezTo>
                  <a:close/>
                </a:path>
              </a:pathLst>
            </a:custGeom>
            <a:gradFill>
              <a:gsLst>
                <a:gs pos="0">
                  <a:schemeClr val="accent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 name="Google Shape;1619;p67"/>
            <p:cNvSpPr/>
            <p:nvPr/>
          </p:nvSpPr>
          <p:spPr>
            <a:xfrm>
              <a:off x="3237288" y="1535150"/>
              <a:ext cx="1408250" cy="1864225"/>
            </a:xfrm>
            <a:custGeom>
              <a:rect b="b" l="l" r="r" t="t"/>
              <a:pathLst>
                <a:path extrusionOk="0" h="74569" w="56330">
                  <a:moveTo>
                    <a:pt x="55032" y="31206"/>
                  </a:moveTo>
                  <a:lnTo>
                    <a:pt x="1299" y="203"/>
                  </a:lnTo>
                  <a:cubicBezTo>
                    <a:pt x="977" y="12"/>
                    <a:pt x="680" y="0"/>
                    <a:pt x="453" y="131"/>
                  </a:cubicBezTo>
                  <a:cubicBezTo>
                    <a:pt x="180" y="286"/>
                    <a:pt x="1" y="655"/>
                    <a:pt x="1" y="1179"/>
                  </a:cubicBezTo>
                  <a:lnTo>
                    <a:pt x="1" y="40862"/>
                  </a:lnTo>
                  <a:cubicBezTo>
                    <a:pt x="1" y="41827"/>
                    <a:pt x="584" y="42934"/>
                    <a:pt x="1299" y="43351"/>
                  </a:cubicBezTo>
                  <a:lnTo>
                    <a:pt x="55032" y="74367"/>
                  </a:lnTo>
                  <a:cubicBezTo>
                    <a:pt x="55353" y="74557"/>
                    <a:pt x="55651" y="74569"/>
                    <a:pt x="55877" y="74438"/>
                  </a:cubicBezTo>
                  <a:cubicBezTo>
                    <a:pt x="56151" y="74283"/>
                    <a:pt x="56329" y="73914"/>
                    <a:pt x="56329" y="73390"/>
                  </a:cubicBezTo>
                  <a:lnTo>
                    <a:pt x="56329" y="33695"/>
                  </a:lnTo>
                  <a:cubicBezTo>
                    <a:pt x="56329" y="32742"/>
                    <a:pt x="55746" y="31623"/>
                    <a:pt x="55032" y="31206"/>
                  </a:cubicBezTo>
                  <a:close/>
                </a:path>
              </a:pathLst>
            </a:custGeom>
            <a:gradFill>
              <a:gsLst>
                <a:gs pos="0">
                  <a:schemeClr val="accent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 name="Google Shape;1620;p67"/>
            <p:cNvSpPr/>
            <p:nvPr/>
          </p:nvSpPr>
          <p:spPr>
            <a:xfrm>
              <a:off x="3266763" y="1573550"/>
              <a:ext cx="1349000" cy="1787150"/>
            </a:xfrm>
            <a:custGeom>
              <a:rect b="b" l="l" r="r" t="t"/>
              <a:pathLst>
                <a:path extrusionOk="0" h="71486" w="53960">
                  <a:moveTo>
                    <a:pt x="53174" y="30492"/>
                  </a:moveTo>
                  <a:lnTo>
                    <a:pt x="798" y="250"/>
                  </a:lnTo>
                  <a:cubicBezTo>
                    <a:pt x="358" y="0"/>
                    <a:pt x="1" y="274"/>
                    <a:pt x="1" y="845"/>
                  </a:cubicBezTo>
                  <a:lnTo>
                    <a:pt x="1" y="39481"/>
                  </a:lnTo>
                  <a:cubicBezTo>
                    <a:pt x="1" y="40065"/>
                    <a:pt x="358" y="40743"/>
                    <a:pt x="798" y="40993"/>
                  </a:cubicBezTo>
                  <a:lnTo>
                    <a:pt x="53174" y="71235"/>
                  </a:lnTo>
                  <a:cubicBezTo>
                    <a:pt x="53603" y="71485"/>
                    <a:pt x="53960" y="71223"/>
                    <a:pt x="53960" y="70640"/>
                  </a:cubicBezTo>
                  <a:lnTo>
                    <a:pt x="53960" y="32004"/>
                  </a:lnTo>
                  <a:cubicBezTo>
                    <a:pt x="53960" y="31421"/>
                    <a:pt x="53614" y="30742"/>
                    <a:pt x="53174" y="30492"/>
                  </a:cubicBezTo>
                  <a:close/>
                </a:path>
              </a:pathLst>
            </a:custGeom>
            <a:gradFill>
              <a:gsLst>
                <a:gs pos="0">
                  <a:schemeClr val="accent2"/>
                </a:gs>
                <a:gs pos="100000">
                  <a:schemeClr val="accent3"/>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23"/>
          <p:cNvSpPr txBox="1"/>
          <p:nvPr>
            <p:ph type="ctrTitle"/>
          </p:nvPr>
        </p:nvSpPr>
        <p:spPr>
          <a:xfrm>
            <a:off x="609600" y="1150825"/>
            <a:ext cx="4252200" cy="2395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PREPROCESSING</a:t>
            </a:r>
            <a:endParaRPr/>
          </a:p>
        </p:txBody>
      </p:sp>
      <p:grpSp>
        <p:nvGrpSpPr>
          <p:cNvPr id="335" name="Google Shape;335;p23"/>
          <p:cNvGrpSpPr/>
          <p:nvPr/>
        </p:nvGrpSpPr>
        <p:grpSpPr>
          <a:xfrm>
            <a:off x="6400784" y="1414779"/>
            <a:ext cx="1801298" cy="2313940"/>
            <a:chOff x="2616388" y="1504175"/>
            <a:chExt cx="2082425" cy="2675075"/>
          </a:xfrm>
        </p:grpSpPr>
        <p:sp>
          <p:nvSpPr>
            <p:cNvPr id="336" name="Google Shape;336;p23"/>
            <p:cNvSpPr/>
            <p:nvPr/>
          </p:nvSpPr>
          <p:spPr>
            <a:xfrm>
              <a:off x="2616688" y="3345475"/>
              <a:ext cx="1897575" cy="833775"/>
            </a:xfrm>
            <a:custGeom>
              <a:rect b="b" l="l" r="r" t="t"/>
              <a:pathLst>
                <a:path extrusionOk="0" h="33351" w="75903">
                  <a:moveTo>
                    <a:pt x="0" y="1"/>
                  </a:moveTo>
                  <a:lnTo>
                    <a:pt x="0" y="989"/>
                  </a:lnTo>
                  <a:cubicBezTo>
                    <a:pt x="0" y="1108"/>
                    <a:pt x="72" y="1215"/>
                    <a:pt x="191" y="1275"/>
                  </a:cubicBezTo>
                  <a:lnTo>
                    <a:pt x="55472" y="33195"/>
                  </a:lnTo>
                  <a:cubicBezTo>
                    <a:pt x="55829" y="33350"/>
                    <a:pt x="56246" y="33338"/>
                    <a:pt x="56591" y="33148"/>
                  </a:cubicBezTo>
                  <a:lnTo>
                    <a:pt x="75629" y="22158"/>
                  </a:lnTo>
                  <a:cubicBezTo>
                    <a:pt x="75784" y="22087"/>
                    <a:pt x="75879" y="21944"/>
                    <a:pt x="75903" y="21789"/>
                  </a:cubicBezTo>
                  <a:lnTo>
                    <a:pt x="75903" y="20801"/>
                  </a:lnTo>
                  <a:close/>
                </a:path>
              </a:pathLst>
            </a:custGeom>
            <a:gradFill>
              <a:gsLst>
                <a:gs pos="0">
                  <a:schemeClr val="accent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3"/>
            <p:cNvSpPr/>
            <p:nvPr/>
          </p:nvSpPr>
          <p:spPr>
            <a:xfrm>
              <a:off x="2616388" y="3057550"/>
              <a:ext cx="1897875" cy="1095775"/>
            </a:xfrm>
            <a:custGeom>
              <a:rect b="b" l="l" r="r" t="t"/>
              <a:pathLst>
                <a:path extrusionOk="0" h="43831" w="75915">
                  <a:moveTo>
                    <a:pt x="19950" y="0"/>
                  </a:moveTo>
                  <a:cubicBezTo>
                    <a:pt x="19729" y="0"/>
                    <a:pt x="19496" y="55"/>
                    <a:pt x="19312" y="159"/>
                  </a:cubicBezTo>
                  <a:lnTo>
                    <a:pt x="274" y="11149"/>
                  </a:lnTo>
                  <a:cubicBezTo>
                    <a:pt x="120" y="11220"/>
                    <a:pt x="24" y="11351"/>
                    <a:pt x="0" y="11518"/>
                  </a:cubicBezTo>
                  <a:cubicBezTo>
                    <a:pt x="12" y="11637"/>
                    <a:pt x="84" y="11744"/>
                    <a:pt x="191" y="11804"/>
                  </a:cubicBezTo>
                  <a:lnTo>
                    <a:pt x="55484" y="43724"/>
                  </a:lnTo>
                  <a:cubicBezTo>
                    <a:pt x="55647" y="43795"/>
                    <a:pt x="55822" y="43831"/>
                    <a:pt x="55998" y="43831"/>
                  </a:cubicBezTo>
                  <a:cubicBezTo>
                    <a:pt x="56207" y="43831"/>
                    <a:pt x="56415" y="43780"/>
                    <a:pt x="56603" y="43677"/>
                  </a:cubicBezTo>
                  <a:lnTo>
                    <a:pt x="75641" y="32687"/>
                  </a:lnTo>
                  <a:cubicBezTo>
                    <a:pt x="75796" y="32616"/>
                    <a:pt x="75891" y="32485"/>
                    <a:pt x="75915" y="32318"/>
                  </a:cubicBezTo>
                  <a:cubicBezTo>
                    <a:pt x="75903" y="32199"/>
                    <a:pt x="75831" y="32080"/>
                    <a:pt x="75724" y="32032"/>
                  </a:cubicBezTo>
                  <a:lnTo>
                    <a:pt x="20432" y="112"/>
                  </a:lnTo>
                  <a:cubicBezTo>
                    <a:pt x="20303" y="37"/>
                    <a:pt x="20131" y="0"/>
                    <a:pt x="19950" y="0"/>
                  </a:cubicBezTo>
                  <a:close/>
                </a:path>
              </a:pathLst>
            </a:custGeom>
            <a:gradFill>
              <a:gsLst>
                <a:gs pos="0">
                  <a:schemeClr val="accent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3"/>
            <p:cNvSpPr/>
            <p:nvPr/>
          </p:nvSpPr>
          <p:spPr>
            <a:xfrm>
              <a:off x="2643763" y="3070150"/>
              <a:ext cx="1853825" cy="1070400"/>
            </a:xfrm>
            <a:custGeom>
              <a:rect b="b" l="l" r="r" t="t"/>
              <a:pathLst>
                <a:path extrusionOk="0" h="42816" w="74153">
                  <a:moveTo>
                    <a:pt x="54841" y="42732"/>
                  </a:moveTo>
                  <a:lnTo>
                    <a:pt x="156" y="11157"/>
                  </a:lnTo>
                  <a:cubicBezTo>
                    <a:pt x="1" y="11073"/>
                    <a:pt x="25" y="10931"/>
                    <a:pt x="191" y="10823"/>
                  </a:cubicBezTo>
                  <a:lnTo>
                    <a:pt x="18741" y="108"/>
                  </a:lnTo>
                  <a:cubicBezTo>
                    <a:pt x="18920" y="13"/>
                    <a:pt x="19134" y="1"/>
                    <a:pt x="19313" y="84"/>
                  </a:cubicBezTo>
                  <a:lnTo>
                    <a:pt x="74010" y="31671"/>
                  </a:lnTo>
                  <a:cubicBezTo>
                    <a:pt x="74153" y="31755"/>
                    <a:pt x="74129" y="31897"/>
                    <a:pt x="73962" y="31993"/>
                  </a:cubicBezTo>
                  <a:lnTo>
                    <a:pt x="55413" y="42708"/>
                  </a:lnTo>
                  <a:cubicBezTo>
                    <a:pt x="55234" y="42815"/>
                    <a:pt x="55020" y="42815"/>
                    <a:pt x="54841" y="42732"/>
                  </a:cubicBezTo>
                  <a:close/>
                </a:path>
              </a:pathLst>
            </a:custGeom>
            <a:gradFill>
              <a:gsLst>
                <a:gs pos="0">
                  <a:schemeClr val="accent2"/>
                </a:gs>
                <a:gs pos="100000">
                  <a:schemeClr val="accent3"/>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9" name="Google Shape;339;p23"/>
            <p:cNvGrpSpPr/>
            <p:nvPr/>
          </p:nvGrpSpPr>
          <p:grpSpPr>
            <a:xfrm>
              <a:off x="2723238" y="3123575"/>
              <a:ext cx="1675550" cy="965475"/>
              <a:chOff x="2723238" y="3123575"/>
              <a:chExt cx="1675550" cy="965475"/>
            </a:xfrm>
          </p:grpSpPr>
          <p:sp>
            <p:nvSpPr>
              <p:cNvPr id="340" name="Google Shape;340;p23"/>
              <p:cNvSpPr/>
              <p:nvPr/>
            </p:nvSpPr>
            <p:spPr>
              <a:xfrm>
                <a:off x="3065263" y="3123575"/>
                <a:ext cx="141100" cy="79225"/>
              </a:xfrm>
              <a:custGeom>
                <a:rect b="b" l="l" r="r" t="t"/>
                <a:pathLst>
                  <a:path extrusionOk="0" h="3169" w="5644">
                    <a:moveTo>
                      <a:pt x="2190" y="0"/>
                    </a:moveTo>
                    <a:cubicBezTo>
                      <a:pt x="2018" y="0"/>
                      <a:pt x="1846" y="42"/>
                      <a:pt x="1691" y="126"/>
                    </a:cubicBezTo>
                    <a:lnTo>
                      <a:pt x="310" y="924"/>
                    </a:lnTo>
                    <a:cubicBezTo>
                      <a:pt x="36" y="1090"/>
                      <a:pt x="0" y="1328"/>
                      <a:pt x="238" y="1459"/>
                    </a:cubicBezTo>
                    <a:lnTo>
                      <a:pt x="3036" y="3079"/>
                    </a:lnTo>
                    <a:cubicBezTo>
                      <a:pt x="3173" y="3139"/>
                      <a:pt x="3317" y="3169"/>
                      <a:pt x="3460" y="3169"/>
                    </a:cubicBezTo>
                    <a:cubicBezTo>
                      <a:pt x="3629" y="3169"/>
                      <a:pt x="3798" y="3127"/>
                      <a:pt x="3953" y="3043"/>
                    </a:cubicBezTo>
                    <a:lnTo>
                      <a:pt x="5346" y="2233"/>
                    </a:lnTo>
                    <a:cubicBezTo>
                      <a:pt x="5620" y="2067"/>
                      <a:pt x="5644" y="1828"/>
                      <a:pt x="5406" y="1697"/>
                    </a:cubicBezTo>
                    <a:lnTo>
                      <a:pt x="2619" y="90"/>
                    </a:lnTo>
                    <a:cubicBezTo>
                      <a:pt x="2483" y="30"/>
                      <a:pt x="2337" y="0"/>
                      <a:pt x="219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3"/>
              <p:cNvSpPr/>
              <p:nvPr/>
            </p:nvSpPr>
            <p:spPr>
              <a:xfrm>
                <a:off x="3197713" y="3200100"/>
                <a:ext cx="141100" cy="79200"/>
              </a:xfrm>
              <a:custGeom>
                <a:rect b="b" l="l" r="r" t="t"/>
                <a:pathLst>
                  <a:path extrusionOk="0" h="3168" w="5644">
                    <a:moveTo>
                      <a:pt x="2199" y="0"/>
                    </a:moveTo>
                    <a:cubicBezTo>
                      <a:pt x="2023" y="0"/>
                      <a:pt x="1848" y="45"/>
                      <a:pt x="1691" y="137"/>
                    </a:cubicBezTo>
                    <a:lnTo>
                      <a:pt x="310" y="934"/>
                    </a:lnTo>
                    <a:cubicBezTo>
                      <a:pt x="36" y="1089"/>
                      <a:pt x="0" y="1327"/>
                      <a:pt x="239" y="1470"/>
                    </a:cubicBezTo>
                    <a:lnTo>
                      <a:pt x="3036" y="3077"/>
                    </a:lnTo>
                    <a:cubicBezTo>
                      <a:pt x="3173" y="3137"/>
                      <a:pt x="3317" y="3167"/>
                      <a:pt x="3460" y="3167"/>
                    </a:cubicBezTo>
                    <a:cubicBezTo>
                      <a:pt x="3630" y="3167"/>
                      <a:pt x="3798" y="3126"/>
                      <a:pt x="3953" y="3042"/>
                    </a:cubicBezTo>
                    <a:lnTo>
                      <a:pt x="5346" y="2244"/>
                    </a:lnTo>
                    <a:cubicBezTo>
                      <a:pt x="5620" y="2077"/>
                      <a:pt x="5644" y="1839"/>
                      <a:pt x="5406" y="1708"/>
                    </a:cubicBezTo>
                    <a:lnTo>
                      <a:pt x="2620" y="89"/>
                    </a:lnTo>
                    <a:cubicBezTo>
                      <a:pt x="2486" y="30"/>
                      <a:pt x="2342" y="0"/>
                      <a:pt x="219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3"/>
              <p:cNvSpPr/>
              <p:nvPr/>
            </p:nvSpPr>
            <p:spPr>
              <a:xfrm>
                <a:off x="3330463" y="3276550"/>
                <a:ext cx="140825" cy="79075"/>
              </a:xfrm>
              <a:custGeom>
                <a:rect b="b" l="l" r="r" t="t"/>
                <a:pathLst>
                  <a:path extrusionOk="0" h="3163" w="5633">
                    <a:moveTo>
                      <a:pt x="2179" y="1"/>
                    </a:moveTo>
                    <a:cubicBezTo>
                      <a:pt x="2006" y="1"/>
                      <a:pt x="1834" y="43"/>
                      <a:pt x="1679" y="127"/>
                    </a:cubicBezTo>
                    <a:lnTo>
                      <a:pt x="298" y="924"/>
                    </a:lnTo>
                    <a:cubicBezTo>
                      <a:pt x="24" y="1091"/>
                      <a:pt x="1" y="1329"/>
                      <a:pt x="227" y="1460"/>
                    </a:cubicBezTo>
                    <a:lnTo>
                      <a:pt x="3025" y="3067"/>
                    </a:lnTo>
                    <a:cubicBezTo>
                      <a:pt x="3159" y="3132"/>
                      <a:pt x="3300" y="3162"/>
                      <a:pt x="3441" y="3162"/>
                    </a:cubicBezTo>
                    <a:cubicBezTo>
                      <a:pt x="3613" y="3162"/>
                      <a:pt x="3784" y="3117"/>
                      <a:pt x="3942" y="3032"/>
                    </a:cubicBezTo>
                    <a:lnTo>
                      <a:pt x="5335" y="2234"/>
                    </a:lnTo>
                    <a:cubicBezTo>
                      <a:pt x="5608" y="2079"/>
                      <a:pt x="5632" y="1841"/>
                      <a:pt x="5394" y="1698"/>
                    </a:cubicBezTo>
                    <a:lnTo>
                      <a:pt x="2608" y="91"/>
                    </a:lnTo>
                    <a:cubicBezTo>
                      <a:pt x="2472" y="31"/>
                      <a:pt x="2325" y="1"/>
                      <a:pt x="217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3"/>
              <p:cNvSpPr/>
              <p:nvPr/>
            </p:nvSpPr>
            <p:spPr>
              <a:xfrm>
                <a:off x="3462613" y="3353050"/>
                <a:ext cx="141125" cy="79075"/>
              </a:xfrm>
              <a:custGeom>
                <a:rect b="b" l="l" r="r" t="t"/>
                <a:pathLst>
                  <a:path extrusionOk="0" h="3163" w="5645">
                    <a:moveTo>
                      <a:pt x="2191" y="1"/>
                    </a:moveTo>
                    <a:cubicBezTo>
                      <a:pt x="2019" y="1"/>
                      <a:pt x="1846" y="43"/>
                      <a:pt x="1692" y="127"/>
                    </a:cubicBezTo>
                    <a:lnTo>
                      <a:pt x="311" y="924"/>
                    </a:lnTo>
                    <a:cubicBezTo>
                      <a:pt x="37" y="1091"/>
                      <a:pt x="1" y="1329"/>
                      <a:pt x="239" y="1460"/>
                    </a:cubicBezTo>
                    <a:lnTo>
                      <a:pt x="3037" y="3067"/>
                    </a:lnTo>
                    <a:cubicBezTo>
                      <a:pt x="3171" y="3132"/>
                      <a:pt x="3315" y="3162"/>
                      <a:pt x="3458" y="3162"/>
                    </a:cubicBezTo>
                    <a:cubicBezTo>
                      <a:pt x="3634" y="3162"/>
                      <a:pt x="3809" y="3117"/>
                      <a:pt x="3966" y="3032"/>
                    </a:cubicBezTo>
                    <a:lnTo>
                      <a:pt x="5347" y="2234"/>
                    </a:lnTo>
                    <a:cubicBezTo>
                      <a:pt x="5609" y="2079"/>
                      <a:pt x="5645" y="1841"/>
                      <a:pt x="5406" y="1698"/>
                    </a:cubicBezTo>
                    <a:lnTo>
                      <a:pt x="2620" y="91"/>
                    </a:lnTo>
                    <a:cubicBezTo>
                      <a:pt x="2484" y="31"/>
                      <a:pt x="2337" y="1"/>
                      <a:pt x="219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3"/>
              <p:cNvSpPr/>
              <p:nvPr/>
            </p:nvSpPr>
            <p:spPr>
              <a:xfrm>
                <a:off x="3595388" y="3429425"/>
                <a:ext cx="140800" cy="79200"/>
              </a:xfrm>
              <a:custGeom>
                <a:rect b="b" l="l" r="r" t="t"/>
                <a:pathLst>
                  <a:path extrusionOk="0" h="3168" w="5632">
                    <a:moveTo>
                      <a:pt x="2187" y="1"/>
                    </a:moveTo>
                    <a:cubicBezTo>
                      <a:pt x="2013" y="1"/>
                      <a:pt x="1841" y="46"/>
                      <a:pt x="1691" y="131"/>
                    </a:cubicBezTo>
                    <a:lnTo>
                      <a:pt x="298" y="929"/>
                    </a:lnTo>
                    <a:cubicBezTo>
                      <a:pt x="24" y="1096"/>
                      <a:pt x="0" y="1334"/>
                      <a:pt x="238" y="1465"/>
                    </a:cubicBezTo>
                    <a:lnTo>
                      <a:pt x="3024" y="3072"/>
                    </a:lnTo>
                    <a:cubicBezTo>
                      <a:pt x="3158" y="3137"/>
                      <a:pt x="3302" y="3167"/>
                      <a:pt x="3446" y="3167"/>
                    </a:cubicBezTo>
                    <a:cubicBezTo>
                      <a:pt x="3621" y="3167"/>
                      <a:pt x="3796" y="3122"/>
                      <a:pt x="3953" y="3037"/>
                    </a:cubicBezTo>
                    <a:lnTo>
                      <a:pt x="5334" y="2239"/>
                    </a:lnTo>
                    <a:cubicBezTo>
                      <a:pt x="5608" y="2084"/>
                      <a:pt x="5632" y="1846"/>
                      <a:pt x="5406" y="1703"/>
                    </a:cubicBezTo>
                    <a:lnTo>
                      <a:pt x="2608" y="96"/>
                    </a:lnTo>
                    <a:cubicBezTo>
                      <a:pt x="2474" y="31"/>
                      <a:pt x="2330" y="1"/>
                      <a:pt x="218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3"/>
              <p:cNvSpPr/>
              <p:nvPr/>
            </p:nvSpPr>
            <p:spPr>
              <a:xfrm>
                <a:off x="3727838" y="3505775"/>
                <a:ext cx="141100" cy="79325"/>
              </a:xfrm>
              <a:custGeom>
                <a:rect b="b" l="l" r="r" t="t"/>
                <a:pathLst>
                  <a:path extrusionOk="0" h="3173" w="5644">
                    <a:moveTo>
                      <a:pt x="2188" y="1"/>
                    </a:moveTo>
                    <a:cubicBezTo>
                      <a:pt x="2014" y="1"/>
                      <a:pt x="1842" y="46"/>
                      <a:pt x="1691" y="137"/>
                    </a:cubicBezTo>
                    <a:lnTo>
                      <a:pt x="298" y="935"/>
                    </a:lnTo>
                    <a:cubicBezTo>
                      <a:pt x="24" y="1090"/>
                      <a:pt x="0" y="1328"/>
                      <a:pt x="239" y="1471"/>
                    </a:cubicBezTo>
                    <a:lnTo>
                      <a:pt x="3025" y="3078"/>
                    </a:lnTo>
                    <a:cubicBezTo>
                      <a:pt x="3159" y="3142"/>
                      <a:pt x="3302" y="3173"/>
                      <a:pt x="3446" y="3173"/>
                    </a:cubicBezTo>
                    <a:cubicBezTo>
                      <a:pt x="3621" y="3173"/>
                      <a:pt x="3796" y="3128"/>
                      <a:pt x="3953" y="3042"/>
                    </a:cubicBezTo>
                    <a:lnTo>
                      <a:pt x="5334" y="2245"/>
                    </a:lnTo>
                    <a:cubicBezTo>
                      <a:pt x="5608" y="2090"/>
                      <a:pt x="5644" y="1852"/>
                      <a:pt x="5406" y="1709"/>
                    </a:cubicBezTo>
                    <a:lnTo>
                      <a:pt x="2608" y="90"/>
                    </a:lnTo>
                    <a:cubicBezTo>
                      <a:pt x="2474" y="31"/>
                      <a:pt x="2330" y="1"/>
                      <a:pt x="218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3"/>
              <p:cNvSpPr/>
              <p:nvPr/>
            </p:nvSpPr>
            <p:spPr>
              <a:xfrm>
                <a:off x="3860288" y="3582425"/>
                <a:ext cx="141125" cy="79175"/>
              </a:xfrm>
              <a:custGeom>
                <a:rect b="b" l="l" r="r" t="t"/>
                <a:pathLst>
                  <a:path extrusionOk="0" h="3167" w="5645">
                    <a:moveTo>
                      <a:pt x="2188" y="1"/>
                    </a:moveTo>
                    <a:cubicBezTo>
                      <a:pt x="2014" y="1"/>
                      <a:pt x="1842" y="46"/>
                      <a:pt x="1691" y="131"/>
                    </a:cubicBezTo>
                    <a:lnTo>
                      <a:pt x="298" y="929"/>
                    </a:lnTo>
                    <a:cubicBezTo>
                      <a:pt x="25" y="1084"/>
                      <a:pt x="1" y="1322"/>
                      <a:pt x="239" y="1465"/>
                    </a:cubicBezTo>
                    <a:lnTo>
                      <a:pt x="3025" y="3072"/>
                    </a:lnTo>
                    <a:cubicBezTo>
                      <a:pt x="3159" y="3136"/>
                      <a:pt x="3303" y="3167"/>
                      <a:pt x="3446" y="3167"/>
                    </a:cubicBezTo>
                    <a:cubicBezTo>
                      <a:pt x="3621" y="3167"/>
                      <a:pt x="3796" y="3121"/>
                      <a:pt x="3954" y="3036"/>
                    </a:cubicBezTo>
                    <a:lnTo>
                      <a:pt x="5335" y="2239"/>
                    </a:lnTo>
                    <a:cubicBezTo>
                      <a:pt x="5609" y="2084"/>
                      <a:pt x="5644" y="1846"/>
                      <a:pt x="5406" y="1703"/>
                    </a:cubicBezTo>
                    <a:lnTo>
                      <a:pt x="2608" y="95"/>
                    </a:lnTo>
                    <a:cubicBezTo>
                      <a:pt x="2474" y="31"/>
                      <a:pt x="2330" y="1"/>
                      <a:pt x="218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3"/>
              <p:cNvSpPr/>
              <p:nvPr/>
            </p:nvSpPr>
            <p:spPr>
              <a:xfrm>
                <a:off x="3992738" y="3658925"/>
                <a:ext cx="141125" cy="79175"/>
              </a:xfrm>
              <a:custGeom>
                <a:rect b="b" l="l" r="r" t="t"/>
                <a:pathLst>
                  <a:path extrusionOk="0" h="3167" w="5645">
                    <a:moveTo>
                      <a:pt x="2192" y="1"/>
                    </a:moveTo>
                    <a:cubicBezTo>
                      <a:pt x="2020" y="1"/>
                      <a:pt x="1849" y="46"/>
                      <a:pt x="1692" y="131"/>
                    </a:cubicBezTo>
                    <a:lnTo>
                      <a:pt x="299" y="929"/>
                    </a:lnTo>
                    <a:cubicBezTo>
                      <a:pt x="25" y="1084"/>
                      <a:pt x="1" y="1322"/>
                      <a:pt x="239" y="1465"/>
                    </a:cubicBezTo>
                    <a:lnTo>
                      <a:pt x="3025" y="3072"/>
                    </a:lnTo>
                    <a:cubicBezTo>
                      <a:pt x="3159" y="3136"/>
                      <a:pt x="3303" y="3167"/>
                      <a:pt x="3446" y="3167"/>
                    </a:cubicBezTo>
                    <a:cubicBezTo>
                      <a:pt x="3622" y="3167"/>
                      <a:pt x="3797" y="3121"/>
                      <a:pt x="3954" y="3036"/>
                    </a:cubicBezTo>
                    <a:lnTo>
                      <a:pt x="5335" y="2239"/>
                    </a:lnTo>
                    <a:cubicBezTo>
                      <a:pt x="5609" y="2084"/>
                      <a:pt x="5645" y="1834"/>
                      <a:pt x="5406" y="1703"/>
                    </a:cubicBezTo>
                    <a:lnTo>
                      <a:pt x="2608" y="95"/>
                    </a:lnTo>
                    <a:cubicBezTo>
                      <a:pt x="2474" y="31"/>
                      <a:pt x="2333" y="1"/>
                      <a:pt x="219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3"/>
              <p:cNvSpPr/>
              <p:nvPr/>
            </p:nvSpPr>
            <p:spPr>
              <a:xfrm>
                <a:off x="4125213" y="3735425"/>
                <a:ext cx="141100" cy="79050"/>
              </a:xfrm>
              <a:custGeom>
                <a:rect b="b" l="l" r="r" t="t"/>
                <a:pathLst>
                  <a:path extrusionOk="0" h="3162" w="5644">
                    <a:moveTo>
                      <a:pt x="2192" y="0"/>
                    </a:moveTo>
                    <a:cubicBezTo>
                      <a:pt x="2019" y="0"/>
                      <a:pt x="1848" y="46"/>
                      <a:pt x="1691" y="131"/>
                    </a:cubicBezTo>
                    <a:lnTo>
                      <a:pt x="298" y="929"/>
                    </a:lnTo>
                    <a:cubicBezTo>
                      <a:pt x="36" y="1084"/>
                      <a:pt x="0" y="1322"/>
                      <a:pt x="238" y="1464"/>
                    </a:cubicBezTo>
                    <a:lnTo>
                      <a:pt x="3024" y="3072"/>
                    </a:lnTo>
                    <a:cubicBezTo>
                      <a:pt x="3161" y="3132"/>
                      <a:pt x="3307" y="3162"/>
                      <a:pt x="3453" y="3162"/>
                    </a:cubicBezTo>
                    <a:cubicBezTo>
                      <a:pt x="3626" y="3162"/>
                      <a:pt x="3798" y="3120"/>
                      <a:pt x="3953" y="3036"/>
                    </a:cubicBezTo>
                    <a:lnTo>
                      <a:pt x="5334" y="2238"/>
                    </a:lnTo>
                    <a:cubicBezTo>
                      <a:pt x="5608" y="2084"/>
                      <a:pt x="5644" y="1845"/>
                      <a:pt x="5406" y="1703"/>
                    </a:cubicBezTo>
                    <a:lnTo>
                      <a:pt x="2608" y="95"/>
                    </a:lnTo>
                    <a:cubicBezTo>
                      <a:pt x="2474" y="31"/>
                      <a:pt x="2332" y="0"/>
                      <a:pt x="219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3"/>
              <p:cNvSpPr/>
              <p:nvPr/>
            </p:nvSpPr>
            <p:spPr>
              <a:xfrm>
                <a:off x="4257663" y="3811925"/>
                <a:ext cx="141125" cy="79050"/>
              </a:xfrm>
              <a:custGeom>
                <a:rect b="b" l="l" r="r" t="t"/>
                <a:pathLst>
                  <a:path extrusionOk="0" h="3162" w="5645">
                    <a:moveTo>
                      <a:pt x="2192" y="0"/>
                    </a:moveTo>
                    <a:cubicBezTo>
                      <a:pt x="2020" y="0"/>
                      <a:pt x="1848" y="46"/>
                      <a:pt x="1691" y="131"/>
                    </a:cubicBezTo>
                    <a:lnTo>
                      <a:pt x="310" y="929"/>
                    </a:lnTo>
                    <a:cubicBezTo>
                      <a:pt x="36" y="1083"/>
                      <a:pt x="1" y="1322"/>
                      <a:pt x="239" y="1464"/>
                    </a:cubicBezTo>
                    <a:lnTo>
                      <a:pt x="3037" y="3072"/>
                    </a:lnTo>
                    <a:cubicBezTo>
                      <a:pt x="3168" y="3132"/>
                      <a:pt x="3311" y="3162"/>
                      <a:pt x="3456" y="3162"/>
                    </a:cubicBezTo>
                    <a:cubicBezTo>
                      <a:pt x="3626" y="3162"/>
                      <a:pt x="3799" y="3120"/>
                      <a:pt x="3953" y="3036"/>
                    </a:cubicBezTo>
                    <a:lnTo>
                      <a:pt x="5335" y="2226"/>
                    </a:lnTo>
                    <a:cubicBezTo>
                      <a:pt x="5608" y="2072"/>
                      <a:pt x="5644" y="1833"/>
                      <a:pt x="5406" y="1703"/>
                    </a:cubicBezTo>
                    <a:lnTo>
                      <a:pt x="2608" y="95"/>
                    </a:lnTo>
                    <a:cubicBezTo>
                      <a:pt x="2474" y="31"/>
                      <a:pt x="2333" y="0"/>
                      <a:pt x="219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3"/>
              <p:cNvSpPr/>
              <p:nvPr/>
            </p:nvSpPr>
            <p:spPr>
              <a:xfrm>
                <a:off x="2968213" y="3176425"/>
                <a:ext cx="145575" cy="82925"/>
              </a:xfrm>
              <a:custGeom>
                <a:rect b="b" l="l" r="r" t="t"/>
                <a:pathLst>
                  <a:path extrusionOk="0" h="3317" w="5823">
                    <a:moveTo>
                      <a:pt x="2286" y="1"/>
                    </a:moveTo>
                    <a:cubicBezTo>
                      <a:pt x="2193" y="1"/>
                      <a:pt x="2099" y="25"/>
                      <a:pt x="2013" y="72"/>
                    </a:cubicBezTo>
                    <a:lnTo>
                      <a:pt x="155" y="1143"/>
                    </a:lnTo>
                    <a:cubicBezTo>
                      <a:pt x="13" y="1226"/>
                      <a:pt x="1" y="1346"/>
                      <a:pt x="120" y="1417"/>
                    </a:cubicBezTo>
                    <a:lnTo>
                      <a:pt x="3323" y="3274"/>
                    </a:lnTo>
                    <a:cubicBezTo>
                      <a:pt x="3393" y="3302"/>
                      <a:pt x="3469" y="3316"/>
                      <a:pt x="3546" y="3316"/>
                    </a:cubicBezTo>
                    <a:cubicBezTo>
                      <a:pt x="3636" y="3316"/>
                      <a:pt x="3727" y="3296"/>
                      <a:pt x="3811" y="3251"/>
                    </a:cubicBezTo>
                    <a:lnTo>
                      <a:pt x="5668" y="2179"/>
                    </a:lnTo>
                    <a:cubicBezTo>
                      <a:pt x="5811" y="2096"/>
                      <a:pt x="5823" y="1965"/>
                      <a:pt x="5704" y="1893"/>
                    </a:cubicBezTo>
                    <a:lnTo>
                      <a:pt x="2501" y="48"/>
                    </a:lnTo>
                    <a:cubicBezTo>
                      <a:pt x="2432" y="16"/>
                      <a:pt x="2359" y="1"/>
                      <a:pt x="228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3"/>
              <p:cNvSpPr/>
              <p:nvPr/>
            </p:nvSpPr>
            <p:spPr>
              <a:xfrm>
                <a:off x="2886963" y="3223950"/>
                <a:ext cx="201225" cy="114625"/>
              </a:xfrm>
              <a:custGeom>
                <a:rect b="b" l="l" r="r" t="t"/>
                <a:pathLst>
                  <a:path extrusionOk="0" h="4585" w="8049">
                    <a:moveTo>
                      <a:pt x="2260" y="1"/>
                    </a:moveTo>
                    <a:cubicBezTo>
                      <a:pt x="2155" y="1"/>
                      <a:pt x="2049" y="25"/>
                      <a:pt x="1953" y="76"/>
                    </a:cubicBezTo>
                    <a:lnTo>
                      <a:pt x="191" y="1100"/>
                    </a:lnTo>
                    <a:cubicBezTo>
                      <a:pt x="24" y="1195"/>
                      <a:pt x="0" y="1338"/>
                      <a:pt x="155" y="1433"/>
                    </a:cubicBezTo>
                    <a:lnTo>
                      <a:pt x="5525" y="4529"/>
                    </a:lnTo>
                    <a:cubicBezTo>
                      <a:pt x="5605" y="4566"/>
                      <a:pt x="5693" y="4584"/>
                      <a:pt x="5780" y="4584"/>
                    </a:cubicBezTo>
                    <a:cubicBezTo>
                      <a:pt x="5887" y="4584"/>
                      <a:pt x="5993" y="4557"/>
                      <a:pt x="6084" y="4505"/>
                    </a:cubicBezTo>
                    <a:lnTo>
                      <a:pt x="7858" y="3481"/>
                    </a:lnTo>
                    <a:cubicBezTo>
                      <a:pt x="8025" y="3386"/>
                      <a:pt x="8049" y="3243"/>
                      <a:pt x="7894" y="3159"/>
                    </a:cubicBezTo>
                    <a:lnTo>
                      <a:pt x="2524" y="52"/>
                    </a:lnTo>
                    <a:cubicBezTo>
                      <a:pt x="2441" y="19"/>
                      <a:pt x="2351" y="1"/>
                      <a:pt x="226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23"/>
              <p:cNvSpPr/>
              <p:nvPr/>
            </p:nvSpPr>
            <p:spPr>
              <a:xfrm>
                <a:off x="2805688" y="3271075"/>
                <a:ext cx="217325" cy="124050"/>
              </a:xfrm>
              <a:custGeom>
                <a:rect b="b" l="l" r="r" t="t"/>
                <a:pathLst>
                  <a:path extrusionOk="0" h="4962" w="8693">
                    <a:moveTo>
                      <a:pt x="2248" y="0"/>
                    </a:moveTo>
                    <a:cubicBezTo>
                      <a:pt x="2141" y="0"/>
                      <a:pt x="2036" y="27"/>
                      <a:pt x="1942" y="84"/>
                    </a:cubicBezTo>
                    <a:lnTo>
                      <a:pt x="191" y="1096"/>
                    </a:lnTo>
                    <a:cubicBezTo>
                      <a:pt x="13" y="1191"/>
                      <a:pt x="1" y="1346"/>
                      <a:pt x="144" y="1429"/>
                    </a:cubicBezTo>
                    <a:lnTo>
                      <a:pt x="6168" y="4906"/>
                    </a:lnTo>
                    <a:cubicBezTo>
                      <a:pt x="6254" y="4943"/>
                      <a:pt x="6345" y="4961"/>
                      <a:pt x="6435" y="4961"/>
                    </a:cubicBezTo>
                    <a:cubicBezTo>
                      <a:pt x="6544" y="4961"/>
                      <a:pt x="6653" y="4934"/>
                      <a:pt x="6752" y="4882"/>
                    </a:cubicBezTo>
                    <a:lnTo>
                      <a:pt x="8502" y="3882"/>
                    </a:lnTo>
                    <a:cubicBezTo>
                      <a:pt x="8669" y="3775"/>
                      <a:pt x="8692" y="3620"/>
                      <a:pt x="8538" y="3536"/>
                    </a:cubicBezTo>
                    <a:lnTo>
                      <a:pt x="2525" y="60"/>
                    </a:lnTo>
                    <a:cubicBezTo>
                      <a:pt x="2436" y="21"/>
                      <a:pt x="2341" y="0"/>
                      <a:pt x="224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3"/>
              <p:cNvSpPr/>
              <p:nvPr/>
            </p:nvSpPr>
            <p:spPr>
              <a:xfrm>
                <a:off x="4160638" y="3864775"/>
                <a:ext cx="145575" cy="82900"/>
              </a:xfrm>
              <a:custGeom>
                <a:rect b="b" l="l" r="r" t="t"/>
                <a:pathLst>
                  <a:path extrusionOk="0" h="3316" w="5823">
                    <a:moveTo>
                      <a:pt x="2255" y="1"/>
                    </a:moveTo>
                    <a:cubicBezTo>
                      <a:pt x="2170" y="1"/>
                      <a:pt x="2086" y="21"/>
                      <a:pt x="2012" y="65"/>
                    </a:cubicBezTo>
                    <a:lnTo>
                      <a:pt x="155" y="1148"/>
                    </a:lnTo>
                    <a:cubicBezTo>
                      <a:pt x="12" y="1220"/>
                      <a:pt x="0" y="1351"/>
                      <a:pt x="119" y="1422"/>
                    </a:cubicBezTo>
                    <a:lnTo>
                      <a:pt x="3322" y="3268"/>
                    </a:lnTo>
                    <a:cubicBezTo>
                      <a:pt x="3393" y="3300"/>
                      <a:pt x="3469" y="3316"/>
                      <a:pt x="3544" y="3316"/>
                    </a:cubicBezTo>
                    <a:cubicBezTo>
                      <a:pt x="3633" y="3316"/>
                      <a:pt x="3721" y="3294"/>
                      <a:pt x="3798" y="3256"/>
                    </a:cubicBezTo>
                    <a:lnTo>
                      <a:pt x="5667" y="2172"/>
                    </a:lnTo>
                    <a:cubicBezTo>
                      <a:pt x="5810" y="2089"/>
                      <a:pt x="5822" y="1970"/>
                      <a:pt x="5691" y="1898"/>
                    </a:cubicBezTo>
                    <a:lnTo>
                      <a:pt x="2489" y="53"/>
                    </a:lnTo>
                    <a:cubicBezTo>
                      <a:pt x="2414" y="19"/>
                      <a:pt x="2334" y="1"/>
                      <a:pt x="225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3"/>
              <p:cNvSpPr/>
              <p:nvPr/>
            </p:nvSpPr>
            <p:spPr>
              <a:xfrm>
                <a:off x="4023113" y="3879875"/>
                <a:ext cx="200950" cy="114525"/>
              </a:xfrm>
              <a:custGeom>
                <a:rect b="b" l="l" r="r" t="t"/>
                <a:pathLst>
                  <a:path extrusionOk="0" h="4581" w="8038">
                    <a:moveTo>
                      <a:pt x="2268" y="0"/>
                    </a:moveTo>
                    <a:cubicBezTo>
                      <a:pt x="2160" y="0"/>
                      <a:pt x="2051" y="28"/>
                      <a:pt x="1953" y="80"/>
                    </a:cubicBezTo>
                    <a:lnTo>
                      <a:pt x="191" y="1092"/>
                    </a:lnTo>
                    <a:cubicBezTo>
                      <a:pt x="24" y="1199"/>
                      <a:pt x="0" y="1342"/>
                      <a:pt x="143" y="1425"/>
                    </a:cubicBezTo>
                    <a:lnTo>
                      <a:pt x="5513" y="4521"/>
                    </a:lnTo>
                    <a:cubicBezTo>
                      <a:pt x="5597" y="4560"/>
                      <a:pt x="5688" y="4581"/>
                      <a:pt x="5780" y="4581"/>
                    </a:cubicBezTo>
                    <a:cubicBezTo>
                      <a:pt x="5885" y="4581"/>
                      <a:pt x="5990" y="4554"/>
                      <a:pt x="6085" y="4497"/>
                    </a:cubicBezTo>
                    <a:lnTo>
                      <a:pt x="7847" y="3485"/>
                    </a:lnTo>
                    <a:cubicBezTo>
                      <a:pt x="8013" y="3390"/>
                      <a:pt x="8037" y="3235"/>
                      <a:pt x="7882" y="3152"/>
                    </a:cubicBezTo>
                    <a:lnTo>
                      <a:pt x="2525" y="56"/>
                    </a:lnTo>
                    <a:cubicBezTo>
                      <a:pt x="2444" y="19"/>
                      <a:pt x="2357" y="0"/>
                      <a:pt x="22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3"/>
              <p:cNvSpPr/>
              <p:nvPr/>
            </p:nvSpPr>
            <p:spPr>
              <a:xfrm>
                <a:off x="3925188" y="3917450"/>
                <a:ext cx="217300" cy="123975"/>
              </a:xfrm>
              <a:custGeom>
                <a:rect b="b" l="l" r="r" t="t"/>
                <a:pathLst>
                  <a:path extrusionOk="0" h="4959" w="8692">
                    <a:moveTo>
                      <a:pt x="2253" y="1"/>
                    </a:moveTo>
                    <a:cubicBezTo>
                      <a:pt x="2143" y="1"/>
                      <a:pt x="2033" y="31"/>
                      <a:pt x="1929" y="89"/>
                    </a:cubicBezTo>
                    <a:lnTo>
                      <a:pt x="191" y="1089"/>
                    </a:lnTo>
                    <a:cubicBezTo>
                      <a:pt x="12" y="1184"/>
                      <a:pt x="0" y="1351"/>
                      <a:pt x="143" y="1422"/>
                    </a:cubicBezTo>
                    <a:lnTo>
                      <a:pt x="6168" y="4899"/>
                    </a:lnTo>
                    <a:cubicBezTo>
                      <a:pt x="6257" y="4938"/>
                      <a:pt x="6351" y="4959"/>
                      <a:pt x="6445" y="4959"/>
                    </a:cubicBezTo>
                    <a:cubicBezTo>
                      <a:pt x="6551" y="4959"/>
                      <a:pt x="6656" y="4932"/>
                      <a:pt x="6751" y="4875"/>
                    </a:cubicBezTo>
                    <a:lnTo>
                      <a:pt x="8501" y="3875"/>
                    </a:lnTo>
                    <a:cubicBezTo>
                      <a:pt x="8668" y="3780"/>
                      <a:pt x="8692" y="3625"/>
                      <a:pt x="8537" y="3542"/>
                    </a:cubicBezTo>
                    <a:lnTo>
                      <a:pt x="2524" y="65"/>
                    </a:lnTo>
                    <a:cubicBezTo>
                      <a:pt x="2438" y="22"/>
                      <a:pt x="2346" y="1"/>
                      <a:pt x="225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3"/>
              <p:cNvSpPr/>
              <p:nvPr/>
            </p:nvSpPr>
            <p:spPr>
              <a:xfrm>
                <a:off x="2723238" y="3317650"/>
                <a:ext cx="145875" cy="82975"/>
              </a:xfrm>
              <a:custGeom>
                <a:rect b="b" l="l" r="r" t="t"/>
                <a:pathLst>
                  <a:path extrusionOk="0" h="3319" w="5835">
                    <a:moveTo>
                      <a:pt x="2284" y="0"/>
                    </a:moveTo>
                    <a:cubicBezTo>
                      <a:pt x="2201" y="0"/>
                      <a:pt x="2120" y="21"/>
                      <a:pt x="2049" y="66"/>
                    </a:cubicBezTo>
                    <a:lnTo>
                      <a:pt x="156" y="1150"/>
                    </a:lnTo>
                    <a:cubicBezTo>
                      <a:pt x="25" y="1233"/>
                      <a:pt x="1" y="1352"/>
                      <a:pt x="120" y="1412"/>
                    </a:cubicBezTo>
                    <a:lnTo>
                      <a:pt x="3346" y="3281"/>
                    </a:lnTo>
                    <a:cubicBezTo>
                      <a:pt x="3408" y="3307"/>
                      <a:pt x="3474" y="3319"/>
                      <a:pt x="3541" y="3319"/>
                    </a:cubicBezTo>
                    <a:cubicBezTo>
                      <a:pt x="3629" y="3319"/>
                      <a:pt x="3718" y="3298"/>
                      <a:pt x="3799" y="3257"/>
                    </a:cubicBezTo>
                    <a:lnTo>
                      <a:pt x="5680" y="2174"/>
                    </a:lnTo>
                    <a:cubicBezTo>
                      <a:pt x="5823" y="2090"/>
                      <a:pt x="5835" y="1971"/>
                      <a:pt x="5716" y="1912"/>
                    </a:cubicBezTo>
                    <a:lnTo>
                      <a:pt x="2489" y="42"/>
                    </a:lnTo>
                    <a:cubicBezTo>
                      <a:pt x="2424" y="15"/>
                      <a:pt x="2353" y="0"/>
                      <a:pt x="228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3"/>
              <p:cNvSpPr/>
              <p:nvPr/>
            </p:nvSpPr>
            <p:spPr>
              <a:xfrm>
                <a:off x="2829513" y="3378950"/>
                <a:ext cx="145875" cy="83100"/>
              </a:xfrm>
              <a:custGeom>
                <a:rect b="b" l="l" r="r" t="t"/>
                <a:pathLst>
                  <a:path extrusionOk="0" h="3324" w="5835">
                    <a:moveTo>
                      <a:pt x="2289" y="1"/>
                    </a:moveTo>
                    <a:cubicBezTo>
                      <a:pt x="2207" y="1"/>
                      <a:pt x="2126" y="22"/>
                      <a:pt x="2048" y="67"/>
                    </a:cubicBezTo>
                    <a:lnTo>
                      <a:pt x="155" y="1150"/>
                    </a:lnTo>
                    <a:cubicBezTo>
                      <a:pt x="24" y="1234"/>
                      <a:pt x="0" y="1353"/>
                      <a:pt x="119" y="1412"/>
                    </a:cubicBezTo>
                    <a:lnTo>
                      <a:pt x="3346" y="3281"/>
                    </a:lnTo>
                    <a:cubicBezTo>
                      <a:pt x="3411" y="3309"/>
                      <a:pt x="3484" y="3324"/>
                      <a:pt x="3557" y="3324"/>
                    </a:cubicBezTo>
                    <a:cubicBezTo>
                      <a:pt x="3642" y="3324"/>
                      <a:pt x="3727" y="3303"/>
                      <a:pt x="3798" y="3258"/>
                    </a:cubicBezTo>
                    <a:lnTo>
                      <a:pt x="5692" y="2174"/>
                    </a:lnTo>
                    <a:cubicBezTo>
                      <a:pt x="5823" y="2091"/>
                      <a:pt x="5834" y="1972"/>
                      <a:pt x="5727" y="1912"/>
                    </a:cubicBezTo>
                    <a:lnTo>
                      <a:pt x="2501" y="43"/>
                    </a:lnTo>
                    <a:cubicBezTo>
                      <a:pt x="2430" y="16"/>
                      <a:pt x="2359" y="1"/>
                      <a:pt x="228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3"/>
              <p:cNvSpPr/>
              <p:nvPr/>
            </p:nvSpPr>
            <p:spPr>
              <a:xfrm>
                <a:off x="2935763" y="3440275"/>
                <a:ext cx="145875" cy="83100"/>
              </a:xfrm>
              <a:custGeom>
                <a:rect b="b" l="l" r="r" t="t"/>
                <a:pathLst>
                  <a:path extrusionOk="0" h="3324" w="5835">
                    <a:moveTo>
                      <a:pt x="2284" y="1"/>
                    </a:moveTo>
                    <a:cubicBezTo>
                      <a:pt x="2201" y="1"/>
                      <a:pt x="2120" y="21"/>
                      <a:pt x="2049" y="66"/>
                    </a:cubicBezTo>
                    <a:lnTo>
                      <a:pt x="156" y="1150"/>
                    </a:lnTo>
                    <a:cubicBezTo>
                      <a:pt x="25" y="1233"/>
                      <a:pt x="1" y="1352"/>
                      <a:pt x="120" y="1412"/>
                    </a:cubicBezTo>
                    <a:lnTo>
                      <a:pt x="3347" y="3281"/>
                    </a:lnTo>
                    <a:cubicBezTo>
                      <a:pt x="3412" y="3308"/>
                      <a:pt x="3482" y="3323"/>
                      <a:pt x="3553" y="3323"/>
                    </a:cubicBezTo>
                    <a:cubicBezTo>
                      <a:pt x="3637" y="3323"/>
                      <a:pt x="3722" y="3303"/>
                      <a:pt x="3799" y="3257"/>
                    </a:cubicBezTo>
                    <a:lnTo>
                      <a:pt x="5692" y="2174"/>
                    </a:lnTo>
                    <a:cubicBezTo>
                      <a:pt x="5823" y="2091"/>
                      <a:pt x="5835" y="1971"/>
                      <a:pt x="5716" y="1912"/>
                    </a:cubicBezTo>
                    <a:lnTo>
                      <a:pt x="2489" y="43"/>
                    </a:lnTo>
                    <a:cubicBezTo>
                      <a:pt x="2424" y="15"/>
                      <a:pt x="2353" y="1"/>
                      <a:pt x="22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3"/>
              <p:cNvSpPr/>
              <p:nvPr/>
            </p:nvSpPr>
            <p:spPr>
              <a:xfrm>
                <a:off x="2990838" y="3378025"/>
                <a:ext cx="121175" cy="68575"/>
              </a:xfrm>
              <a:custGeom>
                <a:rect b="b" l="l" r="r" t="t"/>
                <a:pathLst>
                  <a:path extrusionOk="0" h="2743" w="4847">
                    <a:moveTo>
                      <a:pt x="2257" y="0"/>
                    </a:moveTo>
                    <a:cubicBezTo>
                      <a:pt x="2146" y="0"/>
                      <a:pt x="2034" y="28"/>
                      <a:pt x="1929" y="80"/>
                    </a:cubicBezTo>
                    <a:lnTo>
                      <a:pt x="191" y="1092"/>
                    </a:lnTo>
                    <a:cubicBezTo>
                      <a:pt x="12" y="1199"/>
                      <a:pt x="1" y="1342"/>
                      <a:pt x="143" y="1437"/>
                    </a:cubicBezTo>
                    <a:lnTo>
                      <a:pt x="2310" y="2687"/>
                    </a:lnTo>
                    <a:cubicBezTo>
                      <a:pt x="2394" y="2724"/>
                      <a:pt x="2484" y="2742"/>
                      <a:pt x="2574" y="2742"/>
                    </a:cubicBezTo>
                    <a:cubicBezTo>
                      <a:pt x="2690" y="2742"/>
                      <a:pt x="2805" y="2712"/>
                      <a:pt x="2906" y="2652"/>
                    </a:cubicBezTo>
                    <a:lnTo>
                      <a:pt x="4656" y="1652"/>
                    </a:lnTo>
                    <a:cubicBezTo>
                      <a:pt x="4823" y="1544"/>
                      <a:pt x="4846" y="1402"/>
                      <a:pt x="4692" y="1306"/>
                    </a:cubicBezTo>
                    <a:lnTo>
                      <a:pt x="2525" y="56"/>
                    </a:lnTo>
                    <a:cubicBezTo>
                      <a:pt x="2439" y="19"/>
                      <a:pt x="2348" y="0"/>
                      <a:pt x="22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3"/>
              <p:cNvSpPr/>
              <p:nvPr/>
            </p:nvSpPr>
            <p:spPr>
              <a:xfrm>
                <a:off x="3075663" y="3426925"/>
                <a:ext cx="120875" cy="68500"/>
              </a:xfrm>
              <a:custGeom>
                <a:rect b="b" l="l" r="r" t="t"/>
                <a:pathLst>
                  <a:path extrusionOk="0" h="2740" w="4835">
                    <a:moveTo>
                      <a:pt x="2255" y="0"/>
                    </a:moveTo>
                    <a:cubicBezTo>
                      <a:pt x="2146" y="0"/>
                      <a:pt x="2039" y="30"/>
                      <a:pt x="1942" y="89"/>
                    </a:cubicBezTo>
                    <a:lnTo>
                      <a:pt x="191" y="1089"/>
                    </a:lnTo>
                    <a:cubicBezTo>
                      <a:pt x="13" y="1196"/>
                      <a:pt x="1" y="1339"/>
                      <a:pt x="156" y="1434"/>
                    </a:cubicBezTo>
                    <a:lnTo>
                      <a:pt x="2311" y="2684"/>
                    </a:lnTo>
                    <a:cubicBezTo>
                      <a:pt x="2396" y="2722"/>
                      <a:pt x="2487" y="2740"/>
                      <a:pt x="2578" y="2740"/>
                    </a:cubicBezTo>
                    <a:cubicBezTo>
                      <a:pt x="2689" y="2740"/>
                      <a:pt x="2801" y="2713"/>
                      <a:pt x="2906" y="2660"/>
                    </a:cubicBezTo>
                    <a:lnTo>
                      <a:pt x="4644" y="1648"/>
                    </a:lnTo>
                    <a:cubicBezTo>
                      <a:pt x="4823" y="1553"/>
                      <a:pt x="4835" y="1398"/>
                      <a:pt x="4692" y="1315"/>
                    </a:cubicBezTo>
                    <a:lnTo>
                      <a:pt x="2525" y="65"/>
                    </a:lnTo>
                    <a:cubicBezTo>
                      <a:pt x="2438" y="21"/>
                      <a:pt x="2346" y="0"/>
                      <a:pt x="22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3"/>
              <p:cNvSpPr/>
              <p:nvPr/>
            </p:nvSpPr>
            <p:spPr>
              <a:xfrm>
                <a:off x="3160513" y="3475950"/>
                <a:ext cx="120875" cy="68525"/>
              </a:xfrm>
              <a:custGeom>
                <a:rect b="b" l="l" r="r" t="t"/>
                <a:pathLst>
                  <a:path extrusionOk="0" h="2741" w="4835">
                    <a:moveTo>
                      <a:pt x="2258" y="1"/>
                    </a:moveTo>
                    <a:cubicBezTo>
                      <a:pt x="2148" y="1"/>
                      <a:pt x="2039" y="28"/>
                      <a:pt x="1941" y="80"/>
                    </a:cubicBezTo>
                    <a:lnTo>
                      <a:pt x="191" y="1092"/>
                    </a:lnTo>
                    <a:cubicBezTo>
                      <a:pt x="24" y="1187"/>
                      <a:pt x="0" y="1342"/>
                      <a:pt x="155" y="1426"/>
                    </a:cubicBezTo>
                    <a:lnTo>
                      <a:pt x="2322" y="2676"/>
                    </a:lnTo>
                    <a:cubicBezTo>
                      <a:pt x="2403" y="2719"/>
                      <a:pt x="2495" y="2740"/>
                      <a:pt x="2587" y="2740"/>
                    </a:cubicBezTo>
                    <a:cubicBezTo>
                      <a:pt x="2697" y="2740"/>
                      <a:pt x="2808" y="2710"/>
                      <a:pt x="2905" y="2652"/>
                    </a:cubicBezTo>
                    <a:lnTo>
                      <a:pt x="4644" y="1652"/>
                    </a:lnTo>
                    <a:cubicBezTo>
                      <a:pt x="4822" y="1545"/>
                      <a:pt x="4834" y="1402"/>
                      <a:pt x="4691" y="1306"/>
                    </a:cubicBezTo>
                    <a:lnTo>
                      <a:pt x="2524" y="56"/>
                    </a:lnTo>
                    <a:cubicBezTo>
                      <a:pt x="2438" y="19"/>
                      <a:pt x="2348" y="1"/>
                      <a:pt x="22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3"/>
              <p:cNvSpPr/>
              <p:nvPr/>
            </p:nvSpPr>
            <p:spPr>
              <a:xfrm>
                <a:off x="3245338" y="3524850"/>
                <a:ext cx="121175" cy="68500"/>
              </a:xfrm>
              <a:custGeom>
                <a:rect b="b" l="l" r="r" t="t"/>
                <a:pathLst>
                  <a:path extrusionOk="0" h="2740" w="4847">
                    <a:moveTo>
                      <a:pt x="2257" y="0"/>
                    </a:moveTo>
                    <a:cubicBezTo>
                      <a:pt x="2146" y="0"/>
                      <a:pt x="2038" y="30"/>
                      <a:pt x="1941" y="89"/>
                    </a:cubicBezTo>
                    <a:lnTo>
                      <a:pt x="191" y="1101"/>
                    </a:lnTo>
                    <a:cubicBezTo>
                      <a:pt x="24" y="1196"/>
                      <a:pt x="0" y="1351"/>
                      <a:pt x="155" y="1434"/>
                    </a:cubicBezTo>
                    <a:lnTo>
                      <a:pt x="2322" y="2684"/>
                    </a:lnTo>
                    <a:cubicBezTo>
                      <a:pt x="2408" y="2722"/>
                      <a:pt x="2498" y="2740"/>
                      <a:pt x="2588" y="2740"/>
                    </a:cubicBezTo>
                    <a:cubicBezTo>
                      <a:pt x="2698" y="2740"/>
                      <a:pt x="2807" y="2713"/>
                      <a:pt x="2906" y="2660"/>
                    </a:cubicBezTo>
                    <a:lnTo>
                      <a:pt x="4656" y="1648"/>
                    </a:lnTo>
                    <a:cubicBezTo>
                      <a:pt x="4822" y="1553"/>
                      <a:pt x="4846" y="1398"/>
                      <a:pt x="4691" y="1315"/>
                    </a:cubicBezTo>
                    <a:lnTo>
                      <a:pt x="2536" y="65"/>
                    </a:lnTo>
                    <a:cubicBezTo>
                      <a:pt x="2444" y="21"/>
                      <a:pt x="2349" y="0"/>
                      <a:pt x="225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3"/>
              <p:cNvSpPr/>
              <p:nvPr/>
            </p:nvSpPr>
            <p:spPr>
              <a:xfrm>
                <a:off x="3330463" y="3573950"/>
                <a:ext cx="120875" cy="68525"/>
              </a:xfrm>
              <a:custGeom>
                <a:rect b="b" l="l" r="r" t="t"/>
                <a:pathLst>
                  <a:path extrusionOk="0" h="2741" w="4835">
                    <a:moveTo>
                      <a:pt x="2250" y="1"/>
                    </a:moveTo>
                    <a:cubicBezTo>
                      <a:pt x="2138" y="1"/>
                      <a:pt x="2027" y="31"/>
                      <a:pt x="1929" y="89"/>
                    </a:cubicBezTo>
                    <a:lnTo>
                      <a:pt x="191" y="1089"/>
                    </a:lnTo>
                    <a:cubicBezTo>
                      <a:pt x="12" y="1196"/>
                      <a:pt x="1" y="1339"/>
                      <a:pt x="143" y="1435"/>
                    </a:cubicBezTo>
                    <a:lnTo>
                      <a:pt x="2310" y="2685"/>
                    </a:lnTo>
                    <a:cubicBezTo>
                      <a:pt x="2396" y="2722"/>
                      <a:pt x="2487" y="2740"/>
                      <a:pt x="2577" y="2740"/>
                    </a:cubicBezTo>
                    <a:cubicBezTo>
                      <a:pt x="2687" y="2740"/>
                      <a:pt x="2796" y="2713"/>
                      <a:pt x="2894" y="2661"/>
                    </a:cubicBezTo>
                    <a:lnTo>
                      <a:pt x="4644" y="1649"/>
                    </a:lnTo>
                    <a:cubicBezTo>
                      <a:pt x="4811" y="1554"/>
                      <a:pt x="4835" y="1399"/>
                      <a:pt x="4680" y="1316"/>
                    </a:cubicBezTo>
                    <a:lnTo>
                      <a:pt x="2525" y="65"/>
                    </a:lnTo>
                    <a:cubicBezTo>
                      <a:pt x="2438" y="22"/>
                      <a:pt x="2344" y="1"/>
                      <a:pt x="225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3"/>
              <p:cNvSpPr/>
              <p:nvPr/>
            </p:nvSpPr>
            <p:spPr>
              <a:xfrm>
                <a:off x="3415288" y="3623000"/>
                <a:ext cx="120875" cy="68500"/>
              </a:xfrm>
              <a:custGeom>
                <a:rect b="b" l="l" r="r" t="t"/>
                <a:pathLst>
                  <a:path extrusionOk="0" h="2740" w="4835">
                    <a:moveTo>
                      <a:pt x="2259" y="0"/>
                    </a:moveTo>
                    <a:cubicBezTo>
                      <a:pt x="2149" y="0"/>
                      <a:pt x="2040" y="27"/>
                      <a:pt x="1942" y="80"/>
                    </a:cubicBezTo>
                    <a:lnTo>
                      <a:pt x="191" y="1092"/>
                    </a:lnTo>
                    <a:cubicBezTo>
                      <a:pt x="13" y="1187"/>
                      <a:pt x="1" y="1342"/>
                      <a:pt x="144" y="1425"/>
                    </a:cubicBezTo>
                    <a:lnTo>
                      <a:pt x="2311" y="2675"/>
                    </a:lnTo>
                    <a:cubicBezTo>
                      <a:pt x="2398" y="2719"/>
                      <a:pt x="2489" y="2740"/>
                      <a:pt x="2582" y="2740"/>
                    </a:cubicBezTo>
                    <a:cubicBezTo>
                      <a:pt x="2692" y="2740"/>
                      <a:pt x="2802" y="2710"/>
                      <a:pt x="2906" y="2652"/>
                    </a:cubicBezTo>
                    <a:lnTo>
                      <a:pt x="4644" y="1651"/>
                    </a:lnTo>
                    <a:cubicBezTo>
                      <a:pt x="4823" y="1544"/>
                      <a:pt x="4835" y="1401"/>
                      <a:pt x="4692" y="1306"/>
                    </a:cubicBezTo>
                    <a:lnTo>
                      <a:pt x="2525" y="56"/>
                    </a:lnTo>
                    <a:cubicBezTo>
                      <a:pt x="2439" y="18"/>
                      <a:pt x="2349" y="0"/>
                      <a:pt x="225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3"/>
              <p:cNvSpPr/>
              <p:nvPr/>
            </p:nvSpPr>
            <p:spPr>
              <a:xfrm>
                <a:off x="3500138" y="3672100"/>
                <a:ext cx="120875" cy="68400"/>
              </a:xfrm>
              <a:custGeom>
                <a:rect b="b" l="l" r="r" t="t"/>
                <a:pathLst>
                  <a:path extrusionOk="0" h="2736" w="4835">
                    <a:moveTo>
                      <a:pt x="2257" y="1"/>
                    </a:moveTo>
                    <a:cubicBezTo>
                      <a:pt x="2146" y="1"/>
                      <a:pt x="2034" y="28"/>
                      <a:pt x="1929" y="80"/>
                    </a:cubicBezTo>
                    <a:lnTo>
                      <a:pt x="191" y="1092"/>
                    </a:lnTo>
                    <a:cubicBezTo>
                      <a:pt x="12" y="1188"/>
                      <a:pt x="0" y="1342"/>
                      <a:pt x="143" y="1426"/>
                    </a:cubicBezTo>
                    <a:lnTo>
                      <a:pt x="2310" y="2676"/>
                    </a:lnTo>
                    <a:cubicBezTo>
                      <a:pt x="2399" y="2715"/>
                      <a:pt x="2496" y="2736"/>
                      <a:pt x="2593" y="2736"/>
                    </a:cubicBezTo>
                    <a:cubicBezTo>
                      <a:pt x="2702" y="2736"/>
                      <a:pt x="2810" y="2709"/>
                      <a:pt x="2905" y="2652"/>
                    </a:cubicBezTo>
                    <a:lnTo>
                      <a:pt x="4644" y="1640"/>
                    </a:lnTo>
                    <a:cubicBezTo>
                      <a:pt x="4822" y="1545"/>
                      <a:pt x="4834" y="1390"/>
                      <a:pt x="4691" y="1307"/>
                    </a:cubicBezTo>
                    <a:lnTo>
                      <a:pt x="2524" y="57"/>
                    </a:lnTo>
                    <a:cubicBezTo>
                      <a:pt x="2438" y="19"/>
                      <a:pt x="2348" y="1"/>
                      <a:pt x="225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3"/>
              <p:cNvSpPr/>
              <p:nvPr/>
            </p:nvSpPr>
            <p:spPr>
              <a:xfrm>
                <a:off x="3584963" y="3721000"/>
                <a:ext cx="120875" cy="68525"/>
              </a:xfrm>
              <a:custGeom>
                <a:rect b="b" l="l" r="r" t="t"/>
                <a:pathLst>
                  <a:path extrusionOk="0" h="2741" w="4835">
                    <a:moveTo>
                      <a:pt x="2255" y="0"/>
                    </a:moveTo>
                    <a:cubicBezTo>
                      <a:pt x="2146" y="0"/>
                      <a:pt x="2038" y="31"/>
                      <a:pt x="1941" y="89"/>
                    </a:cubicBezTo>
                    <a:lnTo>
                      <a:pt x="191" y="1089"/>
                    </a:lnTo>
                    <a:cubicBezTo>
                      <a:pt x="24" y="1196"/>
                      <a:pt x="0" y="1351"/>
                      <a:pt x="155" y="1434"/>
                    </a:cubicBezTo>
                    <a:lnTo>
                      <a:pt x="2322" y="2684"/>
                    </a:lnTo>
                    <a:cubicBezTo>
                      <a:pt x="2403" y="2722"/>
                      <a:pt x="2493" y="2740"/>
                      <a:pt x="2584" y="2740"/>
                    </a:cubicBezTo>
                    <a:cubicBezTo>
                      <a:pt x="2695" y="2740"/>
                      <a:pt x="2807" y="2713"/>
                      <a:pt x="2906" y="2661"/>
                    </a:cubicBezTo>
                    <a:lnTo>
                      <a:pt x="4656" y="1661"/>
                    </a:lnTo>
                    <a:cubicBezTo>
                      <a:pt x="4822" y="1553"/>
                      <a:pt x="4834" y="1399"/>
                      <a:pt x="4691" y="1315"/>
                    </a:cubicBezTo>
                    <a:lnTo>
                      <a:pt x="2525" y="65"/>
                    </a:lnTo>
                    <a:cubicBezTo>
                      <a:pt x="2438" y="22"/>
                      <a:pt x="2346" y="0"/>
                      <a:pt x="22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3"/>
              <p:cNvSpPr/>
              <p:nvPr/>
            </p:nvSpPr>
            <p:spPr>
              <a:xfrm>
                <a:off x="3670088" y="3770225"/>
                <a:ext cx="120875" cy="68350"/>
              </a:xfrm>
              <a:custGeom>
                <a:rect b="b" l="l" r="r" t="t"/>
                <a:pathLst>
                  <a:path extrusionOk="0" h="2734" w="4835">
                    <a:moveTo>
                      <a:pt x="2246" y="1"/>
                    </a:moveTo>
                    <a:cubicBezTo>
                      <a:pt x="2139" y="1"/>
                      <a:pt x="2031" y="27"/>
                      <a:pt x="1929" y="84"/>
                    </a:cubicBezTo>
                    <a:lnTo>
                      <a:pt x="191" y="1096"/>
                    </a:lnTo>
                    <a:cubicBezTo>
                      <a:pt x="13" y="1192"/>
                      <a:pt x="1" y="1346"/>
                      <a:pt x="143" y="1430"/>
                    </a:cubicBezTo>
                    <a:lnTo>
                      <a:pt x="2310" y="2668"/>
                    </a:lnTo>
                    <a:cubicBezTo>
                      <a:pt x="2400" y="2713"/>
                      <a:pt x="2494" y="2734"/>
                      <a:pt x="2589" y="2734"/>
                    </a:cubicBezTo>
                    <a:cubicBezTo>
                      <a:pt x="2697" y="2734"/>
                      <a:pt x="2805" y="2707"/>
                      <a:pt x="2906" y="2656"/>
                    </a:cubicBezTo>
                    <a:lnTo>
                      <a:pt x="4644" y="1644"/>
                    </a:lnTo>
                    <a:cubicBezTo>
                      <a:pt x="4823" y="1549"/>
                      <a:pt x="4835" y="1394"/>
                      <a:pt x="4692" y="1311"/>
                    </a:cubicBezTo>
                    <a:lnTo>
                      <a:pt x="2525" y="61"/>
                    </a:lnTo>
                    <a:cubicBezTo>
                      <a:pt x="2435" y="22"/>
                      <a:pt x="2341" y="1"/>
                      <a:pt x="224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3"/>
              <p:cNvSpPr/>
              <p:nvPr/>
            </p:nvSpPr>
            <p:spPr>
              <a:xfrm>
                <a:off x="3754913" y="3819150"/>
                <a:ext cx="121175" cy="68400"/>
              </a:xfrm>
              <a:custGeom>
                <a:rect b="b" l="l" r="r" t="t"/>
                <a:pathLst>
                  <a:path extrusionOk="0" h="2736" w="4847">
                    <a:moveTo>
                      <a:pt x="2264" y="0"/>
                    </a:moveTo>
                    <a:cubicBezTo>
                      <a:pt x="2152" y="0"/>
                      <a:pt x="2040" y="28"/>
                      <a:pt x="1942" y="80"/>
                    </a:cubicBezTo>
                    <a:lnTo>
                      <a:pt x="191" y="1092"/>
                    </a:lnTo>
                    <a:cubicBezTo>
                      <a:pt x="13" y="1187"/>
                      <a:pt x="1" y="1342"/>
                      <a:pt x="144" y="1425"/>
                    </a:cubicBezTo>
                    <a:lnTo>
                      <a:pt x="2311" y="2676"/>
                    </a:lnTo>
                    <a:cubicBezTo>
                      <a:pt x="2400" y="2715"/>
                      <a:pt x="2497" y="2735"/>
                      <a:pt x="2593" y="2735"/>
                    </a:cubicBezTo>
                    <a:cubicBezTo>
                      <a:pt x="2703" y="2735"/>
                      <a:pt x="2811" y="2709"/>
                      <a:pt x="2906" y="2652"/>
                    </a:cubicBezTo>
                    <a:lnTo>
                      <a:pt x="4656" y="1640"/>
                    </a:lnTo>
                    <a:cubicBezTo>
                      <a:pt x="4823" y="1544"/>
                      <a:pt x="4847" y="1390"/>
                      <a:pt x="4692" y="1306"/>
                    </a:cubicBezTo>
                    <a:lnTo>
                      <a:pt x="2525" y="56"/>
                    </a:lnTo>
                    <a:cubicBezTo>
                      <a:pt x="2445" y="19"/>
                      <a:pt x="2355" y="0"/>
                      <a:pt x="226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3"/>
              <p:cNvSpPr/>
              <p:nvPr/>
            </p:nvSpPr>
            <p:spPr>
              <a:xfrm>
                <a:off x="3839763" y="3868050"/>
                <a:ext cx="120875" cy="68500"/>
              </a:xfrm>
              <a:custGeom>
                <a:rect b="b" l="l" r="r" t="t"/>
                <a:pathLst>
                  <a:path extrusionOk="0" h="2740" w="4835">
                    <a:moveTo>
                      <a:pt x="2254" y="0"/>
                    </a:moveTo>
                    <a:cubicBezTo>
                      <a:pt x="2146" y="0"/>
                      <a:pt x="2038" y="30"/>
                      <a:pt x="1941" y="89"/>
                    </a:cubicBezTo>
                    <a:lnTo>
                      <a:pt x="191" y="1089"/>
                    </a:lnTo>
                    <a:cubicBezTo>
                      <a:pt x="12" y="1196"/>
                      <a:pt x="0" y="1351"/>
                      <a:pt x="155" y="1434"/>
                    </a:cubicBezTo>
                    <a:lnTo>
                      <a:pt x="2310" y="2684"/>
                    </a:lnTo>
                    <a:cubicBezTo>
                      <a:pt x="2396" y="2722"/>
                      <a:pt x="2486" y="2740"/>
                      <a:pt x="2577" y="2740"/>
                    </a:cubicBezTo>
                    <a:cubicBezTo>
                      <a:pt x="2689" y="2740"/>
                      <a:pt x="2801" y="2713"/>
                      <a:pt x="2905" y="2660"/>
                    </a:cubicBezTo>
                    <a:lnTo>
                      <a:pt x="4644" y="1648"/>
                    </a:lnTo>
                    <a:cubicBezTo>
                      <a:pt x="4822" y="1553"/>
                      <a:pt x="4834" y="1398"/>
                      <a:pt x="4691" y="1315"/>
                    </a:cubicBezTo>
                    <a:lnTo>
                      <a:pt x="2524" y="65"/>
                    </a:lnTo>
                    <a:cubicBezTo>
                      <a:pt x="2437" y="21"/>
                      <a:pt x="2346" y="0"/>
                      <a:pt x="22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3"/>
              <p:cNvSpPr/>
              <p:nvPr/>
            </p:nvSpPr>
            <p:spPr>
              <a:xfrm>
                <a:off x="3057813" y="3322350"/>
                <a:ext cx="123550" cy="69900"/>
              </a:xfrm>
              <a:custGeom>
                <a:rect b="b" l="l" r="r" t="t"/>
                <a:pathLst>
                  <a:path extrusionOk="0" h="2796" w="4942">
                    <a:moveTo>
                      <a:pt x="2263" y="1"/>
                    </a:moveTo>
                    <a:cubicBezTo>
                      <a:pt x="2157" y="1"/>
                      <a:pt x="2051" y="28"/>
                      <a:pt x="1953" y="81"/>
                    </a:cubicBezTo>
                    <a:lnTo>
                      <a:pt x="191" y="1104"/>
                    </a:lnTo>
                    <a:cubicBezTo>
                      <a:pt x="24" y="1200"/>
                      <a:pt x="0" y="1355"/>
                      <a:pt x="143" y="1438"/>
                    </a:cubicBezTo>
                    <a:lnTo>
                      <a:pt x="2417" y="2736"/>
                    </a:lnTo>
                    <a:cubicBezTo>
                      <a:pt x="2501" y="2775"/>
                      <a:pt x="2593" y="2795"/>
                      <a:pt x="2683" y="2795"/>
                    </a:cubicBezTo>
                    <a:cubicBezTo>
                      <a:pt x="2786" y="2795"/>
                      <a:pt x="2888" y="2769"/>
                      <a:pt x="2977" y="2712"/>
                    </a:cubicBezTo>
                    <a:lnTo>
                      <a:pt x="4751" y="1700"/>
                    </a:lnTo>
                    <a:cubicBezTo>
                      <a:pt x="4918" y="1605"/>
                      <a:pt x="4942" y="1450"/>
                      <a:pt x="4787" y="1366"/>
                    </a:cubicBezTo>
                    <a:lnTo>
                      <a:pt x="2525" y="57"/>
                    </a:lnTo>
                    <a:cubicBezTo>
                      <a:pt x="2439" y="19"/>
                      <a:pt x="2351" y="1"/>
                      <a:pt x="226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3"/>
              <p:cNvSpPr/>
              <p:nvPr/>
            </p:nvSpPr>
            <p:spPr>
              <a:xfrm>
                <a:off x="3145313" y="3372975"/>
                <a:ext cx="123550" cy="69775"/>
              </a:xfrm>
              <a:custGeom>
                <a:rect b="b" l="l" r="r" t="t"/>
                <a:pathLst>
                  <a:path extrusionOk="0" h="2791" w="4942">
                    <a:moveTo>
                      <a:pt x="2269" y="0"/>
                    </a:moveTo>
                    <a:cubicBezTo>
                      <a:pt x="2161" y="0"/>
                      <a:pt x="2052" y="27"/>
                      <a:pt x="1954" y="80"/>
                    </a:cubicBezTo>
                    <a:lnTo>
                      <a:pt x="191" y="1104"/>
                    </a:lnTo>
                    <a:cubicBezTo>
                      <a:pt x="25" y="1199"/>
                      <a:pt x="1" y="1342"/>
                      <a:pt x="144" y="1425"/>
                    </a:cubicBezTo>
                    <a:lnTo>
                      <a:pt x="2418" y="2735"/>
                    </a:lnTo>
                    <a:cubicBezTo>
                      <a:pt x="2498" y="2772"/>
                      <a:pt x="2586" y="2790"/>
                      <a:pt x="2674" y="2790"/>
                    </a:cubicBezTo>
                    <a:cubicBezTo>
                      <a:pt x="2782" y="2790"/>
                      <a:pt x="2891" y="2763"/>
                      <a:pt x="2989" y="2711"/>
                    </a:cubicBezTo>
                    <a:lnTo>
                      <a:pt x="4751" y="1699"/>
                    </a:lnTo>
                    <a:cubicBezTo>
                      <a:pt x="4918" y="1592"/>
                      <a:pt x="4942" y="1449"/>
                      <a:pt x="4787" y="1365"/>
                    </a:cubicBezTo>
                    <a:lnTo>
                      <a:pt x="2525" y="56"/>
                    </a:lnTo>
                    <a:cubicBezTo>
                      <a:pt x="2445" y="18"/>
                      <a:pt x="2357" y="0"/>
                      <a:pt x="226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3"/>
              <p:cNvSpPr/>
              <p:nvPr/>
            </p:nvSpPr>
            <p:spPr>
              <a:xfrm>
                <a:off x="3232838" y="3423575"/>
                <a:ext cx="123550" cy="69775"/>
              </a:xfrm>
              <a:custGeom>
                <a:rect b="b" l="l" r="r" t="t"/>
                <a:pathLst>
                  <a:path extrusionOk="0" h="2791" w="4942">
                    <a:moveTo>
                      <a:pt x="2268" y="0"/>
                    </a:moveTo>
                    <a:cubicBezTo>
                      <a:pt x="2160" y="0"/>
                      <a:pt x="2051" y="27"/>
                      <a:pt x="1953" y="80"/>
                    </a:cubicBezTo>
                    <a:lnTo>
                      <a:pt x="191" y="1104"/>
                    </a:lnTo>
                    <a:cubicBezTo>
                      <a:pt x="24" y="1199"/>
                      <a:pt x="0" y="1342"/>
                      <a:pt x="155" y="1425"/>
                    </a:cubicBezTo>
                    <a:lnTo>
                      <a:pt x="2417" y="2735"/>
                    </a:lnTo>
                    <a:cubicBezTo>
                      <a:pt x="2498" y="2772"/>
                      <a:pt x="2585" y="2790"/>
                      <a:pt x="2674" y="2790"/>
                    </a:cubicBezTo>
                    <a:cubicBezTo>
                      <a:pt x="2782" y="2790"/>
                      <a:pt x="2891" y="2763"/>
                      <a:pt x="2989" y="2711"/>
                    </a:cubicBezTo>
                    <a:lnTo>
                      <a:pt x="4751" y="1699"/>
                    </a:lnTo>
                    <a:cubicBezTo>
                      <a:pt x="4918" y="1592"/>
                      <a:pt x="4941" y="1449"/>
                      <a:pt x="4787" y="1366"/>
                    </a:cubicBezTo>
                    <a:lnTo>
                      <a:pt x="2524" y="56"/>
                    </a:lnTo>
                    <a:cubicBezTo>
                      <a:pt x="2444" y="18"/>
                      <a:pt x="2356" y="0"/>
                      <a:pt x="22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3"/>
              <p:cNvSpPr/>
              <p:nvPr/>
            </p:nvSpPr>
            <p:spPr>
              <a:xfrm>
                <a:off x="3320338" y="3474175"/>
                <a:ext cx="123550" cy="69775"/>
              </a:xfrm>
              <a:custGeom>
                <a:rect b="b" l="l" r="r" t="t"/>
                <a:pathLst>
                  <a:path extrusionOk="0" h="2791" w="4942">
                    <a:moveTo>
                      <a:pt x="2268" y="0"/>
                    </a:moveTo>
                    <a:cubicBezTo>
                      <a:pt x="2161" y="0"/>
                      <a:pt x="2052" y="27"/>
                      <a:pt x="1953" y="80"/>
                    </a:cubicBezTo>
                    <a:lnTo>
                      <a:pt x="191" y="1104"/>
                    </a:lnTo>
                    <a:cubicBezTo>
                      <a:pt x="25" y="1199"/>
                      <a:pt x="1" y="1342"/>
                      <a:pt x="156" y="1425"/>
                    </a:cubicBezTo>
                    <a:lnTo>
                      <a:pt x="2418" y="2735"/>
                    </a:lnTo>
                    <a:cubicBezTo>
                      <a:pt x="2503" y="2772"/>
                      <a:pt x="2592" y="2791"/>
                      <a:pt x="2679" y="2791"/>
                    </a:cubicBezTo>
                    <a:cubicBezTo>
                      <a:pt x="2786" y="2791"/>
                      <a:pt x="2891" y="2763"/>
                      <a:pt x="2989" y="2711"/>
                    </a:cubicBezTo>
                    <a:lnTo>
                      <a:pt x="4751" y="1699"/>
                    </a:lnTo>
                    <a:cubicBezTo>
                      <a:pt x="4918" y="1604"/>
                      <a:pt x="4942" y="1449"/>
                      <a:pt x="4799" y="1366"/>
                    </a:cubicBezTo>
                    <a:lnTo>
                      <a:pt x="2525" y="56"/>
                    </a:lnTo>
                    <a:cubicBezTo>
                      <a:pt x="2444" y="18"/>
                      <a:pt x="2357" y="0"/>
                      <a:pt x="22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3"/>
              <p:cNvSpPr/>
              <p:nvPr/>
            </p:nvSpPr>
            <p:spPr>
              <a:xfrm>
                <a:off x="3407863" y="3524775"/>
                <a:ext cx="123550" cy="69775"/>
              </a:xfrm>
              <a:custGeom>
                <a:rect b="b" l="l" r="r" t="t"/>
                <a:pathLst>
                  <a:path extrusionOk="0" h="2791" w="4942">
                    <a:moveTo>
                      <a:pt x="2269" y="0"/>
                    </a:moveTo>
                    <a:cubicBezTo>
                      <a:pt x="2162" y="0"/>
                      <a:pt x="2056" y="27"/>
                      <a:pt x="1965" y="80"/>
                    </a:cubicBezTo>
                    <a:lnTo>
                      <a:pt x="191" y="1092"/>
                    </a:lnTo>
                    <a:cubicBezTo>
                      <a:pt x="24" y="1199"/>
                      <a:pt x="0" y="1342"/>
                      <a:pt x="155" y="1425"/>
                    </a:cubicBezTo>
                    <a:lnTo>
                      <a:pt x="2417" y="2735"/>
                    </a:lnTo>
                    <a:cubicBezTo>
                      <a:pt x="2503" y="2772"/>
                      <a:pt x="2591" y="2791"/>
                      <a:pt x="2678" y="2791"/>
                    </a:cubicBezTo>
                    <a:cubicBezTo>
                      <a:pt x="2785" y="2791"/>
                      <a:pt x="2890" y="2763"/>
                      <a:pt x="2989" y="2711"/>
                    </a:cubicBezTo>
                    <a:lnTo>
                      <a:pt x="4751" y="1687"/>
                    </a:lnTo>
                    <a:cubicBezTo>
                      <a:pt x="4929" y="1592"/>
                      <a:pt x="4941" y="1449"/>
                      <a:pt x="4798" y="1366"/>
                    </a:cubicBezTo>
                    <a:lnTo>
                      <a:pt x="2524" y="56"/>
                    </a:lnTo>
                    <a:cubicBezTo>
                      <a:pt x="2444" y="18"/>
                      <a:pt x="2356" y="0"/>
                      <a:pt x="226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3"/>
              <p:cNvSpPr/>
              <p:nvPr/>
            </p:nvSpPr>
            <p:spPr>
              <a:xfrm>
                <a:off x="3495663" y="3575275"/>
                <a:ext cx="123250" cy="69875"/>
              </a:xfrm>
              <a:custGeom>
                <a:rect b="b" l="l" r="r" t="t"/>
                <a:pathLst>
                  <a:path extrusionOk="0" h="2795" w="4930">
                    <a:moveTo>
                      <a:pt x="2253" y="0"/>
                    </a:moveTo>
                    <a:cubicBezTo>
                      <a:pt x="2150" y="0"/>
                      <a:pt x="2048" y="27"/>
                      <a:pt x="1953" y="84"/>
                    </a:cubicBezTo>
                    <a:lnTo>
                      <a:pt x="191" y="1096"/>
                    </a:lnTo>
                    <a:cubicBezTo>
                      <a:pt x="12" y="1191"/>
                      <a:pt x="1" y="1346"/>
                      <a:pt x="143" y="1429"/>
                    </a:cubicBezTo>
                    <a:lnTo>
                      <a:pt x="2406" y="2739"/>
                    </a:lnTo>
                    <a:cubicBezTo>
                      <a:pt x="2491" y="2776"/>
                      <a:pt x="2582" y="2795"/>
                      <a:pt x="2671" y="2795"/>
                    </a:cubicBezTo>
                    <a:cubicBezTo>
                      <a:pt x="2779" y="2795"/>
                      <a:pt x="2885" y="2767"/>
                      <a:pt x="2977" y="2715"/>
                    </a:cubicBezTo>
                    <a:lnTo>
                      <a:pt x="4751" y="1691"/>
                    </a:lnTo>
                    <a:cubicBezTo>
                      <a:pt x="4918" y="1596"/>
                      <a:pt x="4930" y="1441"/>
                      <a:pt x="4787" y="1370"/>
                    </a:cubicBezTo>
                    <a:lnTo>
                      <a:pt x="2525" y="60"/>
                    </a:lnTo>
                    <a:cubicBezTo>
                      <a:pt x="2435" y="21"/>
                      <a:pt x="2343" y="0"/>
                      <a:pt x="225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3"/>
              <p:cNvSpPr/>
              <p:nvPr/>
            </p:nvSpPr>
            <p:spPr>
              <a:xfrm>
                <a:off x="3583163" y="3625975"/>
                <a:ext cx="123575" cy="69775"/>
              </a:xfrm>
              <a:custGeom>
                <a:rect b="b" l="l" r="r" t="t"/>
                <a:pathLst>
                  <a:path extrusionOk="0" h="2791" w="4943">
                    <a:moveTo>
                      <a:pt x="2264" y="0"/>
                    </a:moveTo>
                    <a:cubicBezTo>
                      <a:pt x="2157" y="0"/>
                      <a:pt x="2052" y="28"/>
                      <a:pt x="1954" y="80"/>
                    </a:cubicBezTo>
                    <a:lnTo>
                      <a:pt x="191" y="1104"/>
                    </a:lnTo>
                    <a:cubicBezTo>
                      <a:pt x="13" y="1199"/>
                      <a:pt x="1" y="1342"/>
                      <a:pt x="144" y="1425"/>
                    </a:cubicBezTo>
                    <a:lnTo>
                      <a:pt x="2418" y="2735"/>
                    </a:lnTo>
                    <a:cubicBezTo>
                      <a:pt x="2498" y="2772"/>
                      <a:pt x="2586" y="2791"/>
                      <a:pt x="2674" y="2791"/>
                    </a:cubicBezTo>
                    <a:cubicBezTo>
                      <a:pt x="2782" y="2791"/>
                      <a:pt x="2891" y="2764"/>
                      <a:pt x="2989" y="2711"/>
                    </a:cubicBezTo>
                    <a:lnTo>
                      <a:pt x="4752" y="1687"/>
                    </a:lnTo>
                    <a:cubicBezTo>
                      <a:pt x="4918" y="1592"/>
                      <a:pt x="4942" y="1437"/>
                      <a:pt x="4799" y="1354"/>
                    </a:cubicBezTo>
                    <a:lnTo>
                      <a:pt x="2525" y="56"/>
                    </a:lnTo>
                    <a:cubicBezTo>
                      <a:pt x="2439" y="19"/>
                      <a:pt x="2351" y="0"/>
                      <a:pt x="226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3"/>
              <p:cNvSpPr/>
              <p:nvPr/>
            </p:nvSpPr>
            <p:spPr>
              <a:xfrm>
                <a:off x="3670688" y="3676275"/>
                <a:ext cx="123550" cy="69875"/>
              </a:xfrm>
              <a:custGeom>
                <a:rect b="b" l="l" r="r" t="t"/>
                <a:pathLst>
                  <a:path extrusionOk="0" h="2795" w="4942">
                    <a:moveTo>
                      <a:pt x="2268" y="0"/>
                    </a:moveTo>
                    <a:cubicBezTo>
                      <a:pt x="2160" y="0"/>
                      <a:pt x="2051" y="28"/>
                      <a:pt x="1953" y="80"/>
                    </a:cubicBezTo>
                    <a:lnTo>
                      <a:pt x="191" y="1104"/>
                    </a:lnTo>
                    <a:cubicBezTo>
                      <a:pt x="24" y="1199"/>
                      <a:pt x="0" y="1342"/>
                      <a:pt x="143" y="1425"/>
                    </a:cubicBezTo>
                    <a:lnTo>
                      <a:pt x="2417" y="2735"/>
                    </a:lnTo>
                    <a:cubicBezTo>
                      <a:pt x="2501" y="2774"/>
                      <a:pt x="2593" y="2795"/>
                      <a:pt x="2685" y="2795"/>
                    </a:cubicBezTo>
                    <a:cubicBezTo>
                      <a:pt x="2789" y="2795"/>
                      <a:pt x="2894" y="2768"/>
                      <a:pt x="2989" y="2711"/>
                    </a:cubicBezTo>
                    <a:lnTo>
                      <a:pt x="4751" y="1699"/>
                    </a:lnTo>
                    <a:cubicBezTo>
                      <a:pt x="4918" y="1604"/>
                      <a:pt x="4942" y="1449"/>
                      <a:pt x="4787" y="1366"/>
                    </a:cubicBezTo>
                    <a:lnTo>
                      <a:pt x="2525" y="56"/>
                    </a:lnTo>
                    <a:cubicBezTo>
                      <a:pt x="2444" y="19"/>
                      <a:pt x="2357" y="0"/>
                      <a:pt x="22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3"/>
              <p:cNvSpPr/>
              <p:nvPr/>
            </p:nvSpPr>
            <p:spPr>
              <a:xfrm>
                <a:off x="3758188" y="3726875"/>
                <a:ext cx="123550" cy="69925"/>
              </a:xfrm>
              <a:custGeom>
                <a:rect b="b" l="l" r="r" t="t"/>
                <a:pathLst>
                  <a:path extrusionOk="0" h="2797" w="4942">
                    <a:moveTo>
                      <a:pt x="2270" y="1"/>
                    </a:moveTo>
                    <a:cubicBezTo>
                      <a:pt x="2163" y="1"/>
                      <a:pt x="2057" y="28"/>
                      <a:pt x="1965" y="80"/>
                    </a:cubicBezTo>
                    <a:lnTo>
                      <a:pt x="191" y="1104"/>
                    </a:lnTo>
                    <a:cubicBezTo>
                      <a:pt x="25" y="1199"/>
                      <a:pt x="1" y="1342"/>
                      <a:pt x="156" y="1426"/>
                    </a:cubicBezTo>
                    <a:lnTo>
                      <a:pt x="2418" y="2735"/>
                    </a:lnTo>
                    <a:cubicBezTo>
                      <a:pt x="2504" y="2775"/>
                      <a:pt x="2599" y="2796"/>
                      <a:pt x="2694" y="2796"/>
                    </a:cubicBezTo>
                    <a:cubicBezTo>
                      <a:pt x="2795" y="2796"/>
                      <a:pt x="2897" y="2772"/>
                      <a:pt x="2989" y="2723"/>
                    </a:cubicBezTo>
                    <a:lnTo>
                      <a:pt x="4751" y="1699"/>
                    </a:lnTo>
                    <a:cubicBezTo>
                      <a:pt x="4918" y="1592"/>
                      <a:pt x="4942" y="1449"/>
                      <a:pt x="4787" y="1366"/>
                    </a:cubicBezTo>
                    <a:lnTo>
                      <a:pt x="2525" y="56"/>
                    </a:lnTo>
                    <a:cubicBezTo>
                      <a:pt x="2445" y="19"/>
                      <a:pt x="2357" y="1"/>
                      <a:pt x="227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3"/>
              <p:cNvSpPr/>
              <p:nvPr/>
            </p:nvSpPr>
            <p:spPr>
              <a:xfrm>
                <a:off x="3845713" y="3777475"/>
                <a:ext cx="123550" cy="69775"/>
              </a:xfrm>
              <a:custGeom>
                <a:rect b="b" l="l" r="r" t="t"/>
                <a:pathLst>
                  <a:path extrusionOk="0" h="2791" w="4942">
                    <a:moveTo>
                      <a:pt x="2268" y="1"/>
                    </a:moveTo>
                    <a:cubicBezTo>
                      <a:pt x="2160" y="1"/>
                      <a:pt x="2051" y="28"/>
                      <a:pt x="1953" y="80"/>
                    </a:cubicBezTo>
                    <a:lnTo>
                      <a:pt x="191" y="1104"/>
                    </a:lnTo>
                    <a:cubicBezTo>
                      <a:pt x="24" y="1199"/>
                      <a:pt x="0" y="1342"/>
                      <a:pt x="155" y="1426"/>
                    </a:cubicBezTo>
                    <a:lnTo>
                      <a:pt x="2417" y="2735"/>
                    </a:lnTo>
                    <a:cubicBezTo>
                      <a:pt x="2498" y="2773"/>
                      <a:pt x="2585" y="2791"/>
                      <a:pt x="2674" y="2791"/>
                    </a:cubicBezTo>
                    <a:cubicBezTo>
                      <a:pt x="2782" y="2791"/>
                      <a:pt x="2891" y="2764"/>
                      <a:pt x="2989" y="2711"/>
                    </a:cubicBezTo>
                    <a:lnTo>
                      <a:pt x="4751" y="1687"/>
                    </a:lnTo>
                    <a:cubicBezTo>
                      <a:pt x="4918" y="1592"/>
                      <a:pt x="4941" y="1449"/>
                      <a:pt x="4799" y="1366"/>
                    </a:cubicBezTo>
                    <a:lnTo>
                      <a:pt x="2524" y="56"/>
                    </a:lnTo>
                    <a:cubicBezTo>
                      <a:pt x="2444" y="19"/>
                      <a:pt x="2356" y="1"/>
                      <a:pt x="226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23"/>
              <p:cNvSpPr/>
              <p:nvPr/>
            </p:nvSpPr>
            <p:spPr>
              <a:xfrm>
                <a:off x="3933513" y="3828075"/>
                <a:ext cx="123250" cy="69800"/>
              </a:xfrm>
              <a:custGeom>
                <a:rect b="b" l="l" r="r" t="t"/>
                <a:pathLst>
                  <a:path extrusionOk="0" h="2792" w="4930">
                    <a:moveTo>
                      <a:pt x="2258" y="1"/>
                    </a:moveTo>
                    <a:cubicBezTo>
                      <a:pt x="2151" y="1"/>
                      <a:pt x="2045" y="28"/>
                      <a:pt x="1953" y="80"/>
                    </a:cubicBezTo>
                    <a:lnTo>
                      <a:pt x="179" y="1092"/>
                    </a:lnTo>
                    <a:cubicBezTo>
                      <a:pt x="13" y="1199"/>
                      <a:pt x="1" y="1342"/>
                      <a:pt x="144" y="1426"/>
                    </a:cubicBezTo>
                    <a:lnTo>
                      <a:pt x="2406" y="2735"/>
                    </a:lnTo>
                    <a:cubicBezTo>
                      <a:pt x="2491" y="2773"/>
                      <a:pt x="2582" y="2791"/>
                      <a:pt x="2672" y="2791"/>
                    </a:cubicBezTo>
                    <a:cubicBezTo>
                      <a:pt x="2782" y="2791"/>
                      <a:pt x="2891" y="2764"/>
                      <a:pt x="2989" y="2711"/>
                    </a:cubicBezTo>
                    <a:lnTo>
                      <a:pt x="4739" y="1688"/>
                    </a:lnTo>
                    <a:cubicBezTo>
                      <a:pt x="4918" y="1592"/>
                      <a:pt x="4930" y="1449"/>
                      <a:pt x="4787" y="1366"/>
                    </a:cubicBezTo>
                    <a:lnTo>
                      <a:pt x="2513" y="56"/>
                    </a:lnTo>
                    <a:cubicBezTo>
                      <a:pt x="2432" y="19"/>
                      <a:pt x="2345" y="1"/>
                      <a:pt x="22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23"/>
              <p:cNvSpPr/>
              <p:nvPr/>
            </p:nvSpPr>
            <p:spPr>
              <a:xfrm>
                <a:off x="3080738" y="3241325"/>
                <a:ext cx="132775" cy="75600"/>
              </a:xfrm>
              <a:custGeom>
                <a:rect b="b" l="l" r="r" t="t"/>
                <a:pathLst>
                  <a:path extrusionOk="0" h="3024" w="5311">
                    <a:moveTo>
                      <a:pt x="2285" y="0"/>
                    </a:moveTo>
                    <a:cubicBezTo>
                      <a:pt x="2192" y="0"/>
                      <a:pt x="2099" y="25"/>
                      <a:pt x="2012" y="71"/>
                    </a:cubicBezTo>
                    <a:lnTo>
                      <a:pt x="155" y="1143"/>
                    </a:lnTo>
                    <a:cubicBezTo>
                      <a:pt x="12" y="1226"/>
                      <a:pt x="0" y="1345"/>
                      <a:pt x="119" y="1417"/>
                    </a:cubicBezTo>
                    <a:lnTo>
                      <a:pt x="2810" y="2976"/>
                    </a:lnTo>
                    <a:cubicBezTo>
                      <a:pt x="2879" y="3008"/>
                      <a:pt x="2952" y="3023"/>
                      <a:pt x="3025" y="3023"/>
                    </a:cubicBezTo>
                    <a:cubicBezTo>
                      <a:pt x="3118" y="3023"/>
                      <a:pt x="3212" y="2999"/>
                      <a:pt x="3298" y="2952"/>
                    </a:cubicBezTo>
                    <a:lnTo>
                      <a:pt x="5156" y="1881"/>
                    </a:lnTo>
                    <a:cubicBezTo>
                      <a:pt x="5299" y="1798"/>
                      <a:pt x="5310" y="1678"/>
                      <a:pt x="5191" y="1607"/>
                    </a:cubicBezTo>
                    <a:lnTo>
                      <a:pt x="2501" y="47"/>
                    </a:lnTo>
                    <a:cubicBezTo>
                      <a:pt x="2432" y="16"/>
                      <a:pt x="2359" y="0"/>
                      <a:pt x="228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23"/>
              <p:cNvSpPr/>
              <p:nvPr/>
            </p:nvSpPr>
            <p:spPr>
              <a:xfrm>
                <a:off x="3178963" y="3298175"/>
                <a:ext cx="133075" cy="75600"/>
              </a:xfrm>
              <a:custGeom>
                <a:rect b="b" l="l" r="r" t="t"/>
                <a:pathLst>
                  <a:path extrusionOk="0" h="3024" w="5323">
                    <a:moveTo>
                      <a:pt x="2286" y="1"/>
                    </a:moveTo>
                    <a:cubicBezTo>
                      <a:pt x="2195" y="1"/>
                      <a:pt x="2104" y="25"/>
                      <a:pt x="2024" y="71"/>
                    </a:cubicBezTo>
                    <a:lnTo>
                      <a:pt x="155" y="1143"/>
                    </a:lnTo>
                    <a:cubicBezTo>
                      <a:pt x="12" y="1226"/>
                      <a:pt x="0" y="1345"/>
                      <a:pt x="131" y="1417"/>
                    </a:cubicBezTo>
                    <a:lnTo>
                      <a:pt x="2822" y="2976"/>
                    </a:lnTo>
                    <a:cubicBezTo>
                      <a:pt x="2891" y="3008"/>
                      <a:pt x="2964" y="3023"/>
                      <a:pt x="3036" y="3023"/>
                    </a:cubicBezTo>
                    <a:cubicBezTo>
                      <a:pt x="3128" y="3023"/>
                      <a:pt x="3219" y="2999"/>
                      <a:pt x="3298" y="2953"/>
                    </a:cubicBezTo>
                    <a:lnTo>
                      <a:pt x="5156" y="1881"/>
                    </a:lnTo>
                    <a:cubicBezTo>
                      <a:pt x="5299" y="1798"/>
                      <a:pt x="5322" y="1679"/>
                      <a:pt x="5191" y="1607"/>
                    </a:cubicBezTo>
                    <a:lnTo>
                      <a:pt x="2501" y="47"/>
                    </a:lnTo>
                    <a:cubicBezTo>
                      <a:pt x="2432" y="16"/>
                      <a:pt x="2359" y="1"/>
                      <a:pt x="228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3"/>
              <p:cNvSpPr/>
              <p:nvPr/>
            </p:nvSpPr>
            <p:spPr>
              <a:xfrm>
                <a:off x="3277488" y="3354900"/>
                <a:ext cx="132775" cy="75600"/>
              </a:xfrm>
              <a:custGeom>
                <a:rect b="b" l="l" r="r" t="t"/>
                <a:pathLst>
                  <a:path extrusionOk="0" h="3024" w="5311">
                    <a:moveTo>
                      <a:pt x="2256" y="0"/>
                    </a:moveTo>
                    <a:cubicBezTo>
                      <a:pt x="2170" y="0"/>
                      <a:pt x="2087" y="21"/>
                      <a:pt x="2012" y="64"/>
                    </a:cubicBezTo>
                    <a:lnTo>
                      <a:pt x="155" y="1148"/>
                    </a:lnTo>
                    <a:cubicBezTo>
                      <a:pt x="12" y="1231"/>
                      <a:pt x="0" y="1350"/>
                      <a:pt x="119" y="1422"/>
                    </a:cubicBezTo>
                    <a:lnTo>
                      <a:pt x="2810" y="2981"/>
                    </a:lnTo>
                    <a:cubicBezTo>
                      <a:pt x="2881" y="3009"/>
                      <a:pt x="2957" y="3023"/>
                      <a:pt x="3032" y="3023"/>
                    </a:cubicBezTo>
                    <a:cubicBezTo>
                      <a:pt x="3121" y="3023"/>
                      <a:pt x="3209" y="3003"/>
                      <a:pt x="3286" y="2958"/>
                    </a:cubicBezTo>
                    <a:lnTo>
                      <a:pt x="5156" y="1886"/>
                    </a:lnTo>
                    <a:cubicBezTo>
                      <a:pt x="5299" y="1803"/>
                      <a:pt x="5310" y="1672"/>
                      <a:pt x="5191" y="1600"/>
                    </a:cubicBezTo>
                    <a:lnTo>
                      <a:pt x="2489" y="53"/>
                    </a:lnTo>
                    <a:cubicBezTo>
                      <a:pt x="2414" y="18"/>
                      <a:pt x="2334" y="0"/>
                      <a:pt x="225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3"/>
              <p:cNvSpPr/>
              <p:nvPr/>
            </p:nvSpPr>
            <p:spPr>
              <a:xfrm>
                <a:off x="3375713" y="3411575"/>
                <a:ext cx="133075" cy="75600"/>
              </a:xfrm>
              <a:custGeom>
                <a:rect b="b" l="l" r="r" t="t"/>
                <a:pathLst>
                  <a:path extrusionOk="0" h="3024" w="5323">
                    <a:moveTo>
                      <a:pt x="2286" y="1"/>
                    </a:moveTo>
                    <a:cubicBezTo>
                      <a:pt x="2195" y="1"/>
                      <a:pt x="2104" y="25"/>
                      <a:pt x="2024" y="71"/>
                    </a:cubicBezTo>
                    <a:lnTo>
                      <a:pt x="167" y="1143"/>
                    </a:lnTo>
                    <a:cubicBezTo>
                      <a:pt x="24" y="1226"/>
                      <a:pt x="0" y="1345"/>
                      <a:pt x="131" y="1417"/>
                    </a:cubicBezTo>
                    <a:lnTo>
                      <a:pt x="2822" y="2977"/>
                    </a:lnTo>
                    <a:cubicBezTo>
                      <a:pt x="2891" y="3008"/>
                      <a:pt x="2964" y="3024"/>
                      <a:pt x="3036" y="3024"/>
                    </a:cubicBezTo>
                    <a:cubicBezTo>
                      <a:pt x="3128" y="3024"/>
                      <a:pt x="3219" y="2999"/>
                      <a:pt x="3298" y="2953"/>
                    </a:cubicBezTo>
                    <a:lnTo>
                      <a:pt x="5168" y="1881"/>
                    </a:lnTo>
                    <a:cubicBezTo>
                      <a:pt x="5311" y="1798"/>
                      <a:pt x="5322" y="1679"/>
                      <a:pt x="5203" y="1607"/>
                    </a:cubicBezTo>
                    <a:lnTo>
                      <a:pt x="2501" y="48"/>
                    </a:lnTo>
                    <a:cubicBezTo>
                      <a:pt x="2432" y="16"/>
                      <a:pt x="2359" y="1"/>
                      <a:pt x="228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3"/>
              <p:cNvSpPr/>
              <p:nvPr/>
            </p:nvSpPr>
            <p:spPr>
              <a:xfrm>
                <a:off x="3473938" y="3468425"/>
                <a:ext cx="133075" cy="75600"/>
              </a:xfrm>
              <a:custGeom>
                <a:rect b="b" l="l" r="r" t="t"/>
                <a:pathLst>
                  <a:path extrusionOk="0" h="3024" w="5323">
                    <a:moveTo>
                      <a:pt x="2286" y="1"/>
                    </a:moveTo>
                    <a:cubicBezTo>
                      <a:pt x="2195" y="1"/>
                      <a:pt x="2104" y="25"/>
                      <a:pt x="2024" y="72"/>
                    </a:cubicBezTo>
                    <a:lnTo>
                      <a:pt x="167" y="1143"/>
                    </a:lnTo>
                    <a:cubicBezTo>
                      <a:pt x="24" y="1226"/>
                      <a:pt x="0" y="1346"/>
                      <a:pt x="131" y="1417"/>
                    </a:cubicBezTo>
                    <a:lnTo>
                      <a:pt x="2822" y="2977"/>
                    </a:lnTo>
                    <a:cubicBezTo>
                      <a:pt x="2891" y="3008"/>
                      <a:pt x="2964" y="3024"/>
                      <a:pt x="3036" y="3024"/>
                    </a:cubicBezTo>
                    <a:cubicBezTo>
                      <a:pt x="3128" y="3024"/>
                      <a:pt x="3219" y="2999"/>
                      <a:pt x="3298" y="2953"/>
                    </a:cubicBezTo>
                    <a:lnTo>
                      <a:pt x="5168" y="1881"/>
                    </a:lnTo>
                    <a:cubicBezTo>
                      <a:pt x="5311" y="1798"/>
                      <a:pt x="5322" y="1679"/>
                      <a:pt x="5203" y="1607"/>
                    </a:cubicBezTo>
                    <a:lnTo>
                      <a:pt x="2501" y="48"/>
                    </a:lnTo>
                    <a:cubicBezTo>
                      <a:pt x="2432" y="16"/>
                      <a:pt x="2359" y="1"/>
                      <a:pt x="228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3"/>
              <p:cNvSpPr/>
              <p:nvPr/>
            </p:nvSpPr>
            <p:spPr>
              <a:xfrm>
                <a:off x="3572463" y="3525275"/>
                <a:ext cx="132775" cy="75600"/>
              </a:xfrm>
              <a:custGeom>
                <a:rect b="b" l="l" r="r" t="t"/>
                <a:pathLst>
                  <a:path extrusionOk="0" h="3024" w="5311">
                    <a:moveTo>
                      <a:pt x="2285" y="1"/>
                    </a:moveTo>
                    <a:cubicBezTo>
                      <a:pt x="2192" y="1"/>
                      <a:pt x="2099" y="25"/>
                      <a:pt x="2013" y="72"/>
                    </a:cubicBezTo>
                    <a:lnTo>
                      <a:pt x="155" y="1143"/>
                    </a:lnTo>
                    <a:cubicBezTo>
                      <a:pt x="12" y="1227"/>
                      <a:pt x="0" y="1346"/>
                      <a:pt x="119" y="1417"/>
                    </a:cubicBezTo>
                    <a:lnTo>
                      <a:pt x="2810" y="2977"/>
                    </a:lnTo>
                    <a:cubicBezTo>
                      <a:pt x="2879" y="3008"/>
                      <a:pt x="2952" y="3024"/>
                      <a:pt x="3026" y="3024"/>
                    </a:cubicBezTo>
                    <a:cubicBezTo>
                      <a:pt x="3118" y="3024"/>
                      <a:pt x="3212" y="2999"/>
                      <a:pt x="3298" y="2953"/>
                    </a:cubicBezTo>
                    <a:lnTo>
                      <a:pt x="5156" y="1881"/>
                    </a:lnTo>
                    <a:cubicBezTo>
                      <a:pt x="5299" y="1798"/>
                      <a:pt x="5311" y="1679"/>
                      <a:pt x="5191" y="1608"/>
                    </a:cubicBezTo>
                    <a:lnTo>
                      <a:pt x="2501" y="48"/>
                    </a:lnTo>
                    <a:cubicBezTo>
                      <a:pt x="2432" y="16"/>
                      <a:pt x="2359" y="1"/>
                      <a:pt x="228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3"/>
              <p:cNvSpPr/>
              <p:nvPr/>
            </p:nvSpPr>
            <p:spPr>
              <a:xfrm>
                <a:off x="3670688" y="3582000"/>
                <a:ext cx="133075" cy="75600"/>
              </a:xfrm>
              <a:custGeom>
                <a:rect b="b" l="l" r="r" t="t"/>
                <a:pathLst>
                  <a:path extrusionOk="0" h="3024" w="5323">
                    <a:moveTo>
                      <a:pt x="2268" y="1"/>
                    </a:moveTo>
                    <a:cubicBezTo>
                      <a:pt x="2182" y="1"/>
                      <a:pt x="2099" y="22"/>
                      <a:pt x="2024" y="65"/>
                    </a:cubicBezTo>
                    <a:lnTo>
                      <a:pt x="167" y="1148"/>
                    </a:lnTo>
                    <a:cubicBezTo>
                      <a:pt x="12" y="1232"/>
                      <a:pt x="0" y="1351"/>
                      <a:pt x="131" y="1422"/>
                    </a:cubicBezTo>
                    <a:lnTo>
                      <a:pt x="2822" y="2982"/>
                    </a:lnTo>
                    <a:cubicBezTo>
                      <a:pt x="2893" y="3009"/>
                      <a:pt x="2969" y="3024"/>
                      <a:pt x="3044" y="3024"/>
                    </a:cubicBezTo>
                    <a:cubicBezTo>
                      <a:pt x="3133" y="3024"/>
                      <a:pt x="3221" y="3003"/>
                      <a:pt x="3298" y="2958"/>
                    </a:cubicBezTo>
                    <a:lnTo>
                      <a:pt x="5156" y="1887"/>
                    </a:lnTo>
                    <a:cubicBezTo>
                      <a:pt x="5299" y="1803"/>
                      <a:pt x="5323" y="1672"/>
                      <a:pt x="5192" y="1601"/>
                    </a:cubicBezTo>
                    <a:lnTo>
                      <a:pt x="2501" y="53"/>
                    </a:lnTo>
                    <a:cubicBezTo>
                      <a:pt x="2426" y="19"/>
                      <a:pt x="2346" y="1"/>
                      <a:pt x="226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3"/>
              <p:cNvSpPr/>
              <p:nvPr/>
            </p:nvSpPr>
            <p:spPr>
              <a:xfrm>
                <a:off x="3769213" y="3638850"/>
                <a:ext cx="132775" cy="75575"/>
              </a:xfrm>
              <a:custGeom>
                <a:rect b="b" l="l" r="r" t="t"/>
                <a:pathLst>
                  <a:path extrusionOk="0" h="3023" w="5311">
                    <a:moveTo>
                      <a:pt x="2266" y="1"/>
                    </a:moveTo>
                    <a:cubicBezTo>
                      <a:pt x="2180" y="1"/>
                      <a:pt x="2093" y="22"/>
                      <a:pt x="2013" y="65"/>
                    </a:cubicBezTo>
                    <a:lnTo>
                      <a:pt x="155" y="1137"/>
                    </a:lnTo>
                    <a:cubicBezTo>
                      <a:pt x="12" y="1220"/>
                      <a:pt x="0" y="1351"/>
                      <a:pt x="119" y="1422"/>
                    </a:cubicBezTo>
                    <a:lnTo>
                      <a:pt x="2810" y="2970"/>
                    </a:lnTo>
                    <a:cubicBezTo>
                      <a:pt x="2885" y="3004"/>
                      <a:pt x="2965" y="3022"/>
                      <a:pt x="3045" y="3022"/>
                    </a:cubicBezTo>
                    <a:cubicBezTo>
                      <a:pt x="3131" y="3022"/>
                      <a:pt x="3218" y="3001"/>
                      <a:pt x="3298" y="2958"/>
                    </a:cubicBezTo>
                    <a:lnTo>
                      <a:pt x="5156" y="1875"/>
                    </a:lnTo>
                    <a:cubicBezTo>
                      <a:pt x="5299" y="1803"/>
                      <a:pt x="5311" y="1672"/>
                      <a:pt x="5192" y="1601"/>
                    </a:cubicBezTo>
                    <a:lnTo>
                      <a:pt x="2501" y="53"/>
                    </a:lnTo>
                    <a:cubicBezTo>
                      <a:pt x="2426" y="19"/>
                      <a:pt x="2346" y="1"/>
                      <a:pt x="226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23"/>
              <p:cNvSpPr/>
              <p:nvPr/>
            </p:nvSpPr>
            <p:spPr>
              <a:xfrm>
                <a:off x="3867438" y="3695550"/>
                <a:ext cx="132775" cy="75600"/>
              </a:xfrm>
              <a:custGeom>
                <a:rect b="b" l="l" r="r" t="t"/>
                <a:pathLst>
                  <a:path extrusionOk="0" h="3024" w="5311">
                    <a:moveTo>
                      <a:pt x="2285" y="0"/>
                    </a:moveTo>
                    <a:cubicBezTo>
                      <a:pt x="2193" y="0"/>
                      <a:pt x="2099" y="25"/>
                      <a:pt x="2013" y="71"/>
                    </a:cubicBezTo>
                    <a:lnTo>
                      <a:pt x="155" y="1143"/>
                    </a:lnTo>
                    <a:cubicBezTo>
                      <a:pt x="12" y="1226"/>
                      <a:pt x="0" y="1357"/>
                      <a:pt x="120" y="1428"/>
                    </a:cubicBezTo>
                    <a:lnTo>
                      <a:pt x="2822" y="2976"/>
                    </a:lnTo>
                    <a:cubicBezTo>
                      <a:pt x="2891" y="3008"/>
                      <a:pt x="2962" y="3023"/>
                      <a:pt x="3033" y="3023"/>
                    </a:cubicBezTo>
                    <a:cubicBezTo>
                      <a:pt x="3122" y="3023"/>
                      <a:pt x="3212" y="2999"/>
                      <a:pt x="3298" y="2952"/>
                    </a:cubicBezTo>
                    <a:lnTo>
                      <a:pt x="5156" y="1881"/>
                    </a:lnTo>
                    <a:cubicBezTo>
                      <a:pt x="5299" y="1797"/>
                      <a:pt x="5311" y="1678"/>
                      <a:pt x="5192" y="1607"/>
                    </a:cubicBezTo>
                    <a:lnTo>
                      <a:pt x="2501" y="47"/>
                    </a:lnTo>
                    <a:cubicBezTo>
                      <a:pt x="2432" y="16"/>
                      <a:pt x="2359" y="0"/>
                      <a:pt x="228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3"/>
              <p:cNvSpPr/>
              <p:nvPr/>
            </p:nvSpPr>
            <p:spPr>
              <a:xfrm>
                <a:off x="3965963" y="3752400"/>
                <a:ext cx="132775" cy="75600"/>
              </a:xfrm>
              <a:custGeom>
                <a:rect b="b" l="l" r="r" t="t"/>
                <a:pathLst>
                  <a:path extrusionOk="0" h="3024" w="5311">
                    <a:moveTo>
                      <a:pt x="2274" y="0"/>
                    </a:moveTo>
                    <a:cubicBezTo>
                      <a:pt x="2183" y="0"/>
                      <a:pt x="2092" y="25"/>
                      <a:pt x="2013" y="71"/>
                    </a:cubicBezTo>
                    <a:lnTo>
                      <a:pt x="155" y="1143"/>
                    </a:lnTo>
                    <a:cubicBezTo>
                      <a:pt x="12" y="1226"/>
                      <a:pt x="0" y="1345"/>
                      <a:pt x="119" y="1417"/>
                    </a:cubicBezTo>
                    <a:lnTo>
                      <a:pt x="2810" y="2976"/>
                    </a:lnTo>
                    <a:cubicBezTo>
                      <a:pt x="2879" y="3008"/>
                      <a:pt x="2952" y="3023"/>
                      <a:pt x="3025" y="3023"/>
                    </a:cubicBezTo>
                    <a:cubicBezTo>
                      <a:pt x="3116" y="3023"/>
                      <a:pt x="3207" y="2999"/>
                      <a:pt x="3287" y="2952"/>
                    </a:cubicBezTo>
                    <a:lnTo>
                      <a:pt x="5156" y="1881"/>
                    </a:lnTo>
                    <a:cubicBezTo>
                      <a:pt x="5299" y="1798"/>
                      <a:pt x="5311" y="1678"/>
                      <a:pt x="5192" y="1607"/>
                    </a:cubicBezTo>
                    <a:lnTo>
                      <a:pt x="2489" y="47"/>
                    </a:lnTo>
                    <a:cubicBezTo>
                      <a:pt x="2420" y="16"/>
                      <a:pt x="2347" y="0"/>
                      <a:pt x="227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3"/>
              <p:cNvSpPr/>
              <p:nvPr/>
            </p:nvSpPr>
            <p:spPr>
              <a:xfrm>
                <a:off x="4064188" y="3809250"/>
                <a:ext cx="133075" cy="75600"/>
              </a:xfrm>
              <a:custGeom>
                <a:rect b="b" l="l" r="r" t="t"/>
                <a:pathLst>
                  <a:path extrusionOk="0" h="3024" w="5323">
                    <a:moveTo>
                      <a:pt x="2286" y="0"/>
                    </a:moveTo>
                    <a:cubicBezTo>
                      <a:pt x="2195" y="0"/>
                      <a:pt x="2104" y="25"/>
                      <a:pt x="2025" y="71"/>
                    </a:cubicBezTo>
                    <a:lnTo>
                      <a:pt x="155" y="1143"/>
                    </a:lnTo>
                    <a:cubicBezTo>
                      <a:pt x="12" y="1226"/>
                      <a:pt x="0" y="1345"/>
                      <a:pt x="120" y="1417"/>
                    </a:cubicBezTo>
                    <a:lnTo>
                      <a:pt x="2822" y="2976"/>
                    </a:lnTo>
                    <a:cubicBezTo>
                      <a:pt x="2891" y="3008"/>
                      <a:pt x="2964" y="3023"/>
                      <a:pt x="3037" y="3023"/>
                    </a:cubicBezTo>
                    <a:cubicBezTo>
                      <a:pt x="3128" y="3023"/>
                      <a:pt x="3219" y="2999"/>
                      <a:pt x="3299" y="2953"/>
                    </a:cubicBezTo>
                    <a:lnTo>
                      <a:pt x="5168" y="1881"/>
                    </a:lnTo>
                    <a:cubicBezTo>
                      <a:pt x="5311" y="1798"/>
                      <a:pt x="5323" y="1667"/>
                      <a:pt x="5204" y="1607"/>
                    </a:cubicBezTo>
                    <a:lnTo>
                      <a:pt x="2501" y="47"/>
                    </a:lnTo>
                    <a:cubicBezTo>
                      <a:pt x="2432" y="16"/>
                      <a:pt x="2359" y="0"/>
                      <a:pt x="228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3"/>
              <p:cNvSpPr/>
              <p:nvPr/>
            </p:nvSpPr>
            <p:spPr>
              <a:xfrm>
                <a:off x="3915663" y="4005975"/>
                <a:ext cx="145875" cy="83075"/>
              </a:xfrm>
              <a:custGeom>
                <a:rect b="b" l="l" r="r" t="t"/>
                <a:pathLst>
                  <a:path extrusionOk="0" h="3323" w="5835">
                    <a:moveTo>
                      <a:pt x="2283" y="0"/>
                    </a:moveTo>
                    <a:cubicBezTo>
                      <a:pt x="2200" y="0"/>
                      <a:pt x="2119" y="22"/>
                      <a:pt x="2048" y="60"/>
                    </a:cubicBezTo>
                    <a:lnTo>
                      <a:pt x="155" y="1156"/>
                    </a:lnTo>
                    <a:cubicBezTo>
                      <a:pt x="12" y="1227"/>
                      <a:pt x="0" y="1346"/>
                      <a:pt x="119" y="1418"/>
                    </a:cubicBezTo>
                    <a:lnTo>
                      <a:pt x="3346" y="3275"/>
                    </a:lnTo>
                    <a:cubicBezTo>
                      <a:pt x="3411" y="3308"/>
                      <a:pt x="3482" y="3323"/>
                      <a:pt x="3553" y="3323"/>
                    </a:cubicBezTo>
                    <a:cubicBezTo>
                      <a:pt x="3637" y="3323"/>
                      <a:pt x="3721" y="3302"/>
                      <a:pt x="3798" y="3263"/>
                    </a:cubicBezTo>
                    <a:lnTo>
                      <a:pt x="5680" y="2168"/>
                    </a:lnTo>
                    <a:cubicBezTo>
                      <a:pt x="5811" y="2096"/>
                      <a:pt x="5834" y="1977"/>
                      <a:pt x="5715" y="1906"/>
                    </a:cubicBezTo>
                    <a:lnTo>
                      <a:pt x="2489" y="48"/>
                    </a:lnTo>
                    <a:cubicBezTo>
                      <a:pt x="2423" y="16"/>
                      <a:pt x="2353" y="0"/>
                      <a:pt x="228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3"/>
              <p:cNvSpPr/>
              <p:nvPr/>
            </p:nvSpPr>
            <p:spPr>
              <a:xfrm>
                <a:off x="3809388" y="3944650"/>
                <a:ext cx="145875" cy="83100"/>
              </a:xfrm>
              <a:custGeom>
                <a:rect b="b" l="l" r="r" t="t"/>
                <a:pathLst>
                  <a:path extrusionOk="0" h="3324" w="5835">
                    <a:moveTo>
                      <a:pt x="2282" y="1"/>
                    </a:moveTo>
                    <a:cubicBezTo>
                      <a:pt x="2198" y="1"/>
                      <a:pt x="2114" y="22"/>
                      <a:pt x="2037" y="61"/>
                    </a:cubicBezTo>
                    <a:lnTo>
                      <a:pt x="156" y="1156"/>
                    </a:lnTo>
                    <a:cubicBezTo>
                      <a:pt x="13" y="1227"/>
                      <a:pt x="1" y="1347"/>
                      <a:pt x="120" y="1418"/>
                    </a:cubicBezTo>
                    <a:lnTo>
                      <a:pt x="3346" y="3275"/>
                    </a:lnTo>
                    <a:cubicBezTo>
                      <a:pt x="3412" y="3308"/>
                      <a:pt x="3482" y="3323"/>
                      <a:pt x="3552" y="3323"/>
                    </a:cubicBezTo>
                    <a:cubicBezTo>
                      <a:pt x="3635" y="3323"/>
                      <a:pt x="3716" y="3302"/>
                      <a:pt x="3787" y="3263"/>
                    </a:cubicBezTo>
                    <a:lnTo>
                      <a:pt x="5680" y="2168"/>
                    </a:lnTo>
                    <a:cubicBezTo>
                      <a:pt x="5811" y="2097"/>
                      <a:pt x="5835" y="1978"/>
                      <a:pt x="5716" y="1906"/>
                    </a:cubicBezTo>
                    <a:lnTo>
                      <a:pt x="2489" y="49"/>
                    </a:lnTo>
                    <a:cubicBezTo>
                      <a:pt x="2424" y="16"/>
                      <a:pt x="2353" y="1"/>
                      <a:pt x="228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3"/>
              <p:cNvSpPr/>
              <p:nvPr/>
            </p:nvSpPr>
            <p:spPr>
              <a:xfrm>
                <a:off x="3703138" y="3883350"/>
                <a:ext cx="145875" cy="82950"/>
              </a:xfrm>
              <a:custGeom>
                <a:rect b="b" l="l" r="r" t="t"/>
                <a:pathLst>
                  <a:path extrusionOk="0" h="3318" w="5835">
                    <a:moveTo>
                      <a:pt x="2282" y="0"/>
                    </a:moveTo>
                    <a:cubicBezTo>
                      <a:pt x="2198" y="0"/>
                      <a:pt x="2114" y="21"/>
                      <a:pt x="2036" y="60"/>
                    </a:cubicBezTo>
                    <a:lnTo>
                      <a:pt x="143" y="1155"/>
                    </a:lnTo>
                    <a:cubicBezTo>
                      <a:pt x="12" y="1227"/>
                      <a:pt x="0" y="1346"/>
                      <a:pt x="119" y="1417"/>
                    </a:cubicBezTo>
                    <a:lnTo>
                      <a:pt x="3346" y="3275"/>
                    </a:lnTo>
                    <a:cubicBezTo>
                      <a:pt x="3414" y="3303"/>
                      <a:pt x="3488" y="3318"/>
                      <a:pt x="3560" y="3318"/>
                    </a:cubicBezTo>
                    <a:cubicBezTo>
                      <a:pt x="3640" y="3318"/>
                      <a:pt x="3718" y="3300"/>
                      <a:pt x="3786" y="3263"/>
                    </a:cubicBezTo>
                    <a:lnTo>
                      <a:pt x="5679" y="2167"/>
                    </a:lnTo>
                    <a:cubicBezTo>
                      <a:pt x="5810" y="2084"/>
                      <a:pt x="5834" y="1977"/>
                      <a:pt x="5715" y="1905"/>
                    </a:cubicBezTo>
                    <a:lnTo>
                      <a:pt x="2489" y="48"/>
                    </a:lnTo>
                    <a:cubicBezTo>
                      <a:pt x="2423" y="15"/>
                      <a:pt x="2353" y="0"/>
                      <a:pt x="228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23"/>
              <p:cNvSpPr/>
              <p:nvPr/>
            </p:nvSpPr>
            <p:spPr>
              <a:xfrm>
                <a:off x="3042338" y="3501700"/>
                <a:ext cx="700400" cy="403300"/>
              </a:xfrm>
              <a:custGeom>
                <a:rect b="b" l="l" r="r" t="t"/>
                <a:pathLst>
                  <a:path extrusionOk="0" h="16132" w="28016">
                    <a:moveTo>
                      <a:pt x="2294" y="0"/>
                    </a:moveTo>
                    <a:cubicBezTo>
                      <a:pt x="2206" y="0"/>
                      <a:pt x="2117" y="22"/>
                      <a:pt x="2036" y="62"/>
                    </a:cubicBezTo>
                    <a:lnTo>
                      <a:pt x="155" y="1158"/>
                    </a:lnTo>
                    <a:cubicBezTo>
                      <a:pt x="12" y="1229"/>
                      <a:pt x="0" y="1348"/>
                      <a:pt x="119" y="1419"/>
                    </a:cubicBezTo>
                    <a:lnTo>
                      <a:pt x="25539" y="16088"/>
                    </a:lnTo>
                    <a:cubicBezTo>
                      <a:pt x="25607" y="16116"/>
                      <a:pt x="25678" y="16131"/>
                      <a:pt x="25749" y="16131"/>
                    </a:cubicBezTo>
                    <a:cubicBezTo>
                      <a:pt x="25827" y="16131"/>
                      <a:pt x="25905" y="16113"/>
                      <a:pt x="25980" y="16076"/>
                    </a:cubicBezTo>
                    <a:lnTo>
                      <a:pt x="27873" y="14981"/>
                    </a:lnTo>
                    <a:cubicBezTo>
                      <a:pt x="28004" y="14897"/>
                      <a:pt x="28016" y="14790"/>
                      <a:pt x="27909" y="14719"/>
                    </a:cubicBezTo>
                    <a:lnTo>
                      <a:pt x="2489" y="38"/>
                    </a:lnTo>
                    <a:cubicBezTo>
                      <a:pt x="2427" y="13"/>
                      <a:pt x="2361" y="0"/>
                      <a:pt x="22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6" name="Google Shape;396;p23"/>
            <p:cNvSpPr/>
            <p:nvPr/>
          </p:nvSpPr>
          <p:spPr>
            <a:xfrm>
              <a:off x="3548638" y="2988300"/>
              <a:ext cx="838525" cy="489075"/>
            </a:xfrm>
            <a:custGeom>
              <a:rect b="b" l="l" r="r" t="t"/>
              <a:pathLst>
                <a:path extrusionOk="0" h="19563" w="33541">
                  <a:moveTo>
                    <a:pt x="32481" y="13526"/>
                  </a:moveTo>
                  <a:lnTo>
                    <a:pt x="9585" y="298"/>
                  </a:lnTo>
                  <a:cubicBezTo>
                    <a:pt x="9073" y="0"/>
                    <a:pt x="8180" y="48"/>
                    <a:pt x="7585" y="381"/>
                  </a:cubicBezTo>
                  <a:lnTo>
                    <a:pt x="680" y="4370"/>
                  </a:lnTo>
                  <a:lnTo>
                    <a:pt x="1" y="4215"/>
                  </a:lnTo>
                  <a:lnTo>
                    <a:pt x="1" y="5132"/>
                  </a:lnTo>
                  <a:cubicBezTo>
                    <a:pt x="25" y="5346"/>
                    <a:pt x="156" y="5537"/>
                    <a:pt x="346" y="5632"/>
                  </a:cubicBezTo>
                  <a:lnTo>
                    <a:pt x="23968" y="19265"/>
                  </a:lnTo>
                  <a:cubicBezTo>
                    <a:pt x="24480" y="19562"/>
                    <a:pt x="25373" y="19527"/>
                    <a:pt x="25968" y="19181"/>
                  </a:cubicBezTo>
                  <a:lnTo>
                    <a:pt x="33053" y="15098"/>
                  </a:lnTo>
                  <a:cubicBezTo>
                    <a:pt x="33374" y="14907"/>
                    <a:pt x="33541" y="14669"/>
                    <a:pt x="33541" y="14443"/>
                  </a:cubicBezTo>
                  <a:lnTo>
                    <a:pt x="33541" y="13526"/>
                  </a:lnTo>
                  <a:close/>
                </a:path>
              </a:pathLst>
            </a:custGeom>
            <a:gradFill>
              <a:gsLst>
                <a:gs pos="0">
                  <a:schemeClr val="accent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3"/>
            <p:cNvSpPr/>
            <p:nvPr/>
          </p:nvSpPr>
          <p:spPr>
            <a:xfrm>
              <a:off x="3548638" y="2968000"/>
              <a:ext cx="838525" cy="484075"/>
            </a:xfrm>
            <a:custGeom>
              <a:rect b="b" l="l" r="r" t="t"/>
              <a:pathLst>
                <a:path extrusionOk="0" h="19363" w="33541">
                  <a:moveTo>
                    <a:pt x="8720" y="1"/>
                  </a:moveTo>
                  <a:cubicBezTo>
                    <a:pt x="8327" y="1"/>
                    <a:pt x="7911" y="94"/>
                    <a:pt x="7585" y="277"/>
                  </a:cubicBezTo>
                  <a:lnTo>
                    <a:pt x="489" y="4372"/>
                  </a:lnTo>
                  <a:cubicBezTo>
                    <a:pt x="168" y="4563"/>
                    <a:pt x="1" y="4801"/>
                    <a:pt x="1" y="5027"/>
                  </a:cubicBezTo>
                  <a:cubicBezTo>
                    <a:pt x="25" y="5242"/>
                    <a:pt x="156" y="5432"/>
                    <a:pt x="346" y="5527"/>
                  </a:cubicBezTo>
                  <a:lnTo>
                    <a:pt x="23968" y="19160"/>
                  </a:lnTo>
                  <a:cubicBezTo>
                    <a:pt x="24202" y="19296"/>
                    <a:pt x="24517" y="19363"/>
                    <a:pt x="24845" y="19363"/>
                  </a:cubicBezTo>
                  <a:cubicBezTo>
                    <a:pt x="25235" y="19363"/>
                    <a:pt x="25646" y="19269"/>
                    <a:pt x="25968" y="19088"/>
                  </a:cubicBezTo>
                  <a:lnTo>
                    <a:pt x="33053" y="14993"/>
                  </a:lnTo>
                  <a:cubicBezTo>
                    <a:pt x="33374" y="14802"/>
                    <a:pt x="33541" y="14564"/>
                    <a:pt x="33541" y="14338"/>
                  </a:cubicBezTo>
                  <a:cubicBezTo>
                    <a:pt x="33529" y="14112"/>
                    <a:pt x="33398" y="13921"/>
                    <a:pt x="33195" y="13838"/>
                  </a:cubicBezTo>
                  <a:lnTo>
                    <a:pt x="9585" y="193"/>
                  </a:lnTo>
                  <a:cubicBezTo>
                    <a:pt x="9354" y="64"/>
                    <a:pt x="9045" y="1"/>
                    <a:pt x="8720" y="1"/>
                  </a:cubicBezTo>
                  <a:close/>
                </a:path>
              </a:pathLst>
            </a:custGeom>
            <a:gradFill>
              <a:gsLst>
                <a:gs pos="0">
                  <a:schemeClr val="accent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3"/>
            <p:cNvSpPr/>
            <p:nvPr/>
          </p:nvSpPr>
          <p:spPr>
            <a:xfrm>
              <a:off x="3760888" y="2885900"/>
              <a:ext cx="414350" cy="444425"/>
            </a:xfrm>
            <a:custGeom>
              <a:rect b="b" l="l" r="r" t="t"/>
              <a:pathLst>
                <a:path extrusionOk="0" h="17777" w="16574">
                  <a:moveTo>
                    <a:pt x="14323" y="8073"/>
                  </a:moveTo>
                  <a:lnTo>
                    <a:pt x="0" y="1"/>
                  </a:lnTo>
                  <a:lnTo>
                    <a:pt x="0" y="8680"/>
                  </a:lnTo>
                  <a:cubicBezTo>
                    <a:pt x="0" y="8728"/>
                    <a:pt x="24" y="8764"/>
                    <a:pt x="71" y="8787"/>
                  </a:cubicBezTo>
                  <a:lnTo>
                    <a:pt x="15526" y="17705"/>
                  </a:lnTo>
                  <a:cubicBezTo>
                    <a:pt x="15669" y="17777"/>
                    <a:pt x="15835" y="17765"/>
                    <a:pt x="15966" y="17693"/>
                  </a:cubicBezTo>
                  <a:lnTo>
                    <a:pt x="16466" y="17408"/>
                  </a:lnTo>
                  <a:cubicBezTo>
                    <a:pt x="16526" y="17372"/>
                    <a:pt x="16574" y="17324"/>
                    <a:pt x="16574" y="17253"/>
                  </a:cubicBezTo>
                  <a:lnTo>
                    <a:pt x="16574" y="8573"/>
                  </a:lnTo>
                  <a:close/>
                </a:path>
              </a:pathLst>
            </a:custGeom>
            <a:gradFill>
              <a:gsLst>
                <a:gs pos="0">
                  <a:schemeClr val="accent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3"/>
            <p:cNvSpPr/>
            <p:nvPr/>
          </p:nvSpPr>
          <p:spPr>
            <a:xfrm>
              <a:off x="3759688" y="2873400"/>
              <a:ext cx="415550" cy="239350"/>
            </a:xfrm>
            <a:custGeom>
              <a:rect b="b" l="l" r="r" t="t"/>
              <a:pathLst>
                <a:path extrusionOk="0" h="9574" w="16622">
                  <a:moveTo>
                    <a:pt x="878" y="0"/>
                  </a:moveTo>
                  <a:cubicBezTo>
                    <a:pt x="796" y="0"/>
                    <a:pt x="714" y="21"/>
                    <a:pt x="643" y="60"/>
                  </a:cubicBezTo>
                  <a:lnTo>
                    <a:pt x="143" y="346"/>
                  </a:lnTo>
                  <a:cubicBezTo>
                    <a:pt x="12" y="429"/>
                    <a:pt x="0" y="536"/>
                    <a:pt x="119" y="608"/>
                  </a:cubicBezTo>
                  <a:lnTo>
                    <a:pt x="15574" y="9526"/>
                  </a:lnTo>
                  <a:cubicBezTo>
                    <a:pt x="15639" y="9558"/>
                    <a:pt x="15707" y="9574"/>
                    <a:pt x="15776" y="9574"/>
                  </a:cubicBezTo>
                  <a:cubicBezTo>
                    <a:pt x="15856" y="9574"/>
                    <a:pt x="15937" y="9552"/>
                    <a:pt x="16014" y="9514"/>
                  </a:cubicBezTo>
                  <a:lnTo>
                    <a:pt x="16502" y="9228"/>
                  </a:lnTo>
                  <a:cubicBezTo>
                    <a:pt x="16562" y="9204"/>
                    <a:pt x="16610" y="9145"/>
                    <a:pt x="16622" y="9073"/>
                  </a:cubicBezTo>
                  <a:cubicBezTo>
                    <a:pt x="16610" y="9026"/>
                    <a:pt x="16586" y="8990"/>
                    <a:pt x="16538" y="8966"/>
                  </a:cubicBezTo>
                  <a:lnTo>
                    <a:pt x="1084" y="48"/>
                  </a:lnTo>
                  <a:cubicBezTo>
                    <a:pt x="1018" y="15"/>
                    <a:pt x="948" y="0"/>
                    <a:pt x="878" y="0"/>
                  </a:cubicBezTo>
                  <a:close/>
                </a:path>
              </a:pathLst>
            </a:custGeom>
            <a:gradFill>
              <a:gsLst>
                <a:gs pos="0">
                  <a:schemeClr val="accent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3"/>
            <p:cNvSpPr/>
            <p:nvPr/>
          </p:nvSpPr>
          <p:spPr>
            <a:xfrm>
              <a:off x="3248613" y="1504175"/>
              <a:ext cx="1450200" cy="1892225"/>
            </a:xfrm>
            <a:custGeom>
              <a:rect b="b" l="l" r="r" t="t"/>
              <a:pathLst>
                <a:path extrusionOk="0" h="75689" w="58008">
                  <a:moveTo>
                    <a:pt x="56710" y="31219"/>
                  </a:moveTo>
                  <a:lnTo>
                    <a:pt x="2977" y="203"/>
                  </a:lnTo>
                  <a:cubicBezTo>
                    <a:pt x="2655" y="13"/>
                    <a:pt x="2358" y="1"/>
                    <a:pt x="2132" y="132"/>
                  </a:cubicBezTo>
                  <a:lnTo>
                    <a:pt x="0" y="1358"/>
                  </a:lnTo>
                  <a:lnTo>
                    <a:pt x="1679" y="2549"/>
                  </a:lnTo>
                  <a:lnTo>
                    <a:pt x="1679" y="40875"/>
                  </a:lnTo>
                  <a:cubicBezTo>
                    <a:pt x="1679" y="41828"/>
                    <a:pt x="2263" y="42947"/>
                    <a:pt x="2977" y="43363"/>
                  </a:cubicBezTo>
                  <a:lnTo>
                    <a:pt x="55353" y="73605"/>
                  </a:lnTo>
                  <a:lnTo>
                    <a:pt x="55424" y="75689"/>
                  </a:lnTo>
                  <a:lnTo>
                    <a:pt x="57555" y="74451"/>
                  </a:lnTo>
                  <a:cubicBezTo>
                    <a:pt x="57829" y="74296"/>
                    <a:pt x="58008" y="73927"/>
                    <a:pt x="58008" y="73403"/>
                  </a:cubicBezTo>
                  <a:lnTo>
                    <a:pt x="58008" y="33707"/>
                  </a:lnTo>
                  <a:cubicBezTo>
                    <a:pt x="58008" y="32743"/>
                    <a:pt x="57424" y="31636"/>
                    <a:pt x="56710" y="31219"/>
                  </a:cubicBezTo>
                  <a:close/>
                </a:path>
              </a:pathLst>
            </a:custGeom>
            <a:gradFill>
              <a:gsLst>
                <a:gs pos="0">
                  <a:schemeClr val="accent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3"/>
            <p:cNvSpPr/>
            <p:nvPr/>
          </p:nvSpPr>
          <p:spPr>
            <a:xfrm>
              <a:off x="3237288" y="1535150"/>
              <a:ext cx="1408250" cy="1864225"/>
            </a:xfrm>
            <a:custGeom>
              <a:rect b="b" l="l" r="r" t="t"/>
              <a:pathLst>
                <a:path extrusionOk="0" h="74569" w="56330">
                  <a:moveTo>
                    <a:pt x="55032" y="31206"/>
                  </a:moveTo>
                  <a:lnTo>
                    <a:pt x="1299" y="203"/>
                  </a:lnTo>
                  <a:cubicBezTo>
                    <a:pt x="977" y="12"/>
                    <a:pt x="680" y="0"/>
                    <a:pt x="453" y="131"/>
                  </a:cubicBezTo>
                  <a:cubicBezTo>
                    <a:pt x="180" y="286"/>
                    <a:pt x="1" y="655"/>
                    <a:pt x="1" y="1179"/>
                  </a:cubicBezTo>
                  <a:lnTo>
                    <a:pt x="1" y="40862"/>
                  </a:lnTo>
                  <a:cubicBezTo>
                    <a:pt x="1" y="41827"/>
                    <a:pt x="584" y="42934"/>
                    <a:pt x="1299" y="43351"/>
                  </a:cubicBezTo>
                  <a:lnTo>
                    <a:pt x="55032" y="74367"/>
                  </a:lnTo>
                  <a:cubicBezTo>
                    <a:pt x="55353" y="74557"/>
                    <a:pt x="55651" y="74569"/>
                    <a:pt x="55877" y="74438"/>
                  </a:cubicBezTo>
                  <a:cubicBezTo>
                    <a:pt x="56151" y="74283"/>
                    <a:pt x="56329" y="73914"/>
                    <a:pt x="56329" y="73390"/>
                  </a:cubicBezTo>
                  <a:lnTo>
                    <a:pt x="56329" y="33695"/>
                  </a:lnTo>
                  <a:cubicBezTo>
                    <a:pt x="56329" y="32742"/>
                    <a:pt x="55746" y="31623"/>
                    <a:pt x="55032" y="31206"/>
                  </a:cubicBezTo>
                  <a:close/>
                </a:path>
              </a:pathLst>
            </a:custGeom>
            <a:gradFill>
              <a:gsLst>
                <a:gs pos="0">
                  <a:schemeClr val="accent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3"/>
            <p:cNvSpPr/>
            <p:nvPr/>
          </p:nvSpPr>
          <p:spPr>
            <a:xfrm>
              <a:off x="3266763" y="1573550"/>
              <a:ext cx="1349000" cy="1787150"/>
            </a:xfrm>
            <a:custGeom>
              <a:rect b="b" l="l" r="r" t="t"/>
              <a:pathLst>
                <a:path extrusionOk="0" h="71486" w="53960">
                  <a:moveTo>
                    <a:pt x="53174" y="30492"/>
                  </a:moveTo>
                  <a:lnTo>
                    <a:pt x="798" y="250"/>
                  </a:lnTo>
                  <a:cubicBezTo>
                    <a:pt x="358" y="0"/>
                    <a:pt x="1" y="274"/>
                    <a:pt x="1" y="845"/>
                  </a:cubicBezTo>
                  <a:lnTo>
                    <a:pt x="1" y="39481"/>
                  </a:lnTo>
                  <a:cubicBezTo>
                    <a:pt x="1" y="40065"/>
                    <a:pt x="358" y="40743"/>
                    <a:pt x="798" y="40993"/>
                  </a:cubicBezTo>
                  <a:lnTo>
                    <a:pt x="53174" y="71235"/>
                  </a:lnTo>
                  <a:cubicBezTo>
                    <a:pt x="53603" y="71485"/>
                    <a:pt x="53960" y="71223"/>
                    <a:pt x="53960" y="70640"/>
                  </a:cubicBezTo>
                  <a:lnTo>
                    <a:pt x="53960" y="32004"/>
                  </a:lnTo>
                  <a:cubicBezTo>
                    <a:pt x="53960" y="31421"/>
                    <a:pt x="53614" y="30742"/>
                    <a:pt x="53174" y="30492"/>
                  </a:cubicBezTo>
                  <a:close/>
                </a:path>
              </a:pathLst>
            </a:custGeom>
            <a:gradFill>
              <a:gsLst>
                <a:gs pos="0">
                  <a:schemeClr val="accent2"/>
                </a:gs>
                <a:gs pos="100000">
                  <a:schemeClr val="accent3"/>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4" name="Shape 1624"/>
        <p:cNvGrpSpPr/>
        <p:nvPr/>
      </p:nvGrpSpPr>
      <p:grpSpPr>
        <a:xfrm>
          <a:off x="0" y="0"/>
          <a:ext cx="0" cy="0"/>
          <a:chOff x="0" y="0"/>
          <a:chExt cx="0" cy="0"/>
        </a:xfrm>
      </p:grpSpPr>
      <p:sp>
        <p:nvSpPr>
          <p:cNvPr id="1625" name="Google Shape;1625;p68"/>
          <p:cNvSpPr txBox="1"/>
          <p:nvPr>
            <p:ph type="title"/>
          </p:nvPr>
        </p:nvSpPr>
        <p:spPr>
          <a:xfrm>
            <a:off x="514775" y="292625"/>
            <a:ext cx="81144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Conclusion</a:t>
            </a:r>
            <a:endParaRPr/>
          </a:p>
        </p:txBody>
      </p:sp>
      <p:sp>
        <p:nvSpPr>
          <p:cNvPr id="1626" name="Google Shape;1626;p68"/>
          <p:cNvSpPr txBox="1"/>
          <p:nvPr/>
        </p:nvSpPr>
        <p:spPr>
          <a:xfrm>
            <a:off x="3258225" y="1396525"/>
            <a:ext cx="2319900" cy="794100"/>
          </a:xfrm>
          <a:prstGeom prst="rect">
            <a:avLst/>
          </a:prstGeom>
          <a:noFill/>
          <a:ln cap="flat" cmpd="sng" w="9525">
            <a:solidFill>
              <a:srgbClr val="351DAB"/>
            </a:solidFill>
            <a:prstDash val="solid"/>
            <a:round/>
            <a:headEnd len="sm" w="sm" type="none"/>
            <a:tailEnd len="sm" w="sm" type="none"/>
          </a:ln>
        </p:spPr>
        <p:txBody>
          <a:bodyPr anchorCtr="0" anchor="t" bIns="91425" lIns="91425" spcFirstLastPara="1" rIns="91425" wrap="square" tIns="91425">
            <a:spAutoFit/>
          </a:bodyPr>
          <a:lstStyle/>
          <a:p>
            <a:pPr indent="0" lvl="0" marL="0" rtl="0" algn="ctr">
              <a:lnSpc>
                <a:spcPct val="115000"/>
              </a:lnSpc>
              <a:spcBef>
                <a:spcPts val="0"/>
              </a:spcBef>
              <a:spcAft>
                <a:spcPts val="1000"/>
              </a:spcAft>
              <a:buNone/>
            </a:pPr>
            <a:r>
              <a:rPr lang="en-GB" sz="1200">
                <a:solidFill>
                  <a:schemeClr val="dk1"/>
                </a:solidFill>
                <a:latin typeface="Fira Sans Extra Condensed"/>
                <a:ea typeface="Fira Sans Extra Condensed"/>
                <a:cs typeface="Fira Sans Extra Condensed"/>
                <a:sym typeface="Fira Sans Extra Condensed"/>
              </a:rPr>
              <a:t>Identified influence of different features on price of houses in Melbourne</a:t>
            </a:r>
            <a:endParaRPr/>
          </a:p>
        </p:txBody>
      </p:sp>
      <p:grpSp>
        <p:nvGrpSpPr>
          <p:cNvPr id="1627" name="Google Shape;1627;p68"/>
          <p:cNvGrpSpPr/>
          <p:nvPr/>
        </p:nvGrpSpPr>
        <p:grpSpPr>
          <a:xfrm>
            <a:off x="3805275" y="2465937"/>
            <a:ext cx="1225800" cy="1281038"/>
            <a:chOff x="6407850" y="1240087"/>
            <a:chExt cx="1225800" cy="1281038"/>
          </a:xfrm>
        </p:grpSpPr>
        <p:sp>
          <p:nvSpPr>
            <p:cNvPr id="1628" name="Google Shape;1628;p68"/>
            <p:cNvSpPr txBox="1"/>
            <p:nvPr/>
          </p:nvSpPr>
          <p:spPr>
            <a:xfrm>
              <a:off x="6407850" y="1638525"/>
              <a:ext cx="1225800" cy="8826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GB" sz="1700">
                  <a:solidFill>
                    <a:srgbClr val="351DAB"/>
                  </a:solidFill>
                  <a:latin typeface="Fira Sans Extra Condensed"/>
                  <a:ea typeface="Fira Sans Extra Condensed"/>
                  <a:cs typeface="Fira Sans Extra Condensed"/>
                  <a:sym typeface="Fira Sans Extra Condensed"/>
                </a:rPr>
                <a:t>XG</a:t>
              </a:r>
              <a:r>
                <a:rPr b="1" lang="en-GB" sz="1700">
                  <a:solidFill>
                    <a:srgbClr val="351DAB"/>
                  </a:solidFill>
                  <a:latin typeface="Fira Sans Extra Condensed"/>
                  <a:ea typeface="Fira Sans Extra Condensed"/>
                  <a:cs typeface="Fira Sans Extra Condensed"/>
                  <a:sym typeface="Fira Sans Extra Condensed"/>
                </a:rPr>
                <a:t>Boost</a:t>
              </a:r>
              <a:endParaRPr b="1" sz="1700">
                <a:solidFill>
                  <a:srgbClr val="351DAB"/>
                </a:solidFill>
                <a:latin typeface="Fira Sans Extra Condensed"/>
                <a:ea typeface="Fira Sans Extra Condensed"/>
                <a:cs typeface="Fira Sans Extra Condensed"/>
                <a:sym typeface="Fira Sans Extra Condensed"/>
              </a:endParaRPr>
            </a:p>
            <a:p>
              <a:pPr indent="0" lvl="0" marL="0" rtl="0" algn="ctr">
                <a:lnSpc>
                  <a:spcPct val="115000"/>
                </a:lnSpc>
                <a:spcBef>
                  <a:spcPts val="0"/>
                </a:spcBef>
                <a:spcAft>
                  <a:spcPts val="0"/>
                </a:spcAft>
                <a:buNone/>
              </a:pPr>
              <a:r>
                <a:rPr lang="en-GB" sz="1200">
                  <a:latin typeface="Fira Sans Extra Condensed"/>
                  <a:ea typeface="Fira Sans Extra Condensed"/>
                  <a:cs typeface="Fira Sans Extra Condensed"/>
                  <a:sym typeface="Fira Sans Extra Condensed"/>
                </a:rPr>
                <a:t>Best Model for predicting price</a:t>
              </a:r>
              <a:endParaRPr sz="1200">
                <a:latin typeface="Fira Sans Extra Condensed"/>
                <a:ea typeface="Fira Sans Extra Condensed"/>
                <a:cs typeface="Fira Sans Extra Condensed"/>
                <a:sym typeface="Fira Sans Extra Condensed"/>
              </a:endParaRPr>
            </a:p>
          </p:txBody>
        </p:sp>
        <p:grpSp>
          <p:nvGrpSpPr>
            <p:cNvPr id="1629" name="Google Shape;1629;p68"/>
            <p:cNvGrpSpPr/>
            <p:nvPr/>
          </p:nvGrpSpPr>
          <p:grpSpPr>
            <a:xfrm>
              <a:off x="6780024" y="1240087"/>
              <a:ext cx="481461" cy="456392"/>
              <a:chOff x="1133077" y="3062303"/>
              <a:chExt cx="420600" cy="398700"/>
            </a:xfrm>
          </p:grpSpPr>
          <p:sp>
            <p:nvSpPr>
              <p:cNvPr id="1630" name="Google Shape;1630;p68"/>
              <p:cNvSpPr/>
              <p:nvPr/>
            </p:nvSpPr>
            <p:spPr>
              <a:xfrm>
                <a:off x="1133077" y="3062303"/>
                <a:ext cx="420600" cy="398700"/>
              </a:xfrm>
              <a:prstGeom prst="ellipse">
                <a:avLst/>
              </a:prstGeom>
              <a:solidFill>
                <a:srgbClr val="4C3F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31" name="Google Shape;1631;p68"/>
              <p:cNvGrpSpPr/>
              <p:nvPr/>
            </p:nvGrpSpPr>
            <p:grpSpPr>
              <a:xfrm>
                <a:off x="1221886" y="3126973"/>
                <a:ext cx="276564" cy="256507"/>
                <a:chOff x="-62511900" y="4129100"/>
                <a:chExt cx="304050" cy="282000"/>
              </a:xfrm>
            </p:grpSpPr>
            <p:sp>
              <p:nvSpPr>
                <p:cNvPr id="1632" name="Google Shape;1632;p68"/>
                <p:cNvSpPr/>
                <p:nvPr/>
              </p:nvSpPr>
              <p:spPr>
                <a:xfrm>
                  <a:off x="-62414225" y="4203925"/>
                  <a:ext cx="206375" cy="207175"/>
                </a:xfrm>
                <a:custGeom>
                  <a:rect b="b" l="l" r="r" t="t"/>
                  <a:pathLst>
                    <a:path extrusionOk="0" h="8287" w="8255">
                      <a:moveTo>
                        <a:pt x="4128" y="1229"/>
                      </a:moveTo>
                      <a:cubicBezTo>
                        <a:pt x="4348" y="1229"/>
                        <a:pt x="4506" y="1418"/>
                        <a:pt x="4506" y="1670"/>
                      </a:cubicBezTo>
                      <a:lnTo>
                        <a:pt x="4506" y="1922"/>
                      </a:lnTo>
                      <a:cubicBezTo>
                        <a:pt x="4978" y="2080"/>
                        <a:pt x="5356" y="2552"/>
                        <a:pt x="5356" y="3119"/>
                      </a:cubicBezTo>
                      <a:cubicBezTo>
                        <a:pt x="5356" y="3340"/>
                        <a:pt x="5136" y="3498"/>
                        <a:pt x="4947" y="3498"/>
                      </a:cubicBezTo>
                      <a:cubicBezTo>
                        <a:pt x="4726" y="3498"/>
                        <a:pt x="4506" y="3308"/>
                        <a:pt x="4506" y="3119"/>
                      </a:cubicBezTo>
                      <a:cubicBezTo>
                        <a:pt x="4506" y="2867"/>
                        <a:pt x="4317" y="2710"/>
                        <a:pt x="4128" y="2710"/>
                      </a:cubicBezTo>
                      <a:cubicBezTo>
                        <a:pt x="3939" y="2710"/>
                        <a:pt x="3687" y="2930"/>
                        <a:pt x="3687" y="3119"/>
                      </a:cubicBezTo>
                      <a:cubicBezTo>
                        <a:pt x="3718" y="3340"/>
                        <a:pt x="4033" y="3592"/>
                        <a:pt x="4411" y="3813"/>
                      </a:cubicBezTo>
                      <a:cubicBezTo>
                        <a:pt x="4821" y="4128"/>
                        <a:pt x="5388" y="4537"/>
                        <a:pt x="5388" y="5199"/>
                      </a:cubicBezTo>
                      <a:cubicBezTo>
                        <a:pt x="5388" y="5766"/>
                        <a:pt x="5041" y="6175"/>
                        <a:pt x="4569" y="6396"/>
                      </a:cubicBezTo>
                      <a:lnTo>
                        <a:pt x="4569" y="6648"/>
                      </a:lnTo>
                      <a:cubicBezTo>
                        <a:pt x="4569" y="6900"/>
                        <a:pt x="4348" y="7089"/>
                        <a:pt x="4159" y="7089"/>
                      </a:cubicBezTo>
                      <a:cubicBezTo>
                        <a:pt x="3970" y="7089"/>
                        <a:pt x="3718" y="6900"/>
                        <a:pt x="3718" y="6648"/>
                      </a:cubicBezTo>
                      <a:lnTo>
                        <a:pt x="3718" y="6396"/>
                      </a:lnTo>
                      <a:cubicBezTo>
                        <a:pt x="3245" y="6238"/>
                        <a:pt x="2899" y="5766"/>
                        <a:pt x="2899" y="5199"/>
                      </a:cubicBezTo>
                      <a:cubicBezTo>
                        <a:pt x="2899" y="4978"/>
                        <a:pt x="3088" y="4821"/>
                        <a:pt x="3308" y="4821"/>
                      </a:cubicBezTo>
                      <a:cubicBezTo>
                        <a:pt x="3498" y="4821"/>
                        <a:pt x="3687" y="5010"/>
                        <a:pt x="3687" y="5199"/>
                      </a:cubicBezTo>
                      <a:cubicBezTo>
                        <a:pt x="3687" y="5451"/>
                        <a:pt x="3876" y="5608"/>
                        <a:pt x="4128" y="5608"/>
                      </a:cubicBezTo>
                      <a:cubicBezTo>
                        <a:pt x="4348" y="5608"/>
                        <a:pt x="4506" y="5388"/>
                        <a:pt x="4506" y="5199"/>
                      </a:cubicBezTo>
                      <a:cubicBezTo>
                        <a:pt x="4506" y="4978"/>
                        <a:pt x="4191" y="4726"/>
                        <a:pt x="3844" y="4506"/>
                      </a:cubicBezTo>
                      <a:cubicBezTo>
                        <a:pt x="3403" y="4191"/>
                        <a:pt x="2867" y="3781"/>
                        <a:pt x="2867" y="3119"/>
                      </a:cubicBezTo>
                      <a:cubicBezTo>
                        <a:pt x="2867" y="2552"/>
                        <a:pt x="3214" y="2143"/>
                        <a:pt x="3687" y="1922"/>
                      </a:cubicBezTo>
                      <a:lnTo>
                        <a:pt x="3687" y="1670"/>
                      </a:lnTo>
                      <a:cubicBezTo>
                        <a:pt x="3687" y="1418"/>
                        <a:pt x="3876" y="1229"/>
                        <a:pt x="4128" y="1229"/>
                      </a:cubicBezTo>
                      <a:close/>
                      <a:moveTo>
                        <a:pt x="4128" y="0"/>
                      </a:moveTo>
                      <a:cubicBezTo>
                        <a:pt x="1828" y="0"/>
                        <a:pt x="0" y="1859"/>
                        <a:pt x="0" y="4128"/>
                      </a:cubicBezTo>
                      <a:cubicBezTo>
                        <a:pt x="0" y="6427"/>
                        <a:pt x="1828" y="8286"/>
                        <a:pt x="4128" y="8286"/>
                      </a:cubicBezTo>
                      <a:cubicBezTo>
                        <a:pt x="6396" y="8286"/>
                        <a:pt x="8255" y="6427"/>
                        <a:pt x="8255" y="4128"/>
                      </a:cubicBezTo>
                      <a:cubicBezTo>
                        <a:pt x="8255" y="1859"/>
                        <a:pt x="6396" y="0"/>
                        <a:pt x="412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68"/>
                <p:cNvSpPr/>
                <p:nvPr/>
              </p:nvSpPr>
              <p:spPr>
                <a:xfrm>
                  <a:off x="-62511100" y="4129100"/>
                  <a:ext cx="159900" cy="74850"/>
                </a:xfrm>
                <a:custGeom>
                  <a:rect b="b" l="l" r="r" t="t"/>
                  <a:pathLst>
                    <a:path extrusionOk="0" h="2994" w="6396">
                      <a:moveTo>
                        <a:pt x="3214" y="1"/>
                      </a:moveTo>
                      <a:cubicBezTo>
                        <a:pt x="1450" y="1"/>
                        <a:pt x="0" y="662"/>
                        <a:pt x="0" y="1513"/>
                      </a:cubicBezTo>
                      <a:cubicBezTo>
                        <a:pt x="0" y="2332"/>
                        <a:pt x="1450" y="2993"/>
                        <a:pt x="3214" y="2993"/>
                      </a:cubicBezTo>
                      <a:cubicBezTo>
                        <a:pt x="4947" y="2993"/>
                        <a:pt x="6396" y="2332"/>
                        <a:pt x="6396" y="1513"/>
                      </a:cubicBezTo>
                      <a:cubicBezTo>
                        <a:pt x="6396" y="662"/>
                        <a:pt x="4947" y="1"/>
                        <a:pt x="321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68"/>
                <p:cNvSpPr/>
                <p:nvPr/>
              </p:nvSpPr>
              <p:spPr>
                <a:xfrm>
                  <a:off x="-62511100" y="4207075"/>
                  <a:ext cx="110275" cy="59875"/>
                </a:xfrm>
                <a:custGeom>
                  <a:rect b="b" l="l" r="r" t="t"/>
                  <a:pathLst>
                    <a:path extrusionOk="0" h="2395" w="4411">
                      <a:moveTo>
                        <a:pt x="0" y="0"/>
                      </a:moveTo>
                      <a:lnTo>
                        <a:pt x="0" y="1135"/>
                      </a:lnTo>
                      <a:cubicBezTo>
                        <a:pt x="0" y="1450"/>
                        <a:pt x="347" y="1765"/>
                        <a:pt x="882" y="2017"/>
                      </a:cubicBezTo>
                      <a:cubicBezTo>
                        <a:pt x="1355" y="2237"/>
                        <a:pt x="2332" y="2395"/>
                        <a:pt x="3151" y="2395"/>
                      </a:cubicBezTo>
                      <a:lnTo>
                        <a:pt x="3308" y="2395"/>
                      </a:lnTo>
                      <a:cubicBezTo>
                        <a:pt x="3560" y="1733"/>
                        <a:pt x="3907" y="1135"/>
                        <a:pt x="4411" y="631"/>
                      </a:cubicBezTo>
                      <a:lnTo>
                        <a:pt x="4411" y="631"/>
                      </a:lnTo>
                      <a:cubicBezTo>
                        <a:pt x="4033" y="694"/>
                        <a:pt x="3623" y="757"/>
                        <a:pt x="3182" y="757"/>
                      </a:cubicBezTo>
                      <a:cubicBezTo>
                        <a:pt x="2363" y="757"/>
                        <a:pt x="1261" y="599"/>
                        <a:pt x="567" y="316"/>
                      </a:cubicBezTo>
                      <a:cubicBezTo>
                        <a:pt x="347" y="221"/>
                        <a:pt x="158" y="127"/>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68"/>
                <p:cNvSpPr/>
                <p:nvPr/>
              </p:nvSpPr>
              <p:spPr>
                <a:xfrm>
                  <a:off x="-62511100" y="4329950"/>
                  <a:ext cx="106350" cy="59875"/>
                </a:xfrm>
                <a:custGeom>
                  <a:rect b="b" l="l" r="r" t="t"/>
                  <a:pathLst>
                    <a:path extrusionOk="0" h="2395" w="4254">
                      <a:moveTo>
                        <a:pt x="0" y="0"/>
                      </a:moveTo>
                      <a:lnTo>
                        <a:pt x="0" y="1197"/>
                      </a:lnTo>
                      <a:cubicBezTo>
                        <a:pt x="0" y="1701"/>
                        <a:pt x="1355" y="2395"/>
                        <a:pt x="3182" y="2395"/>
                      </a:cubicBezTo>
                      <a:cubicBezTo>
                        <a:pt x="3560" y="2395"/>
                        <a:pt x="3907" y="2363"/>
                        <a:pt x="4254" y="2332"/>
                      </a:cubicBezTo>
                      <a:cubicBezTo>
                        <a:pt x="3875" y="1859"/>
                        <a:pt x="3560" y="1355"/>
                        <a:pt x="3340" y="756"/>
                      </a:cubicBezTo>
                      <a:lnTo>
                        <a:pt x="3182" y="756"/>
                      </a:lnTo>
                      <a:cubicBezTo>
                        <a:pt x="2363" y="756"/>
                        <a:pt x="1261" y="599"/>
                        <a:pt x="567" y="315"/>
                      </a:cubicBezTo>
                      <a:cubicBezTo>
                        <a:pt x="347" y="252"/>
                        <a:pt x="158" y="126"/>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68"/>
                <p:cNvSpPr/>
                <p:nvPr/>
              </p:nvSpPr>
              <p:spPr>
                <a:xfrm>
                  <a:off x="-62511900" y="4268500"/>
                  <a:ext cx="78000" cy="60675"/>
                </a:xfrm>
                <a:custGeom>
                  <a:rect b="b" l="l" r="r" t="t"/>
                  <a:pathLst>
                    <a:path extrusionOk="0" h="2427" w="3120">
                      <a:moveTo>
                        <a:pt x="1" y="1"/>
                      </a:moveTo>
                      <a:lnTo>
                        <a:pt x="1" y="1167"/>
                      </a:lnTo>
                      <a:lnTo>
                        <a:pt x="32" y="1167"/>
                      </a:lnTo>
                      <a:cubicBezTo>
                        <a:pt x="32" y="1482"/>
                        <a:pt x="379" y="1797"/>
                        <a:pt x="914" y="2017"/>
                      </a:cubicBezTo>
                      <a:cubicBezTo>
                        <a:pt x="1387" y="2238"/>
                        <a:pt x="2332" y="2395"/>
                        <a:pt x="3120" y="2427"/>
                      </a:cubicBezTo>
                      <a:cubicBezTo>
                        <a:pt x="3057" y="2143"/>
                        <a:pt x="3025" y="1860"/>
                        <a:pt x="3025" y="1608"/>
                      </a:cubicBezTo>
                      <a:cubicBezTo>
                        <a:pt x="3025" y="1324"/>
                        <a:pt x="3088" y="1041"/>
                        <a:pt x="3120" y="757"/>
                      </a:cubicBezTo>
                      <a:cubicBezTo>
                        <a:pt x="2332" y="757"/>
                        <a:pt x="1230" y="599"/>
                        <a:pt x="536" y="316"/>
                      </a:cubicBezTo>
                      <a:cubicBezTo>
                        <a:pt x="347" y="253"/>
                        <a:pt x="158" y="127"/>
                        <a:pt x="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1637" name="Google Shape;1637;p68"/>
          <p:cNvSpPr/>
          <p:nvPr/>
        </p:nvSpPr>
        <p:spPr>
          <a:xfrm rot="5400000">
            <a:off x="1676950" y="2306275"/>
            <a:ext cx="2350500" cy="531000"/>
          </a:xfrm>
          <a:prstGeom prst="triangle">
            <a:avLst>
              <a:gd fmla="val 50781" name="adj"/>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38" name="Google Shape;1638;p68"/>
          <p:cNvGrpSpPr/>
          <p:nvPr/>
        </p:nvGrpSpPr>
        <p:grpSpPr>
          <a:xfrm>
            <a:off x="514775" y="2112374"/>
            <a:ext cx="2216700" cy="1145751"/>
            <a:chOff x="1361575" y="1696374"/>
            <a:chExt cx="2216700" cy="1145751"/>
          </a:xfrm>
        </p:grpSpPr>
        <p:grpSp>
          <p:nvGrpSpPr>
            <p:cNvPr id="1639" name="Google Shape;1639;p68"/>
            <p:cNvGrpSpPr/>
            <p:nvPr/>
          </p:nvGrpSpPr>
          <p:grpSpPr>
            <a:xfrm>
              <a:off x="2229187" y="1696374"/>
              <a:ext cx="481500" cy="456300"/>
              <a:chOff x="1831062" y="1332399"/>
              <a:chExt cx="481500" cy="456300"/>
            </a:xfrm>
          </p:grpSpPr>
          <p:sp>
            <p:nvSpPr>
              <p:cNvPr id="1640" name="Google Shape;1640;p68"/>
              <p:cNvSpPr/>
              <p:nvPr/>
            </p:nvSpPr>
            <p:spPr>
              <a:xfrm>
                <a:off x="1831062" y="1332399"/>
                <a:ext cx="481500" cy="456300"/>
              </a:xfrm>
              <a:prstGeom prst="ellipse">
                <a:avLst/>
              </a:prstGeom>
              <a:solidFill>
                <a:srgbClr val="4C3FC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41" name="Google Shape;1641;p68"/>
              <p:cNvGrpSpPr/>
              <p:nvPr/>
            </p:nvGrpSpPr>
            <p:grpSpPr>
              <a:xfrm>
                <a:off x="1917920" y="1407419"/>
                <a:ext cx="307755" cy="306264"/>
                <a:chOff x="-62151950" y="4111775"/>
                <a:chExt cx="318225" cy="316650"/>
              </a:xfrm>
            </p:grpSpPr>
            <p:sp>
              <p:nvSpPr>
                <p:cNvPr id="1642" name="Google Shape;1642;p68"/>
                <p:cNvSpPr/>
                <p:nvPr/>
              </p:nvSpPr>
              <p:spPr>
                <a:xfrm>
                  <a:off x="-62151950" y="4407925"/>
                  <a:ext cx="318225" cy="20500"/>
                </a:xfrm>
                <a:custGeom>
                  <a:rect b="b" l="l" r="r" t="t"/>
                  <a:pathLst>
                    <a:path extrusionOk="0" h="820" w="12729">
                      <a:moveTo>
                        <a:pt x="442" y="0"/>
                      </a:moveTo>
                      <a:cubicBezTo>
                        <a:pt x="221" y="0"/>
                        <a:pt x="1" y="189"/>
                        <a:pt x="1" y="441"/>
                      </a:cubicBezTo>
                      <a:cubicBezTo>
                        <a:pt x="1" y="662"/>
                        <a:pt x="221" y="819"/>
                        <a:pt x="442" y="819"/>
                      </a:cubicBezTo>
                      <a:lnTo>
                        <a:pt x="12288" y="819"/>
                      </a:lnTo>
                      <a:cubicBezTo>
                        <a:pt x="12540" y="819"/>
                        <a:pt x="12697" y="630"/>
                        <a:pt x="12697" y="441"/>
                      </a:cubicBezTo>
                      <a:cubicBezTo>
                        <a:pt x="12729" y="158"/>
                        <a:pt x="12540" y="0"/>
                        <a:pt x="1228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3" name="Google Shape;1643;p68"/>
                <p:cNvSpPr/>
                <p:nvPr/>
              </p:nvSpPr>
              <p:spPr>
                <a:xfrm>
                  <a:off x="-62151950" y="4283475"/>
                  <a:ext cx="84300" cy="104000"/>
                </a:xfrm>
                <a:custGeom>
                  <a:rect b="b" l="l" r="r" t="t"/>
                  <a:pathLst>
                    <a:path extrusionOk="0" h="4160" w="3372">
                      <a:moveTo>
                        <a:pt x="1009" y="0"/>
                      </a:moveTo>
                      <a:cubicBezTo>
                        <a:pt x="442" y="0"/>
                        <a:pt x="1" y="442"/>
                        <a:pt x="1" y="1009"/>
                      </a:cubicBezTo>
                      <a:lnTo>
                        <a:pt x="1" y="3214"/>
                      </a:lnTo>
                      <a:cubicBezTo>
                        <a:pt x="64" y="3718"/>
                        <a:pt x="473" y="4159"/>
                        <a:pt x="1009" y="4159"/>
                      </a:cubicBezTo>
                      <a:lnTo>
                        <a:pt x="2363" y="4159"/>
                      </a:lnTo>
                      <a:cubicBezTo>
                        <a:pt x="2931" y="4159"/>
                        <a:pt x="3372" y="3718"/>
                        <a:pt x="3372" y="3214"/>
                      </a:cubicBezTo>
                      <a:lnTo>
                        <a:pt x="3372" y="1009"/>
                      </a:lnTo>
                      <a:cubicBezTo>
                        <a:pt x="3372" y="442"/>
                        <a:pt x="2931" y="0"/>
                        <a:pt x="236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4" name="Google Shape;1644;p68"/>
                <p:cNvSpPr/>
                <p:nvPr/>
              </p:nvSpPr>
              <p:spPr>
                <a:xfrm>
                  <a:off x="-62033800" y="4111775"/>
                  <a:ext cx="82725" cy="275700"/>
                </a:xfrm>
                <a:custGeom>
                  <a:rect b="b" l="l" r="r" t="t"/>
                  <a:pathLst>
                    <a:path extrusionOk="0" h="11028" w="3309">
                      <a:moveTo>
                        <a:pt x="946" y="0"/>
                      </a:moveTo>
                      <a:cubicBezTo>
                        <a:pt x="410" y="0"/>
                        <a:pt x="0" y="410"/>
                        <a:pt x="0" y="977"/>
                      </a:cubicBezTo>
                      <a:lnTo>
                        <a:pt x="0" y="10082"/>
                      </a:lnTo>
                      <a:cubicBezTo>
                        <a:pt x="0" y="10618"/>
                        <a:pt x="441" y="11027"/>
                        <a:pt x="946" y="11027"/>
                      </a:cubicBezTo>
                      <a:lnTo>
                        <a:pt x="2332" y="11027"/>
                      </a:lnTo>
                      <a:cubicBezTo>
                        <a:pt x="2899" y="11027"/>
                        <a:pt x="3308" y="10586"/>
                        <a:pt x="3308" y="10082"/>
                      </a:cubicBezTo>
                      <a:lnTo>
                        <a:pt x="3308" y="977"/>
                      </a:lnTo>
                      <a:cubicBezTo>
                        <a:pt x="3308" y="410"/>
                        <a:pt x="2899" y="0"/>
                        <a:pt x="233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5" name="Google Shape;1645;p68"/>
                <p:cNvSpPr/>
                <p:nvPr/>
              </p:nvSpPr>
              <p:spPr>
                <a:xfrm>
                  <a:off x="-61916450" y="4200775"/>
                  <a:ext cx="82725" cy="186700"/>
                </a:xfrm>
                <a:custGeom>
                  <a:rect b="b" l="l" r="r" t="t"/>
                  <a:pathLst>
                    <a:path extrusionOk="0" h="7468" w="3309">
                      <a:moveTo>
                        <a:pt x="946" y="0"/>
                      </a:moveTo>
                      <a:cubicBezTo>
                        <a:pt x="410" y="0"/>
                        <a:pt x="1" y="442"/>
                        <a:pt x="1" y="1009"/>
                      </a:cubicBezTo>
                      <a:lnTo>
                        <a:pt x="1" y="6522"/>
                      </a:lnTo>
                      <a:cubicBezTo>
                        <a:pt x="1" y="7058"/>
                        <a:pt x="442" y="7467"/>
                        <a:pt x="946" y="7467"/>
                      </a:cubicBezTo>
                      <a:lnTo>
                        <a:pt x="2332" y="7467"/>
                      </a:lnTo>
                      <a:cubicBezTo>
                        <a:pt x="2868" y="7467"/>
                        <a:pt x="3309" y="7026"/>
                        <a:pt x="3309" y="6522"/>
                      </a:cubicBezTo>
                      <a:lnTo>
                        <a:pt x="3309" y="1009"/>
                      </a:lnTo>
                      <a:cubicBezTo>
                        <a:pt x="3309" y="442"/>
                        <a:pt x="2868" y="0"/>
                        <a:pt x="233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646" name="Google Shape;1646;p68"/>
            <p:cNvSpPr txBox="1"/>
            <p:nvPr/>
          </p:nvSpPr>
          <p:spPr>
            <a:xfrm>
              <a:off x="1361575" y="2094825"/>
              <a:ext cx="2216700" cy="7473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GB" sz="1700">
                  <a:solidFill>
                    <a:srgbClr val="351DAB"/>
                  </a:solidFill>
                  <a:latin typeface="Fira Sans Extra Condensed"/>
                  <a:ea typeface="Fira Sans Extra Condensed"/>
                  <a:cs typeface="Fira Sans Extra Condensed"/>
                  <a:sym typeface="Fira Sans Extra Condensed"/>
                </a:rPr>
                <a:t>Melbourne Housing Dataset</a:t>
              </a:r>
              <a:endParaRPr sz="1200">
                <a:latin typeface="Fira Sans Extra Condensed"/>
                <a:ea typeface="Fira Sans Extra Condensed"/>
                <a:cs typeface="Fira Sans Extra Condensed"/>
                <a:sym typeface="Fira Sans Extra Condensed"/>
              </a:endParaRPr>
            </a:p>
          </p:txBody>
        </p:sp>
      </p:grpSp>
      <p:sp>
        <p:nvSpPr>
          <p:cNvPr id="1647" name="Google Shape;1647;p68"/>
          <p:cNvSpPr/>
          <p:nvPr/>
        </p:nvSpPr>
        <p:spPr>
          <a:xfrm rot="5400000">
            <a:off x="4808900" y="2306275"/>
            <a:ext cx="2350500" cy="531000"/>
          </a:xfrm>
          <a:prstGeom prst="triangle">
            <a:avLst>
              <a:gd fmla="val 50781" name="adj"/>
            </a:avLst>
          </a:pr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68"/>
          <p:cNvSpPr txBox="1"/>
          <p:nvPr/>
        </p:nvSpPr>
        <p:spPr>
          <a:xfrm>
            <a:off x="6390175" y="1853850"/>
            <a:ext cx="2319900" cy="1435800"/>
          </a:xfrm>
          <a:prstGeom prst="rect">
            <a:avLst/>
          </a:prstGeom>
          <a:noFill/>
          <a:ln cap="flat" cmpd="sng" w="9525">
            <a:solidFill>
              <a:srgbClr val="351DAB"/>
            </a:solidFill>
            <a:prstDash val="solid"/>
            <a:round/>
            <a:headEnd len="sm" w="sm" type="none"/>
            <a:tailEnd len="sm" w="sm" type="none"/>
          </a:ln>
        </p:spPr>
        <p:txBody>
          <a:bodyPr anchorCtr="0" anchor="t" bIns="91425" lIns="91425" spcFirstLastPara="1" rIns="91425" wrap="square" tIns="91425">
            <a:spAutoFit/>
          </a:bodyPr>
          <a:lstStyle/>
          <a:p>
            <a:pPr indent="0" lvl="0" marL="0" rtl="0" algn="ctr">
              <a:lnSpc>
                <a:spcPct val="115000"/>
              </a:lnSpc>
              <a:spcBef>
                <a:spcPts val="0"/>
              </a:spcBef>
              <a:spcAft>
                <a:spcPts val="0"/>
              </a:spcAft>
              <a:buClr>
                <a:schemeClr val="dk1"/>
              </a:buClr>
              <a:buSzPts val="1100"/>
              <a:buFont typeface="Arial"/>
              <a:buNone/>
            </a:pPr>
            <a:r>
              <a:rPr b="1" lang="en-GB" sz="1700">
                <a:solidFill>
                  <a:srgbClr val="351DAB"/>
                </a:solidFill>
                <a:latin typeface="Fira Sans Extra Condensed"/>
                <a:ea typeface="Fira Sans Extra Condensed"/>
                <a:cs typeface="Fira Sans Extra Condensed"/>
                <a:sym typeface="Fira Sans Extra Condensed"/>
              </a:rPr>
              <a:t>Improvements</a:t>
            </a:r>
            <a:endParaRPr sz="1200">
              <a:solidFill>
                <a:schemeClr val="dk1"/>
              </a:solidFill>
              <a:latin typeface="Fira Sans Extra Condensed"/>
              <a:ea typeface="Fira Sans Extra Condensed"/>
              <a:cs typeface="Fira Sans Extra Condensed"/>
              <a:sym typeface="Fira Sans Extra Condensed"/>
            </a:endParaRPr>
          </a:p>
          <a:p>
            <a:pPr indent="0" lvl="0" marL="0" rtl="0" algn="ctr">
              <a:lnSpc>
                <a:spcPct val="115000"/>
              </a:lnSpc>
              <a:spcBef>
                <a:spcPts val="0"/>
              </a:spcBef>
              <a:spcAft>
                <a:spcPts val="0"/>
              </a:spcAft>
              <a:buNone/>
            </a:pPr>
            <a:r>
              <a:rPr lang="en-GB" sz="1200">
                <a:solidFill>
                  <a:schemeClr val="dk1"/>
                </a:solidFill>
                <a:latin typeface="Fira Sans Extra Condensed"/>
                <a:ea typeface="Fira Sans Extra Condensed"/>
                <a:cs typeface="Fira Sans Extra Condensed"/>
                <a:sym typeface="Fira Sans Extra Condensed"/>
              </a:rPr>
              <a:t>More recent data points to derive up-to-date relationships</a:t>
            </a:r>
            <a:endParaRPr sz="1200">
              <a:solidFill>
                <a:schemeClr val="dk1"/>
              </a:solidFill>
              <a:latin typeface="Fira Sans Extra Condensed"/>
              <a:ea typeface="Fira Sans Extra Condensed"/>
              <a:cs typeface="Fira Sans Extra Condensed"/>
              <a:sym typeface="Fira Sans Extra Condensed"/>
            </a:endParaRPr>
          </a:p>
          <a:p>
            <a:pPr indent="0" lvl="0" marL="0" rtl="0" algn="ctr">
              <a:lnSpc>
                <a:spcPct val="115000"/>
              </a:lnSpc>
              <a:spcBef>
                <a:spcPts val="1000"/>
              </a:spcBef>
              <a:spcAft>
                <a:spcPts val="1000"/>
              </a:spcAft>
              <a:buNone/>
            </a:pPr>
            <a:r>
              <a:rPr lang="en-GB" sz="1200">
                <a:solidFill>
                  <a:schemeClr val="dk1"/>
                </a:solidFill>
                <a:latin typeface="Fira Sans Extra Condensed"/>
                <a:ea typeface="Fira Sans Extra Condensed"/>
                <a:cs typeface="Fira Sans Extra Condensed"/>
                <a:sym typeface="Fira Sans Extra Condensed"/>
              </a:rPr>
              <a:t>E.g. Economic indicators to give a better prediction</a:t>
            </a:r>
            <a:endParaRPr sz="1200">
              <a:solidFill>
                <a:schemeClr val="dk1"/>
              </a:solidFill>
              <a:latin typeface="Fira Sans Extra Condensed"/>
              <a:ea typeface="Fira Sans Extra Condensed"/>
              <a:cs typeface="Fira Sans Extra Condensed"/>
              <a:sym typeface="Fira Sans Extra Condense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2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2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4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4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2" name="Shape 1652"/>
        <p:cNvGrpSpPr/>
        <p:nvPr/>
      </p:nvGrpSpPr>
      <p:grpSpPr>
        <a:xfrm>
          <a:off x="0" y="0"/>
          <a:ext cx="0" cy="0"/>
          <a:chOff x="0" y="0"/>
          <a:chExt cx="0" cy="0"/>
        </a:xfrm>
      </p:grpSpPr>
      <p:sp>
        <p:nvSpPr>
          <p:cNvPr id="1653" name="Google Shape;1653;p69"/>
          <p:cNvSpPr/>
          <p:nvPr/>
        </p:nvSpPr>
        <p:spPr>
          <a:xfrm>
            <a:off x="0" y="0"/>
            <a:ext cx="9144000" cy="25716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69"/>
          <p:cNvSpPr txBox="1"/>
          <p:nvPr>
            <p:ph type="title"/>
          </p:nvPr>
        </p:nvSpPr>
        <p:spPr>
          <a:xfrm>
            <a:off x="311700" y="1257725"/>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sz="7500">
                <a:solidFill>
                  <a:srgbClr val="A1D7FD"/>
                </a:solidFill>
              </a:rPr>
              <a:t>Thank You</a:t>
            </a:r>
            <a:endParaRPr sz="7500">
              <a:solidFill>
                <a:srgbClr val="A1D7FD"/>
              </a:solidFill>
            </a:endParaRPr>
          </a:p>
        </p:txBody>
      </p:sp>
      <p:sp>
        <p:nvSpPr>
          <p:cNvPr id="1655" name="Google Shape;1655;p6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GB"/>
              <a:t>‹#›</a:t>
            </a:fld>
            <a:endParaRPr/>
          </a:p>
        </p:txBody>
      </p:sp>
      <p:pic>
        <p:nvPicPr>
          <p:cNvPr id="1656" name="Google Shape;1656;p69"/>
          <p:cNvPicPr preferRelativeResize="0"/>
          <p:nvPr/>
        </p:nvPicPr>
        <p:blipFill>
          <a:blip r:embed="rId3">
            <a:alphaModFix/>
          </a:blip>
          <a:stretch>
            <a:fillRect/>
          </a:stretch>
        </p:blipFill>
        <p:spPr>
          <a:xfrm>
            <a:off x="3449700" y="2926788"/>
            <a:ext cx="2244600" cy="1870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grpSp>
        <p:nvGrpSpPr>
          <p:cNvPr id="407" name="Google Shape;407;p24"/>
          <p:cNvGrpSpPr/>
          <p:nvPr/>
        </p:nvGrpSpPr>
        <p:grpSpPr>
          <a:xfrm>
            <a:off x="3394150" y="960034"/>
            <a:ext cx="2103875" cy="1278963"/>
            <a:chOff x="961647" y="2401547"/>
            <a:chExt cx="1302628" cy="791878"/>
          </a:xfrm>
        </p:grpSpPr>
        <p:sp>
          <p:nvSpPr>
            <p:cNvPr id="408" name="Google Shape;408;p24"/>
            <p:cNvSpPr/>
            <p:nvPr/>
          </p:nvSpPr>
          <p:spPr>
            <a:xfrm>
              <a:off x="961647" y="2476847"/>
              <a:ext cx="595925" cy="698925"/>
            </a:xfrm>
            <a:custGeom>
              <a:rect b="b" l="l" r="r" t="t"/>
              <a:pathLst>
                <a:path extrusionOk="0" h="27957" w="23837">
                  <a:moveTo>
                    <a:pt x="18848" y="1"/>
                  </a:moveTo>
                  <a:cubicBezTo>
                    <a:pt x="18598" y="1"/>
                    <a:pt x="18336" y="13"/>
                    <a:pt x="18074" y="25"/>
                  </a:cubicBezTo>
                  <a:lnTo>
                    <a:pt x="17908" y="25"/>
                  </a:lnTo>
                  <a:cubicBezTo>
                    <a:pt x="17872" y="25"/>
                    <a:pt x="17836" y="48"/>
                    <a:pt x="17800" y="48"/>
                  </a:cubicBezTo>
                  <a:cubicBezTo>
                    <a:pt x="17396" y="96"/>
                    <a:pt x="16979" y="168"/>
                    <a:pt x="16586" y="275"/>
                  </a:cubicBezTo>
                  <a:cubicBezTo>
                    <a:pt x="16550" y="275"/>
                    <a:pt x="16526" y="275"/>
                    <a:pt x="16503" y="287"/>
                  </a:cubicBezTo>
                  <a:cubicBezTo>
                    <a:pt x="16360" y="322"/>
                    <a:pt x="16229" y="370"/>
                    <a:pt x="16086" y="418"/>
                  </a:cubicBezTo>
                  <a:cubicBezTo>
                    <a:pt x="15991" y="441"/>
                    <a:pt x="15907" y="465"/>
                    <a:pt x="15824" y="501"/>
                  </a:cubicBezTo>
                  <a:cubicBezTo>
                    <a:pt x="15550" y="596"/>
                    <a:pt x="15276" y="703"/>
                    <a:pt x="15002" y="822"/>
                  </a:cubicBezTo>
                  <a:cubicBezTo>
                    <a:pt x="14538" y="1025"/>
                    <a:pt x="14086" y="1263"/>
                    <a:pt x="13645" y="1537"/>
                  </a:cubicBezTo>
                  <a:lnTo>
                    <a:pt x="13502" y="1620"/>
                  </a:lnTo>
                  <a:lnTo>
                    <a:pt x="13395" y="1680"/>
                  </a:lnTo>
                  <a:cubicBezTo>
                    <a:pt x="13300" y="1751"/>
                    <a:pt x="13193" y="1811"/>
                    <a:pt x="13086" y="1882"/>
                  </a:cubicBezTo>
                  <a:cubicBezTo>
                    <a:pt x="12943" y="1977"/>
                    <a:pt x="12824" y="2096"/>
                    <a:pt x="12693" y="2192"/>
                  </a:cubicBezTo>
                  <a:cubicBezTo>
                    <a:pt x="12407" y="2394"/>
                    <a:pt x="12133" y="2608"/>
                    <a:pt x="11859" y="2835"/>
                  </a:cubicBezTo>
                  <a:cubicBezTo>
                    <a:pt x="11669" y="3001"/>
                    <a:pt x="11466" y="3168"/>
                    <a:pt x="11276" y="3347"/>
                  </a:cubicBezTo>
                  <a:cubicBezTo>
                    <a:pt x="11014" y="3597"/>
                    <a:pt x="10764" y="3835"/>
                    <a:pt x="10514" y="4097"/>
                  </a:cubicBezTo>
                  <a:cubicBezTo>
                    <a:pt x="10419" y="4192"/>
                    <a:pt x="10323" y="4287"/>
                    <a:pt x="10216" y="4394"/>
                  </a:cubicBezTo>
                  <a:cubicBezTo>
                    <a:pt x="10121" y="4501"/>
                    <a:pt x="10049" y="4609"/>
                    <a:pt x="9954" y="4716"/>
                  </a:cubicBezTo>
                  <a:cubicBezTo>
                    <a:pt x="9752" y="4954"/>
                    <a:pt x="9549" y="5204"/>
                    <a:pt x="9359" y="5454"/>
                  </a:cubicBezTo>
                  <a:cubicBezTo>
                    <a:pt x="9252" y="5585"/>
                    <a:pt x="9145" y="5704"/>
                    <a:pt x="9049" y="5835"/>
                  </a:cubicBezTo>
                  <a:cubicBezTo>
                    <a:pt x="8954" y="5966"/>
                    <a:pt x="8871" y="6097"/>
                    <a:pt x="8787" y="6216"/>
                  </a:cubicBezTo>
                  <a:cubicBezTo>
                    <a:pt x="8656" y="6395"/>
                    <a:pt x="8537" y="6573"/>
                    <a:pt x="8418" y="6764"/>
                  </a:cubicBezTo>
                  <a:cubicBezTo>
                    <a:pt x="8335" y="6883"/>
                    <a:pt x="8252" y="6990"/>
                    <a:pt x="8180" y="7121"/>
                  </a:cubicBezTo>
                  <a:cubicBezTo>
                    <a:pt x="8037" y="7335"/>
                    <a:pt x="7918" y="7561"/>
                    <a:pt x="7787" y="7788"/>
                  </a:cubicBezTo>
                  <a:cubicBezTo>
                    <a:pt x="7704" y="7919"/>
                    <a:pt x="7632" y="8049"/>
                    <a:pt x="7561" y="8180"/>
                  </a:cubicBezTo>
                  <a:cubicBezTo>
                    <a:pt x="7525" y="8240"/>
                    <a:pt x="7490" y="8288"/>
                    <a:pt x="7466" y="8335"/>
                  </a:cubicBezTo>
                  <a:cubicBezTo>
                    <a:pt x="7251" y="8740"/>
                    <a:pt x="7049" y="9145"/>
                    <a:pt x="6859" y="9550"/>
                  </a:cubicBezTo>
                  <a:cubicBezTo>
                    <a:pt x="6847" y="9585"/>
                    <a:pt x="6835" y="9621"/>
                    <a:pt x="6811" y="9657"/>
                  </a:cubicBezTo>
                  <a:cubicBezTo>
                    <a:pt x="6775" y="9752"/>
                    <a:pt x="6740" y="9859"/>
                    <a:pt x="6692" y="9954"/>
                  </a:cubicBezTo>
                  <a:cubicBezTo>
                    <a:pt x="6573" y="10228"/>
                    <a:pt x="6454" y="10502"/>
                    <a:pt x="6347" y="10788"/>
                  </a:cubicBezTo>
                  <a:cubicBezTo>
                    <a:pt x="6251" y="11014"/>
                    <a:pt x="6168" y="11252"/>
                    <a:pt x="6085" y="11478"/>
                  </a:cubicBezTo>
                  <a:lnTo>
                    <a:pt x="5823" y="11598"/>
                  </a:lnTo>
                  <a:cubicBezTo>
                    <a:pt x="5537" y="11728"/>
                    <a:pt x="5251" y="11883"/>
                    <a:pt x="4977" y="12050"/>
                  </a:cubicBezTo>
                  <a:cubicBezTo>
                    <a:pt x="4954" y="12074"/>
                    <a:pt x="4918" y="12086"/>
                    <a:pt x="4882" y="12109"/>
                  </a:cubicBezTo>
                  <a:lnTo>
                    <a:pt x="4751" y="12181"/>
                  </a:lnTo>
                  <a:cubicBezTo>
                    <a:pt x="4739" y="12205"/>
                    <a:pt x="4715" y="12217"/>
                    <a:pt x="4692" y="12229"/>
                  </a:cubicBezTo>
                  <a:cubicBezTo>
                    <a:pt x="4430" y="12419"/>
                    <a:pt x="4168" y="12621"/>
                    <a:pt x="3918" y="12824"/>
                  </a:cubicBezTo>
                  <a:lnTo>
                    <a:pt x="3763" y="12967"/>
                  </a:lnTo>
                  <a:cubicBezTo>
                    <a:pt x="3549" y="13157"/>
                    <a:pt x="3346" y="13372"/>
                    <a:pt x="3144" y="13586"/>
                  </a:cubicBezTo>
                  <a:cubicBezTo>
                    <a:pt x="3108" y="13622"/>
                    <a:pt x="3072" y="13645"/>
                    <a:pt x="3037" y="13681"/>
                  </a:cubicBezTo>
                  <a:cubicBezTo>
                    <a:pt x="3013" y="13717"/>
                    <a:pt x="3013" y="13717"/>
                    <a:pt x="2989" y="13741"/>
                  </a:cubicBezTo>
                  <a:cubicBezTo>
                    <a:pt x="2787" y="13979"/>
                    <a:pt x="2584" y="14217"/>
                    <a:pt x="2394" y="14479"/>
                  </a:cubicBezTo>
                  <a:cubicBezTo>
                    <a:pt x="2382" y="14491"/>
                    <a:pt x="2370" y="14503"/>
                    <a:pt x="2358" y="14515"/>
                  </a:cubicBezTo>
                  <a:cubicBezTo>
                    <a:pt x="2310" y="14574"/>
                    <a:pt x="2275" y="14646"/>
                    <a:pt x="2227" y="14705"/>
                  </a:cubicBezTo>
                  <a:cubicBezTo>
                    <a:pt x="2120" y="14860"/>
                    <a:pt x="2013" y="15015"/>
                    <a:pt x="1906" y="15181"/>
                  </a:cubicBezTo>
                  <a:cubicBezTo>
                    <a:pt x="1894" y="15217"/>
                    <a:pt x="1870" y="15241"/>
                    <a:pt x="1846" y="15265"/>
                  </a:cubicBezTo>
                  <a:cubicBezTo>
                    <a:pt x="1798" y="15348"/>
                    <a:pt x="1751" y="15431"/>
                    <a:pt x="1715" y="15503"/>
                  </a:cubicBezTo>
                  <a:cubicBezTo>
                    <a:pt x="1632" y="15634"/>
                    <a:pt x="1560" y="15753"/>
                    <a:pt x="1501" y="15872"/>
                  </a:cubicBezTo>
                  <a:cubicBezTo>
                    <a:pt x="1477" y="15908"/>
                    <a:pt x="1453" y="15943"/>
                    <a:pt x="1441" y="15979"/>
                  </a:cubicBezTo>
                  <a:cubicBezTo>
                    <a:pt x="1394" y="16062"/>
                    <a:pt x="1346" y="16158"/>
                    <a:pt x="1310" y="16241"/>
                  </a:cubicBezTo>
                  <a:cubicBezTo>
                    <a:pt x="1251" y="16348"/>
                    <a:pt x="1191" y="16467"/>
                    <a:pt x="1144" y="16574"/>
                  </a:cubicBezTo>
                  <a:cubicBezTo>
                    <a:pt x="1120" y="16610"/>
                    <a:pt x="1108" y="16646"/>
                    <a:pt x="1084" y="16681"/>
                  </a:cubicBezTo>
                  <a:cubicBezTo>
                    <a:pt x="1036" y="16777"/>
                    <a:pt x="1001" y="16884"/>
                    <a:pt x="965" y="16979"/>
                  </a:cubicBezTo>
                  <a:cubicBezTo>
                    <a:pt x="917" y="17074"/>
                    <a:pt x="870" y="17193"/>
                    <a:pt x="822" y="17301"/>
                  </a:cubicBezTo>
                  <a:lnTo>
                    <a:pt x="786" y="17396"/>
                  </a:lnTo>
                  <a:cubicBezTo>
                    <a:pt x="751" y="17503"/>
                    <a:pt x="715" y="17610"/>
                    <a:pt x="667" y="17717"/>
                  </a:cubicBezTo>
                  <a:cubicBezTo>
                    <a:pt x="632" y="17824"/>
                    <a:pt x="596" y="17944"/>
                    <a:pt x="560" y="18051"/>
                  </a:cubicBezTo>
                  <a:cubicBezTo>
                    <a:pt x="548" y="18075"/>
                    <a:pt x="536" y="18098"/>
                    <a:pt x="524" y="18122"/>
                  </a:cubicBezTo>
                  <a:cubicBezTo>
                    <a:pt x="501" y="18229"/>
                    <a:pt x="477" y="18336"/>
                    <a:pt x="441" y="18444"/>
                  </a:cubicBezTo>
                  <a:cubicBezTo>
                    <a:pt x="405" y="18575"/>
                    <a:pt x="370" y="18706"/>
                    <a:pt x="334" y="18837"/>
                  </a:cubicBezTo>
                  <a:cubicBezTo>
                    <a:pt x="334" y="18860"/>
                    <a:pt x="322" y="18884"/>
                    <a:pt x="310" y="18908"/>
                  </a:cubicBezTo>
                  <a:cubicBezTo>
                    <a:pt x="286" y="18991"/>
                    <a:pt x="274" y="19075"/>
                    <a:pt x="263" y="19158"/>
                  </a:cubicBezTo>
                  <a:cubicBezTo>
                    <a:pt x="227" y="19325"/>
                    <a:pt x="191" y="19503"/>
                    <a:pt x="155" y="19670"/>
                  </a:cubicBezTo>
                  <a:cubicBezTo>
                    <a:pt x="155" y="19718"/>
                    <a:pt x="143" y="19753"/>
                    <a:pt x="132" y="19789"/>
                  </a:cubicBezTo>
                  <a:cubicBezTo>
                    <a:pt x="132" y="19825"/>
                    <a:pt x="120" y="19908"/>
                    <a:pt x="120" y="19956"/>
                  </a:cubicBezTo>
                  <a:cubicBezTo>
                    <a:pt x="84" y="20206"/>
                    <a:pt x="60" y="20444"/>
                    <a:pt x="36" y="20682"/>
                  </a:cubicBezTo>
                  <a:cubicBezTo>
                    <a:pt x="36" y="20742"/>
                    <a:pt x="24" y="20801"/>
                    <a:pt x="12" y="20861"/>
                  </a:cubicBezTo>
                  <a:cubicBezTo>
                    <a:pt x="12" y="20920"/>
                    <a:pt x="12" y="20932"/>
                    <a:pt x="12" y="20968"/>
                  </a:cubicBezTo>
                  <a:cubicBezTo>
                    <a:pt x="1" y="21289"/>
                    <a:pt x="1" y="21611"/>
                    <a:pt x="12" y="21920"/>
                  </a:cubicBezTo>
                  <a:cubicBezTo>
                    <a:pt x="143" y="24432"/>
                    <a:pt x="1263" y="26218"/>
                    <a:pt x="2870" y="26921"/>
                  </a:cubicBezTo>
                  <a:lnTo>
                    <a:pt x="5287" y="27957"/>
                  </a:lnTo>
                  <a:cubicBezTo>
                    <a:pt x="3680" y="27254"/>
                    <a:pt x="2560" y="25480"/>
                    <a:pt x="2429" y="22968"/>
                  </a:cubicBezTo>
                  <a:cubicBezTo>
                    <a:pt x="2418" y="22647"/>
                    <a:pt x="2418" y="22325"/>
                    <a:pt x="2429" y="22004"/>
                  </a:cubicBezTo>
                  <a:cubicBezTo>
                    <a:pt x="2429" y="21908"/>
                    <a:pt x="2441" y="21825"/>
                    <a:pt x="2453" y="21730"/>
                  </a:cubicBezTo>
                  <a:cubicBezTo>
                    <a:pt x="2465" y="21480"/>
                    <a:pt x="2501" y="21242"/>
                    <a:pt x="2525" y="21003"/>
                  </a:cubicBezTo>
                  <a:cubicBezTo>
                    <a:pt x="2549" y="20908"/>
                    <a:pt x="2560" y="20813"/>
                    <a:pt x="2572" y="20718"/>
                  </a:cubicBezTo>
                  <a:cubicBezTo>
                    <a:pt x="2596" y="20539"/>
                    <a:pt x="2644" y="20372"/>
                    <a:pt x="2679" y="20206"/>
                  </a:cubicBezTo>
                  <a:cubicBezTo>
                    <a:pt x="2703" y="20099"/>
                    <a:pt x="2715" y="19991"/>
                    <a:pt x="2751" y="19884"/>
                  </a:cubicBezTo>
                  <a:cubicBezTo>
                    <a:pt x="2775" y="19741"/>
                    <a:pt x="2822" y="19610"/>
                    <a:pt x="2858" y="19479"/>
                  </a:cubicBezTo>
                  <a:cubicBezTo>
                    <a:pt x="2894" y="19348"/>
                    <a:pt x="2930" y="19218"/>
                    <a:pt x="2965" y="19098"/>
                  </a:cubicBezTo>
                  <a:cubicBezTo>
                    <a:pt x="3013" y="18967"/>
                    <a:pt x="3049" y="18872"/>
                    <a:pt x="3084" y="18765"/>
                  </a:cubicBezTo>
                  <a:cubicBezTo>
                    <a:pt x="3132" y="18622"/>
                    <a:pt x="3180" y="18479"/>
                    <a:pt x="3239" y="18348"/>
                  </a:cubicBezTo>
                  <a:cubicBezTo>
                    <a:pt x="3275" y="18241"/>
                    <a:pt x="3322" y="18134"/>
                    <a:pt x="3370" y="18015"/>
                  </a:cubicBezTo>
                  <a:cubicBezTo>
                    <a:pt x="3430" y="17884"/>
                    <a:pt x="3489" y="17753"/>
                    <a:pt x="3549" y="17622"/>
                  </a:cubicBezTo>
                  <a:cubicBezTo>
                    <a:pt x="3608" y="17491"/>
                    <a:pt x="3656" y="17396"/>
                    <a:pt x="3715" y="17289"/>
                  </a:cubicBezTo>
                  <a:cubicBezTo>
                    <a:pt x="3775" y="17170"/>
                    <a:pt x="3846" y="17039"/>
                    <a:pt x="3906" y="16920"/>
                  </a:cubicBezTo>
                  <a:cubicBezTo>
                    <a:pt x="3977" y="16801"/>
                    <a:pt x="4049" y="16670"/>
                    <a:pt x="4120" y="16551"/>
                  </a:cubicBezTo>
                  <a:cubicBezTo>
                    <a:pt x="4192" y="16431"/>
                    <a:pt x="4251" y="16336"/>
                    <a:pt x="4323" y="16229"/>
                  </a:cubicBezTo>
                  <a:cubicBezTo>
                    <a:pt x="4418" y="16062"/>
                    <a:pt x="4537" y="15908"/>
                    <a:pt x="4644" y="15753"/>
                  </a:cubicBezTo>
                  <a:cubicBezTo>
                    <a:pt x="4692" y="15681"/>
                    <a:pt x="4751" y="15598"/>
                    <a:pt x="4787" y="15527"/>
                  </a:cubicBezTo>
                  <a:cubicBezTo>
                    <a:pt x="4989" y="15265"/>
                    <a:pt x="5192" y="15027"/>
                    <a:pt x="5394" y="14788"/>
                  </a:cubicBezTo>
                  <a:cubicBezTo>
                    <a:pt x="5442" y="14729"/>
                    <a:pt x="5489" y="14681"/>
                    <a:pt x="5549" y="14634"/>
                  </a:cubicBezTo>
                  <a:cubicBezTo>
                    <a:pt x="5751" y="14419"/>
                    <a:pt x="5954" y="14205"/>
                    <a:pt x="6168" y="14014"/>
                  </a:cubicBezTo>
                  <a:cubicBezTo>
                    <a:pt x="6228" y="13967"/>
                    <a:pt x="6275" y="13919"/>
                    <a:pt x="6323" y="13884"/>
                  </a:cubicBezTo>
                  <a:cubicBezTo>
                    <a:pt x="6573" y="13669"/>
                    <a:pt x="6835" y="13467"/>
                    <a:pt x="7097" y="13288"/>
                  </a:cubicBezTo>
                  <a:cubicBezTo>
                    <a:pt x="7192" y="13217"/>
                    <a:pt x="7287" y="13157"/>
                    <a:pt x="7394" y="13098"/>
                  </a:cubicBezTo>
                  <a:cubicBezTo>
                    <a:pt x="7656" y="12931"/>
                    <a:pt x="7942" y="12776"/>
                    <a:pt x="8240" y="12645"/>
                  </a:cubicBezTo>
                  <a:lnTo>
                    <a:pt x="8502" y="12526"/>
                  </a:lnTo>
                  <a:cubicBezTo>
                    <a:pt x="8680" y="12014"/>
                    <a:pt x="8883" y="11502"/>
                    <a:pt x="9097" y="11002"/>
                  </a:cubicBezTo>
                  <a:cubicBezTo>
                    <a:pt x="9133" y="10907"/>
                    <a:pt x="9168" y="10812"/>
                    <a:pt x="9216" y="10705"/>
                  </a:cubicBezTo>
                  <a:cubicBezTo>
                    <a:pt x="9442" y="10204"/>
                    <a:pt x="9692" y="9716"/>
                    <a:pt x="9954" y="9228"/>
                  </a:cubicBezTo>
                  <a:cubicBezTo>
                    <a:pt x="10038" y="9097"/>
                    <a:pt x="10109" y="8966"/>
                    <a:pt x="10192" y="8835"/>
                  </a:cubicBezTo>
                  <a:cubicBezTo>
                    <a:pt x="10383" y="8490"/>
                    <a:pt x="10597" y="8145"/>
                    <a:pt x="10823" y="7811"/>
                  </a:cubicBezTo>
                  <a:cubicBezTo>
                    <a:pt x="10942" y="7633"/>
                    <a:pt x="11061" y="7454"/>
                    <a:pt x="11192" y="7276"/>
                  </a:cubicBezTo>
                  <a:cubicBezTo>
                    <a:pt x="11371" y="7014"/>
                    <a:pt x="11562" y="6764"/>
                    <a:pt x="11764" y="6514"/>
                  </a:cubicBezTo>
                  <a:cubicBezTo>
                    <a:pt x="11954" y="6264"/>
                    <a:pt x="12157" y="6014"/>
                    <a:pt x="12359" y="5763"/>
                  </a:cubicBezTo>
                  <a:cubicBezTo>
                    <a:pt x="12550" y="5549"/>
                    <a:pt x="12728" y="5347"/>
                    <a:pt x="12919" y="5144"/>
                  </a:cubicBezTo>
                  <a:cubicBezTo>
                    <a:pt x="13169" y="4894"/>
                    <a:pt x="13419" y="4644"/>
                    <a:pt x="13681" y="4406"/>
                  </a:cubicBezTo>
                  <a:cubicBezTo>
                    <a:pt x="13871" y="4228"/>
                    <a:pt x="14062" y="4049"/>
                    <a:pt x="14264" y="3882"/>
                  </a:cubicBezTo>
                  <a:cubicBezTo>
                    <a:pt x="14538" y="3656"/>
                    <a:pt x="14812" y="3454"/>
                    <a:pt x="15086" y="3251"/>
                  </a:cubicBezTo>
                  <a:cubicBezTo>
                    <a:pt x="15372" y="3049"/>
                    <a:pt x="15622" y="2846"/>
                    <a:pt x="15907" y="2680"/>
                  </a:cubicBezTo>
                  <a:cubicBezTo>
                    <a:pt x="15955" y="2644"/>
                    <a:pt x="16003" y="2620"/>
                    <a:pt x="16050" y="2585"/>
                  </a:cubicBezTo>
                  <a:cubicBezTo>
                    <a:pt x="16491" y="2323"/>
                    <a:pt x="16943" y="2084"/>
                    <a:pt x="17408" y="1870"/>
                  </a:cubicBezTo>
                  <a:cubicBezTo>
                    <a:pt x="17681" y="1751"/>
                    <a:pt x="17955" y="1644"/>
                    <a:pt x="18229" y="1549"/>
                  </a:cubicBezTo>
                  <a:cubicBezTo>
                    <a:pt x="18312" y="1525"/>
                    <a:pt x="18408" y="1501"/>
                    <a:pt x="18491" y="1465"/>
                  </a:cubicBezTo>
                  <a:cubicBezTo>
                    <a:pt x="18670" y="1418"/>
                    <a:pt x="18824" y="1370"/>
                    <a:pt x="18991" y="1322"/>
                  </a:cubicBezTo>
                  <a:cubicBezTo>
                    <a:pt x="19396" y="1215"/>
                    <a:pt x="19801" y="1144"/>
                    <a:pt x="20217" y="1096"/>
                  </a:cubicBezTo>
                  <a:cubicBezTo>
                    <a:pt x="20313" y="1096"/>
                    <a:pt x="20396" y="1084"/>
                    <a:pt x="20491" y="1072"/>
                  </a:cubicBezTo>
                  <a:cubicBezTo>
                    <a:pt x="20676" y="1064"/>
                    <a:pt x="20856" y="1056"/>
                    <a:pt x="21037" y="1056"/>
                  </a:cubicBezTo>
                  <a:cubicBezTo>
                    <a:pt x="21113" y="1056"/>
                    <a:pt x="21188" y="1057"/>
                    <a:pt x="21265" y="1061"/>
                  </a:cubicBezTo>
                  <a:lnTo>
                    <a:pt x="21515" y="1061"/>
                  </a:lnTo>
                  <a:cubicBezTo>
                    <a:pt x="21813" y="1072"/>
                    <a:pt x="22099" y="1108"/>
                    <a:pt x="22396" y="1156"/>
                  </a:cubicBezTo>
                  <a:cubicBezTo>
                    <a:pt x="22420" y="1156"/>
                    <a:pt x="22444" y="1168"/>
                    <a:pt x="22468" y="1180"/>
                  </a:cubicBezTo>
                  <a:cubicBezTo>
                    <a:pt x="22932" y="1275"/>
                    <a:pt x="23396" y="1418"/>
                    <a:pt x="23837" y="1596"/>
                  </a:cubicBezTo>
                  <a:lnTo>
                    <a:pt x="21420" y="560"/>
                  </a:lnTo>
                  <a:cubicBezTo>
                    <a:pt x="21241" y="477"/>
                    <a:pt x="21063" y="406"/>
                    <a:pt x="20872" y="346"/>
                  </a:cubicBezTo>
                  <a:cubicBezTo>
                    <a:pt x="20848" y="334"/>
                    <a:pt x="20825" y="334"/>
                    <a:pt x="20801" y="334"/>
                  </a:cubicBezTo>
                  <a:cubicBezTo>
                    <a:pt x="20551" y="251"/>
                    <a:pt x="20313" y="179"/>
                    <a:pt x="20051" y="132"/>
                  </a:cubicBezTo>
                  <a:lnTo>
                    <a:pt x="19991" y="120"/>
                  </a:lnTo>
                  <a:lnTo>
                    <a:pt x="19979" y="120"/>
                  </a:lnTo>
                  <a:cubicBezTo>
                    <a:pt x="19694" y="60"/>
                    <a:pt x="19396" y="37"/>
                    <a:pt x="19098" y="13"/>
                  </a:cubicBezTo>
                  <a:lnTo>
                    <a:pt x="19027" y="1"/>
                  </a:lnTo>
                  <a:close/>
                </a:path>
              </a:pathLst>
            </a:custGeom>
            <a:gradFill>
              <a:gsLst>
                <a:gs pos="0">
                  <a:schemeClr val="accent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4"/>
            <p:cNvSpPr/>
            <p:nvPr/>
          </p:nvSpPr>
          <p:spPr>
            <a:xfrm>
              <a:off x="1566497" y="2401547"/>
              <a:ext cx="288750" cy="169400"/>
            </a:xfrm>
            <a:custGeom>
              <a:rect b="b" l="l" r="r" t="t"/>
              <a:pathLst>
                <a:path extrusionOk="0" h="6776" w="11550">
                  <a:moveTo>
                    <a:pt x="11507" y="1387"/>
                  </a:moveTo>
                  <a:lnTo>
                    <a:pt x="11549" y="1406"/>
                  </a:lnTo>
                  <a:cubicBezTo>
                    <a:pt x="11535" y="1399"/>
                    <a:pt x="11521" y="1393"/>
                    <a:pt x="11507" y="1387"/>
                  </a:cubicBezTo>
                  <a:close/>
                  <a:moveTo>
                    <a:pt x="7596" y="1"/>
                  </a:moveTo>
                  <a:cubicBezTo>
                    <a:pt x="7513" y="1"/>
                    <a:pt x="7430" y="12"/>
                    <a:pt x="7334" y="12"/>
                  </a:cubicBezTo>
                  <a:lnTo>
                    <a:pt x="6894" y="12"/>
                  </a:lnTo>
                  <a:cubicBezTo>
                    <a:pt x="6727" y="24"/>
                    <a:pt x="6549" y="72"/>
                    <a:pt x="6382" y="108"/>
                  </a:cubicBezTo>
                  <a:cubicBezTo>
                    <a:pt x="6275" y="120"/>
                    <a:pt x="6179" y="132"/>
                    <a:pt x="6072" y="167"/>
                  </a:cubicBezTo>
                  <a:cubicBezTo>
                    <a:pt x="6048" y="167"/>
                    <a:pt x="6013" y="167"/>
                    <a:pt x="5989" y="179"/>
                  </a:cubicBezTo>
                  <a:cubicBezTo>
                    <a:pt x="5656" y="263"/>
                    <a:pt x="5334" y="382"/>
                    <a:pt x="5025" y="524"/>
                  </a:cubicBezTo>
                  <a:cubicBezTo>
                    <a:pt x="4715" y="655"/>
                    <a:pt x="4417" y="822"/>
                    <a:pt x="4132" y="1001"/>
                  </a:cubicBezTo>
                  <a:cubicBezTo>
                    <a:pt x="4108" y="1025"/>
                    <a:pt x="4072" y="1036"/>
                    <a:pt x="4036" y="1048"/>
                  </a:cubicBezTo>
                  <a:cubicBezTo>
                    <a:pt x="3941" y="1108"/>
                    <a:pt x="3858" y="1167"/>
                    <a:pt x="3762" y="1239"/>
                  </a:cubicBezTo>
                  <a:cubicBezTo>
                    <a:pt x="3727" y="1251"/>
                    <a:pt x="3703" y="1286"/>
                    <a:pt x="3667" y="1310"/>
                  </a:cubicBezTo>
                  <a:cubicBezTo>
                    <a:pt x="3381" y="1501"/>
                    <a:pt x="3096" y="1727"/>
                    <a:pt x="2834" y="1953"/>
                  </a:cubicBezTo>
                  <a:cubicBezTo>
                    <a:pt x="2572" y="2191"/>
                    <a:pt x="2310" y="2453"/>
                    <a:pt x="2060" y="2727"/>
                  </a:cubicBezTo>
                  <a:cubicBezTo>
                    <a:pt x="2036" y="2751"/>
                    <a:pt x="2012" y="2775"/>
                    <a:pt x="1988" y="2799"/>
                  </a:cubicBezTo>
                  <a:cubicBezTo>
                    <a:pt x="1929" y="2858"/>
                    <a:pt x="1893" y="2918"/>
                    <a:pt x="1834" y="2977"/>
                  </a:cubicBezTo>
                  <a:cubicBezTo>
                    <a:pt x="1667" y="3168"/>
                    <a:pt x="1512" y="3370"/>
                    <a:pt x="1345" y="3572"/>
                  </a:cubicBezTo>
                  <a:cubicBezTo>
                    <a:pt x="1310" y="3632"/>
                    <a:pt x="1262" y="3680"/>
                    <a:pt x="1226" y="3739"/>
                  </a:cubicBezTo>
                  <a:cubicBezTo>
                    <a:pt x="1179" y="3787"/>
                    <a:pt x="1143" y="3846"/>
                    <a:pt x="1107" y="3894"/>
                  </a:cubicBezTo>
                  <a:cubicBezTo>
                    <a:pt x="1012" y="4037"/>
                    <a:pt x="917" y="4180"/>
                    <a:pt x="810" y="4323"/>
                  </a:cubicBezTo>
                  <a:cubicBezTo>
                    <a:pt x="762" y="4406"/>
                    <a:pt x="703" y="4477"/>
                    <a:pt x="655" y="4561"/>
                  </a:cubicBezTo>
                  <a:cubicBezTo>
                    <a:pt x="619" y="4620"/>
                    <a:pt x="595" y="4668"/>
                    <a:pt x="560" y="4727"/>
                  </a:cubicBezTo>
                  <a:cubicBezTo>
                    <a:pt x="488" y="4846"/>
                    <a:pt x="405" y="4977"/>
                    <a:pt x="345" y="5096"/>
                  </a:cubicBezTo>
                  <a:cubicBezTo>
                    <a:pt x="298" y="5180"/>
                    <a:pt x="238" y="5263"/>
                    <a:pt x="191" y="5346"/>
                  </a:cubicBezTo>
                  <a:cubicBezTo>
                    <a:pt x="131" y="5477"/>
                    <a:pt x="60" y="5608"/>
                    <a:pt x="0" y="5727"/>
                  </a:cubicBezTo>
                  <a:lnTo>
                    <a:pt x="2417" y="6775"/>
                  </a:lnTo>
                  <a:cubicBezTo>
                    <a:pt x="2524" y="6561"/>
                    <a:pt x="2631" y="6359"/>
                    <a:pt x="2750" y="6144"/>
                  </a:cubicBezTo>
                  <a:cubicBezTo>
                    <a:pt x="2822" y="6025"/>
                    <a:pt x="2893" y="5894"/>
                    <a:pt x="2977" y="5775"/>
                  </a:cubicBezTo>
                  <a:cubicBezTo>
                    <a:pt x="3048" y="5656"/>
                    <a:pt x="3131" y="5513"/>
                    <a:pt x="3227" y="5382"/>
                  </a:cubicBezTo>
                  <a:cubicBezTo>
                    <a:pt x="3310" y="5239"/>
                    <a:pt x="3417" y="5096"/>
                    <a:pt x="3524" y="4954"/>
                  </a:cubicBezTo>
                  <a:cubicBezTo>
                    <a:pt x="3596" y="4846"/>
                    <a:pt x="3679" y="4739"/>
                    <a:pt x="3762" y="4632"/>
                  </a:cubicBezTo>
                  <a:cubicBezTo>
                    <a:pt x="3905" y="4430"/>
                    <a:pt x="4084" y="4227"/>
                    <a:pt x="4239" y="4037"/>
                  </a:cubicBezTo>
                  <a:cubicBezTo>
                    <a:pt x="4322" y="3953"/>
                    <a:pt x="4393" y="3858"/>
                    <a:pt x="4465" y="3775"/>
                  </a:cubicBezTo>
                  <a:cubicBezTo>
                    <a:pt x="4715" y="3513"/>
                    <a:pt x="4977" y="3251"/>
                    <a:pt x="5239" y="3013"/>
                  </a:cubicBezTo>
                  <a:cubicBezTo>
                    <a:pt x="5513" y="2775"/>
                    <a:pt x="5787" y="2560"/>
                    <a:pt x="6072" y="2358"/>
                  </a:cubicBezTo>
                  <a:cubicBezTo>
                    <a:pt x="6227" y="2251"/>
                    <a:pt x="6382" y="2156"/>
                    <a:pt x="6537" y="2060"/>
                  </a:cubicBezTo>
                  <a:cubicBezTo>
                    <a:pt x="6822" y="1882"/>
                    <a:pt x="7120" y="1715"/>
                    <a:pt x="7430" y="1572"/>
                  </a:cubicBezTo>
                  <a:cubicBezTo>
                    <a:pt x="7775" y="1429"/>
                    <a:pt x="8120" y="1310"/>
                    <a:pt x="8477" y="1215"/>
                  </a:cubicBezTo>
                  <a:cubicBezTo>
                    <a:pt x="8573" y="1191"/>
                    <a:pt x="8680" y="1179"/>
                    <a:pt x="8775" y="1167"/>
                  </a:cubicBezTo>
                  <a:cubicBezTo>
                    <a:pt x="9013" y="1108"/>
                    <a:pt x="9251" y="1084"/>
                    <a:pt x="9489" y="1060"/>
                  </a:cubicBezTo>
                  <a:lnTo>
                    <a:pt x="9739" y="1060"/>
                  </a:lnTo>
                  <a:cubicBezTo>
                    <a:pt x="10025" y="1060"/>
                    <a:pt x="10311" y="1072"/>
                    <a:pt x="10597" y="1132"/>
                  </a:cubicBezTo>
                  <a:lnTo>
                    <a:pt x="10620" y="1132"/>
                  </a:lnTo>
                  <a:cubicBezTo>
                    <a:pt x="10927" y="1177"/>
                    <a:pt x="11222" y="1266"/>
                    <a:pt x="11507" y="1387"/>
                  </a:cubicBezTo>
                  <a:lnTo>
                    <a:pt x="11507" y="1387"/>
                  </a:lnTo>
                  <a:lnTo>
                    <a:pt x="9132" y="358"/>
                  </a:lnTo>
                  <a:cubicBezTo>
                    <a:pt x="9013" y="310"/>
                    <a:pt x="8894" y="263"/>
                    <a:pt x="8775" y="227"/>
                  </a:cubicBezTo>
                  <a:cubicBezTo>
                    <a:pt x="8596" y="167"/>
                    <a:pt x="8406" y="108"/>
                    <a:pt x="8215" y="72"/>
                  </a:cubicBezTo>
                  <a:lnTo>
                    <a:pt x="8192" y="72"/>
                  </a:lnTo>
                  <a:cubicBezTo>
                    <a:pt x="8001" y="36"/>
                    <a:pt x="7799" y="12"/>
                    <a:pt x="7596" y="1"/>
                  </a:cubicBezTo>
                  <a:close/>
                </a:path>
              </a:pathLst>
            </a:custGeom>
            <a:gradFill>
              <a:gsLst>
                <a:gs pos="0">
                  <a:schemeClr val="accent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4"/>
            <p:cNvSpPr/>
            <p:nvPr/>
          </p:nvSpPr>
          <p:spPr>
            <a:xfrm>
              <a:off x="1015300" y="2426475"/>
              <a:ext cx="1059075" cy="766950"/>
            </a:xfrm>
            <a:custGeom>
              <a:rect b="b" l="l" r="r" t="t"/>
              <a:pathLst>
                <a:path extrusionOk="0" h="30678" w="42363">
                  <a:moveTo>
                    <a:pt x="31771" y="1"/>
                  </a:moveTo>
                  <a:cubicBezTo>
                    <a:pt x="31030" y="1"/>
                    <a:pt x="30238" y="171"/>
                    <a:pt x="29421" y="530"/>
                  </a:cubicBezTo>
                  <a:cubicBezTo>
                    <a:pt x="27361" y="1447"/>
                    <a:pt x="25563" y="3400"/>
                    <a:pt x="24396" y="5745"/>
                  </a:cubicBezTo>
                  <a:cubicBezTo>
                    <a:pt x="23026" y="3983"/>
                    <a:pt x="21089" y="3004"/>
                    <a:pt x="18867" y="3004"/>
                  </a:cubicBezTo>
                  <a:cubicBezTo>
                    <a:pt x="17711" y="3004"/>
                    <a:pt x="16476" y="3270"/>
                    <a:pt x="15205" y="3828"/>
                  </a:cubicBezTo>
                  <a:cubicBezTo>
                    <a:pt x="11240" y="5590"/>
                    <a:pt x="7930" y="9746"/>
                    <a:pt x="6299" y="14484"/>
                  </a:cubicBezTo>
                  <a:lnTo>
                    <a:pt x="6037" y="14591"/>
                  </a:lnTo>
                  <a:cubicBezTo>
                    <a:pt x="2608" y="16103"/>
                    <a:pt x="0" y="20735"/>
                    <a:pt x="215" y="24914"/>
                  </a:cubicBezTo>
                  <a:cubicBezTo>
                    <a:pt x="383" y="28200"/>
                    <a:pt x="2241" y="30241"/>
                    <a:pt x="4683" y="30241"/>
                  </a:cubicBezTo>
                  <a:cubicBezTo>
                    <a:pt x="5356" y="30241"/>
                    <a:pt x="6073" y="30087"/>
                    <a:pt x="6811" y="29760"/>
                  </a:cubicBezTo>
                  <a:lnTo>
                    <a:pt x="8418" y="29046"/>
                  </a:lnTo>
                  <a:cubicBezTo>
                    <a:pt x="9660" y="30103"/>
                    <a:pt x="11193" y="30678"/>
                    <a:pt x="12894" y="30678"/>
                  </a:cubicBezTo>
                  <a:cubicBezTo>
                    <a:pt x="14048" y="30678"/>
                    <a:pt x="15280" y="30413"/>
                    <a:pt x="16550" y="29855"/>
                  </a:cubicBezTo>
                  <a:cubicBezTo>
                    <a:pt x="19693" y="28462"/>
                    <a:pt x="22420" y="25545"/>
                    <a:pt x="24229" y="22057"/>
                  </a:cubicBezTo>
                  <a:lnTo>
                    <a:pt x="36338" y="16711"/>
                  </a:lnTo>
                  <a:cubicBezTo>
                    <a:pt x="39755" y="15199"/>
                    <a:pt x="42363" y="10579"/>
                    <a:pt x="42148" y="6388"/>
                  </a:cubicBezTo>
                  <a:cubicBezTo>
                    <a:pt x="41980" y="3112"/>
                    <a:pt x="40122" y="1072"/>
                    <a:pt x="37681" y="1072"/>
                  </a:cubicBezTo>
                  <a:cubicBezTo>
                    <a:pt x="37008" y="1072"/>
                    <a:pt x="36291" y="1227"/>
                    <a:pt x="35552" y="1554"/>
                  </a:cubicBezTo>
                  <a:lnTo>
                    <a:pt x="35255" y="1685"/>
                  </a:lnTo>
                  <a:cubicBezTo>
                    <a:pt x="34384" y="604"/>
                    <a:pt x="33167" y="1"/>
                    <a:pt x="31771" y="1"/>
                  </a:cubicBezTo>
                  <a:close/>
                </a:path>
              </a:pathLst>
            </a:custGeom>
            <a:gradFill>
              <a:gsLst>
                <a:gs pos="0">
                  <a:schemeClr val="accent2"/>
                </a:gs>
                <a:gs pos="100000">
                  <a:schemeClr val="accent3"/>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4"/>
            <p:cNvSpPr/>
            <p:nvPr/>
          </p:nvSpPr>
          <p:spPr>
            <a:xfrm>
              <a:off x="2165072" y="2660222"/>
              <a:ext cx="68200" cy="17275"/>
            </a:xfrm>
            <a:custGeom>
              <a:rect b="b" l="l" r="r" t="t"/>
              <a:pathLst>
                <a:path extrusionOk="0" h="691" w="2728">
                  <a:moveTo>
                    <a:pt x="834" y="0"/>
                  </a:moveTo>
                  <a:cubicBezTo>
                    <a:pt x="774" y="0"/>
                    <a:pt x="715" y="24"/>
                    <a:pt x="643" y="36"/>
                  </a:cubicBezTo>
                  <a:lnTo>
                    <a:pt x="524" y="48"/>
                  </a:lnTo>
                  <a:lnTo>
                    <a:pt x="489" y="60"/>
                  </a:lnTo>
                  <a:cubicBezTo>
                    <a:pt x="370" y="95"/>
                    <a:pt x="239" y="143"/>
                    <a:pt x="120" y="191"/>
                  </a:cubicBezTo>
                  <a:lnTo>
                    <a:pt x="1" y="250"/>
                  </a:lnTo>
                  <a:lnTo>
                    <a:pt x="1024" y="691"/>
                  </a:lnTo>
                  <a:lnTo>
                    <a:pt x="1144" y="643"/>
                  </a:lnTo>
                  <a:cubicBezTo>
                    <a:pt x="1275" y="584"/>
                    <a:pt x="1405" y="536"/>
                    <a:pt x="1548" y="500"/>
                  </a:cubicBezTo>
                  <a:cubicBezTo>
                    <a:pt x="1584" y="488"/>
                    <a:pt x="1632" y="488"/>
                    <a:pt x="1667" y="476"/>
                  </a:cubicBezTo>
                  <a:cubicBezTo>
                    <a:pt x="1763" y="464"/>
                    <a:pt x="1846" y="453"/>
                    <a:pt x="1941" y="441"/>
                  </a:cubicBezTo>
                  <a:lnTo>
                    <a:pt x="2037" y="441"/>
                  </a:lnTo>
                  <a:cubicBezTo>
                    <a:pt x="2144" y="441"/>
                    <a:pt x="2263" y="453"/>
                    <a:pt x="2370" y="464"/>
                  </a:cubicBezTo>
                  <a:cubicBezTo>
                    <a:pt x="2489" y="488"/>
                    <a:pt x="2608" y="524"/>
                    <a:pt x="2727" y="572"/>
                  </a:cubicBezTo>
                  <a:lnTo>
                    <a:pt x="1703" y="131"/>
                  </a:lnTo>
                  <a:cubicBezTo>
                    <a:pt x="1656" y="107"/>
                    <a:pt x="1608" y="95"/>
                    <a:pt x="1572" y="83"/>
                  </a:cubicBezTo>
                  <a:cubicBezTo>
                    <a:pt x="1501" y="60"/>
                    <a:pt x="1417" y="36"/>
                    <a:pt x="1346" y="24"/>
                  </a:cubicBezTo>
                  <a:cubicBezTo>
                    <a:pt x="1263" y="12"/>
                    <a:pt x="1191" y="0"/>
                    <a:pt x="1120" y="0"/>
                  </a:cubicBezTo>
                  <a:close/>
                </a:path>
              </a:pathLst>
            </a:custGeom>
            <a:gradFill>
              <a:gsLst>
                <a:gs pos="0">
                  <a:schemeClr val="accent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4"/>
            <p:cNvSpPr/>
            <p:nvPr/>
          </p:nvSpPr>
          <p:spPr>
            <a:xfrm>
              <a:off x="2050472" y="2648897"/>
              <a:ext cx="121775" cy="71775"/>
            </a:xfrm>
            <a:custGeom>
              <a:rect b="b" l="l" r="r" t="t"/>
              <a:pathLst>
                <a:path extrusionOk="0" h="2871" w="4871">
                  <a:moveTo>
                    <a:pt x="4780" y="556"/>
                  </a:moveTo>
                  <a:lnTo>
                    <a:pt x="4870" y="596"/>
                  </a:lnTo>
                  <a:cubicBezTo>
                    <a:pt x="4841" y="581"/>
                    <a:pt x="4811" y="568"/>
                    <a:pt x="4780" y="556"/>
                  </a:cubicBezTo>
                  <a:close/>
                  <a:moveTo>
                    <a:pt x="2906" y="1"/>
                  </a:moveTo>
                  <a:cubicBezTo>
                    <a:pt x="2846" y="1"/>
                    <a:pt x="2763" y="24"/>
                    <a:pt x="2691" y="36"/>
                  </a:cubicBezTo>
                  <a:cubicBezTo>
                    <a:pt x="2656" y="48"/>
                    <a:pt x="2608" y="48"/>
                    <a:pt x="2572" y="60"/>
                  </a:cubicBezTo>
                  <a:cubicBezTo>
                    <a:pt x="2549" y="60"/>
                    <a:pt x="2537" y="60"/>
                    <a:pt x="2537" y="72"/>
                  </a:cubicBezTo>
                  <a:cubicBezTo>
                    <a:pt x="2394" y="108"/>
                    <a:pt x="2251" y="155"/>
                    <a:pt x="2120" y="215"/>
                  </a:cubicBezTo>
                  <a:cubicBezTo>
                    <a:pt x="1989" y="275"/>
                    <a:pt x="1870" y="346"/>
                    <a:pt x="1739" y="417"/>
                  </a:cubicBezTo>
                  <a:lnTo>
                    <a:pt x="1703" y="441"/>
                  </a:lnTo>
                  <a:cubicBezTo>
                    <a:pt x="1668" y="465"/>
                    <a:pt x="1620" y="489"/>
                    <a:pt x="1584" y="513"/>
                  </a:cubicBezTo>
                  <a:lnTo>
                    <a:pt x="1548" y="548"/>
                  </a:lnTo>
                  <a:cubicBezTo>
                    <a:pt x="1429" y="632"/>
                    <a:pt x="1310" y="727"/>
                    <a:pt x="1191" y="822"/>
                  </a:cubicBezTo>
                  <a:cubicBezTo>
                    <a:pt x="1084" y="929"/>
                    <a:pt x="977" y="1037"/>
                    <a:pt x="870" y="1144"/>
                  </a:cubicBezTo>
                  <a:cubicBezTo>
                    <a:pt x="858" y="1156"/>
                    <a:pt x="846" y="1167"/>
                    <a:pt x="834" y="1179"/>
                  </a:cubicBezTo>
                  <a:cubicBezTo>
                    <a:pt x="822" y="1191"/>
                    <a:pt x="798" y="1227"/>
                    <a:pt x="775" y="1251"/>
                  </a:cubicBezTo>
                  <a:cubicBezTo>
                    <a:pt x="703" y="1334"/>
                    <a:pt x="632" y="1418"/>
                    <a:pt x="572" y="1501"/>
                  </a:cubicBezTo>
                  <a:cubicBezTo>
                    <a:pt x="548" y="1525"/>
                    <a:pt x="536" y="1548"/>
                    <a:pt x="513" y="1572"/>
                  </a:cubicBezTo>
                  <a:lnTo>
                    <a:pt x="465" y="1644"/>
                  </a:lnTo>
                  <a:cubicBezTo>
                    <a:pt x="429" y="1703"/>
                    <a:pt x="382" y="1763"/>
                    <a:pt x="346" y="1822"/>
                  </a:cubicBezTo>
                  <a:cubicBezTo>
                    <a:pt x="322" y="1858"/>
                    <a:pt x="298" y="1894"/>
                    <a:pt x="274" y="1918"/>
                  </a:cubicBezTo>
                  <a:cubicBezTo>
                    <a:pt x="251" y="1953"/>
                    <a:pt x="251" y="1965"/>
                    <a:pt x="239" y="1989"/>
                  </a:cubicBezTo>
                  <a:cubicBezTo>
                    <a:pt x="203" y="2049"/>
                    <a:pt x="179" y="2096"/>
                    <a:pt x="144" y="2156"/>
                  </a:cubicBezTo>
                  <a:cubicBezTo>
                    <a:pt x="120" y="2203"/>
                    <a:pt x="96" y="2227"/>
                    <a:pt x="84" y="2263"/>
                  </a:cubicBezTo>
                  <a:cubicBezTo>
                    <a:pt x="60" y="2299"/>
                    <a:pt x="24" y="2370"/>
                    <a:pt x="1" y="2418"/>
                  </a:cubicBezTo>
                  <a:lnTo>
                    <a:pt x="1025" y="2870"/>
                  </a:lnTo>
                  <a:cubicBezTo>
                    <a:pt x="1060" y="2775"/>
                    <a:pt x="1120" y="2680"/>
                    <a:pt x="1167" y="2596"/>
                  </a:cubicBezTo>
                  <a:cubicBezTo>
                    <a:pt x="1203" y="2549"/>
                    <a:pt x="1227" y="2489"/>
                    <a:pt x="1263" y="2441"/>
                  </a:cubicBezTo>
                  <a:cubicBezTo>
                    <a:pt x="1287" y="2382"/>
                    <a:pt x="1322" y="2322"/>
                    <a:pt x="1358" y="2275"/>
                  </a:cubicBezTo>
                  <a:cubicBezTo>
                    <a:pt x="1406" y="2203"/>
                    <a:pt x="1441" y="2144"/>
                    <a:pt x="1489" y="2084"/>
                  </a:cubicBezTo>
                  <a:cubicBezTo>
                    <a:pt x="1525" y="2025"/>
                    <a:pt x="1548" y="2001"/>
                    <a:pt x="1584" y="1953"/>
                  </a:cubicBezTo>
                  <a:cubicBezTo>
                    <a:pt x="1656" y="1870"/>
                    <a:pt x="1715" y="1787"/>
                    <a:pt x="1787" y="1703"/>
                  </a:cubicBezTo>
                  <a:cubicBezTo>
                    <a:pt x="1822" y="1668"/>
                    <a:pt x="1858" y="1620"/>
                    <a:pt x="1882" y="1596"/>
                  </a:cubicBezTo>
                  <a:cubicBezTo>
                    <a:pt x="1989" y="1477"/>
                    <a:pt x="2096" y="1370"/>
                    <a:pt x="2215" y="1263"/>
                  </a:cubicBezTo>
                  <a:cubicBezTo>
                    <a:pt x="2322" y="1167"/>
                    <a:pt x="2441" y="1072"/>
                    <a:pt x="2560" y="989"/>
                  </a:cubicBezTo>
                  <a:cubicBezTo>
                    <a:pt x="2632" y="953"/>
                    <a:pt x="2691" y="906"/>
                    <a:pt x="2763" y="858"/>
                  </a:cubicBezTo>
                  <a:cubicBezTo>
                    <a:pt x="2882" y="786"/>
                    <a:pt x="3013" y="715"/>
                    <a:pt x="3144" y="656"/>
                  </a:cubicBezTo>
                  <a:cubicBezTo>
                    <a:pt x="3287" y="596"/>
                    <a:pt x="3430" y="548"/>
                    <a:pt x="3584" y="513"/>
                  </a:cubicBezTo>
                  <a:cubicBezTo>
                    <a:pt x="3632" y="501"/>
                    <a:pt x="3668" y="501"/>
                    <a:pt x="3715" y="489"/>
                  </a:cubicBezTo>
                  <a:cubicBezTo>
                    <a:pt x="3811" y="465"/>
                    <a:pt x="3918" y="453"/>
                    <a:pt x="4013" y="441"/>
                  </a:cubicBezTo>
                  <a:lnTo>
                    <a:pt x="4120" y="441"/>
                  </a:lnTo>
                  <a:cubicBezTo>
                    <a:pt x="4239" y="441"/>
                    <a:pt x="4358" y="453"/>
                    <a:pt x="4477" y="477"/>
                  </a:cubicBezTo>
                  <a:cubicBezTo>
                    <a:pt x="4585" y="495"/>
                    <a:pt x="4686" y="520"/>
                    <a:pt x="4780" y="556"/>
                  </a:cubicBezTo>
                  <a:lnTo>
                    <a:pt x="4780" y="556"/>
                  </a:lnTo>
                  <a:lnTo>
                    <a:pt x="3846" y="144"/>
                  </a:lnTo>
                  <a:cubicBezTo>
                    <a:pt x="3799" y="132"/>
                    <a:pt x="3751" y="108"/>
                    <a:pt x="3703" y="84"/>
                  </a:cubicBezTo>
                  <a:cubicBezTo>
                    <a:pt x="3620" y="60"/>
                    <a:pt x="3549" y="48"/>
                    <a:pt x="3465" y="24"/>
                  </a:cubicBezTo>
                  <a:cubicBezTo>
                    <a:pt x="3382" y="13"/>
                    <a:pt x="3299" y="1"/>
                    <a:pt x="3215" y="1"/>
                  </a:cubicBezTo>
                  <a:close/>
                </a:path>
              </a:pathLst>
            </a:custGeom>
            <a:gradFill>
              <a:gsLst>
                <a:gs pos="0">
                  <a:schemeClr val="accent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24"/>
            <p:cNvSpPr/>
            <p:nvPr/>
          </p:nvSpPr>
          <p:spPr>
            <a:xfrm>
              <a:off x="1879975" y="2954350"/>
              <a:ext cx="43500" cy="22350"/>
            </a:xfrm>
            <a:custGeom>
              <a:rect b="b" l="l" r="r" t="t"/>
              <a:pathLst>
                <a:path extrusionOk="0" h="894" w="1740">
                  <a:moveTo>
                    <a:pt x="1" y="1"/>
                  </a:moveTo>
                  <a:cubicBezTo>
                    <a:pt x="215" y="180"/>
                    <a:pt x="465" y="334"/>
                    <a:pt x="727" y="453"/>
                  </a:cubicBezTo>
                  <a:lnTo>
                    <a:pt x="1646" y="853"/>
                  </a:lnTo>
                  <a:lnTo>
                    <a:pt x="1646" y="853"/>
                  </a:lnTo>
                  <a:cubicBezTo>
                    <a:pt x="1420" y="749"/>
                    <a:pt x="1213" y="611"/>
                    <a:pt x="1025" y="453"/>
                  </a:cubicBezTo>
                  <a:lnTo>
                    <a:pt x="1" y="1"/>
                  </a:lnTo>
                  <a:close/>
                  <a:moveTo>
                    <a:pt x="1646" y="853"/>
                  </a:moveTo>
                  <a:cubicBezTo>
                    <a:pt x="1676" y="867"/>
                    <a:pt x="1708" y="881"/>
                    <a:pt x="1739" y="894"/>
                  </a:cubicBezTo>
                  <a:lnTo>
                    <a:pt x="1646" y="853"/>
                  </a:lnTo>
                  <a:close/>
                </a:path>
              </a:pathLst>
            </a:custGeom>
            <a:gradFill>
              <a:gsLst>
                <a:gs pos="0">
                  <a:schemeClr val="accent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4"/>
            <p:cNvSpPr/>
            <p:nvPr/>
          </p:nvSpPr>
          <p:spPr>
            <a:xfrm>
              <a:off x="1794797" y="2680447"/>
              <a:ext cx="251825" cy="295300"/>
            </a:xfrm>
            <a:custGeom>
              <a:rect b="b" l="l" r="r" t="t"/>
              <a:pathLst>
                <a:path extrusionOk="0" h="11812" w="10073">
                  <a:moveTo>
                    <a:pt x="7965" y="1"/>
                  </a:moveTo>
                  <a:cubicBezTo>
                    <a:pt x="7858" y="1"/>
                    <a:pt x="7751" y="1"/>
                    <a:pt x="7632" y="13"/>
                  </a:cubicBezTo>
                  <a:lnTo>
                    <a:pt x="7573" y="13"/>
                  </a:lnTo>
                  <a:cubicBezTo>
                    <a:pt x="7549" y="13"/>
                    <a:pt x="7537" y="13"/>
                    <a:pt x="7525" y="25"/>
                  </a:cubicBezTo>
                  <a:cubicBezTo>
                    <a:pt x="7346" y="36"/>
                    <a:pt x="7180" y="72"/>
                    <a:pt x="7001" y="108"/>
                  </a:cubicBezTo>
                  <a:lnTo>
                    <a:pt x="6965" y="108"/>
                  </a:lnTo>
                  <a:cubicBezTo>
                    <a:pt x="6918" y="132"/>
                    <a:pt x="6858" y="156"/>
                    <a:pt x="6799" y="167"/>
                  </a:cubicBezTo>
                  <a:lnTo>
                    <a:pt x="6680" y="203"/>
                  </a:lnTo>
                  <a:cubicBezTo>
                    <a:pt x="6572" y="239"/>
                    <a:pt x="6453" y="286"/>
                    <a:pt x="6334" y="346"/>
                  </a:cubicBezTo>
                  <a:cubicBezTo>
                    <a:pt x="6144" y="429"/>
                    <a:pt x="5953" y="525"/>
                    <a:pt x="5763" y="644"/>
                  </a:cubicBezTo>
                  <a:lnTo>
                    <a:pt x="5703" y="679"/>
                  </a:lnTo>
                  <a:lnTo>
                    <a:pt x="5656" y="703"/>
                  </a:lnTo>
                  <a:lnTo>
                    <a:pt x="5525" y="787"/>
                  </a:lnTo>
                  <a:cubicBezTo>
                    <a:pt x="5465" y="822"/>
                    <a:pt x="5418" y="870"/>
                    <a:pt x="5358" y="918"/>
                  </a:cubicBezTo>
                  <a:cubicBezTo>
                    <a:pt x="5239" y="1001"/>
                    <a:pt x="5120" y="1096"/>
                    <a:pt x="5013" y="1191"/>
                  </a:cubicBezTo>
                  <a:cubicBezTo>
                    <a:pt x="4929" y="1263"/>
                    <a:pt x="4846" y="1334"/>
                    <a:pt x="4763" y="1406"/>
                  </a:cubicBezTo>
                  <a:cubicBezTo>
                    <a:pt x="4656" y="1513"/>
                    <a:pt x="4548" y="1620"/>
                    <a:pt x="4441" y="1727"/>
                  </a:cubicBezTo>
                  <a:cubicBezTo>
                    <a:pt x="4394" y="1763"/>
                    <a:pt x="4358" y="1799"/>
                    <a:pt x="4310" y="1846"/>
                  </a:cubicBezTo>
                  <a:cubicBezTo>
                    <a:pt x="4275" y="1894"/>
                    <a:pt x="4239" y="1941"/>
                    <a:pt x="4203" y="1989"/>
                  </a:cubicBezTo>
                  <a:cubicBezTo>
                    <a:pt x="4120" y="2084"/>
                    <a:pt x="4036" y="2191"/>
                    <a:pt x="3953" y="2299"/>
                  </a:cubicBezTo>
                  <a:cubicBezTo>
                    <a:pt x="3905" y="2346"/>
                    <a:pt x="3858" y="2394"/>
                    <a:pt x="3822" y="2453"/>
                  </a:cubicBezTo>
                  <a:cubicBezTo>
                    <a:pt x="3774" y="2513"/>
                    <a:pt x="3751" y="2561"/>
                    <a:pt x="3703" y="2620"/>
                  </a:cubicBezTo>
                  <a:lnTo>
                    <a:pt x="3560" y="2846"/>
                  </a:lnTo>
                  <a:cubicBezTo>
                    <a:pt x="3524" y="2894"/>
                    <a:pt x="3489" y="2942"/>
                    <a:pt x="3453" y="3001"/>
                  </a:cubicBezTo>
                  <a:cubicBezTo>
                    <a:pt x="3405" y="3084"/>
                    <a:pt x="3346" y="3180"/>
                    <a:pt x="3286" y="3275"/>
                  </a:cubicBezTo>
                  <a:cubicBezTo>
                    <a:pt x="3262" y="3334"/>
                    <a:pt x="3227" y="3394"/>
                    <a:pt x="3191" y="3442"/>
                  </a:cubicBezTo>
                  <a:cubicBezTo>
                    <a:pt x="3179" y="3465"/>
                    <a:pt x="3167" y="3489"/>
                    <a:pt x="3155" y="3513"/>
                  </a:cubicBezTo>
                  <a:cubicBezTo>
                    <a:pt x="3072" y="3680"/>
                    <a:pt x="2977" y="3846"/>
                    <a:pt x="2905" y="4025"/>
                  </a:cubicBezTo>
                  <a:cubicBezTo>
                    <a:pt x="2893" y="4037"/>
                    <a:pt x="2893" y="4061"/>
                    <a:pt x="2881" y="4073"/>
                  </a:cubicBezTo>
                  <a:cubicBezTo>
                    <a:pt x="2870" y="4108"/>
                    <a:pt x="2846" y="4156"/>
                    <a:pt x="2834" y="4192"/>
                  </a:cubicBezTo>
                  <a:cubicBezTo>
                    <a:pt x="2786" y="4311"/>
                    <a:pt x="2727" y="4430"/>
                    <a:pt x="2679" y="4549"/>
                  </a:cubicBezTo>
                  <a:cubicBezTo>
                    <a:pt x="2643" y="4644"/>
                    <a:pt x="2608" y="4739"/>
                    <a:pt x="2572" y="4847"/>
                  </a:cubicBezTo>
                  <a:lnTo>
                    <a:pt x="2465" y="4894"/>
                  </a:lnTo>
                  <a:cubicBezTo>
                    <a:pt x="2346" y="4942"/>
                    <a:pt x="2215" y="5013"/>
                    <a:pt x="2108" y="5085"/>
                  </a:cubicBezTo>
                  <a:lnTo>
                    <a:pt x="2060" y="5108"/>
                  </a:lnTo>
                  <a:lnTo>
                    <a:pt x="2012" y="5144"/>
                  </a:lnTo>
                  <a:lnTo>
                    <a:pt x="1989" y="5156"/>
                  </a:lnTo>
                  <a:cubicBezTo>
                    <a:pt x="1869" y="5239"/>
                    <a:pt x="1762" y="5323"/>
                    <a:pt x="1655" y="5406"/>
                  </a:cubicBezTo>
                  <a:lnTo>
                    <a:pt x="1596" y="5466"/>
                  </a:lnTo>
                  <a:cubicBezTo>
                    <a:pt x="1500" y="5549"/>
                    <a:pt x="1417" y="5644"/>
                    <a:pt x="1322" y="5728"/>
                  </a:cubicBezTo>
                  <a:lnTo>
                    <a:pt x="1286" y="5775"/>
                  </a:lnTo>
                  <a:cubicBezTo>
                    <a:pt x="1274" y="5775"/>
                    <a:pt x="1274" y="5787"/>
                    <a:pt x="1262" y="5799"/>
                  </a:cubicBezTo>
                  <a:cubicBezTo>
                    <a:pt x="1179" y="5894"/>
                    <a:pt x="1096" y="6001"/>
                    <a:pt x="1012" y="6109"/>
                  </a:cubicBezTo>
                  <a:lnTo>
                    <a:pt x="1000" y="6121"/>
                  </a:lnTo>
                  <a:cubicBezTo>
                    <a:pt x="976" y="6144"/>
                    <a:pt x="965" y="6180"/>
                    <a:pt x="941" y="6204"/>
                  </a:cubicBezTo>
                  <a:cubicBezTo>
                    <a:pt x="893" y="6275"/>
                    <a:pt x="846" y="6335"/>
                    <a:pt x="810" y="6406"/>
                  </a:cubicBezTo>
                  <a:lnTo>
                    <a:pt x="774" y="6442"/>
                  </a:lnTo>
                  <a:cubicBezTo>
                    <a:pt x="762" y="6478"/>
                    <a:pt x="738" y="6513"/>
                    <a:pt x="726" y="6537"/>
                  </a:cubicBezTo>
                  <a:cubicBezTo>
                    <a:pt x="703" y="6573"/>
                    <a:pt x="655" y="6644"/>
                    <a:pt x="631" y="6692"/>
                  </a:cubicBezTo>
                  <a:lnTo>
                    <a:pt x="607" y="6740"/>
                  </a:lnTo>
                  <a:cubicBezTo>
                    <a:pt x="584" y="6775"/>
                    <a:pt x="572" y="6811"/>
                    <a:pt x="548" y="6847"/>
                  </a:cubicBezTo>
                  <a:cubicBezTo>
                    <a:pt x="524" y="6883"/>
                    <a:pt x="500" y="6942"/>
                    <a:pt x="476" y="6990"/>
                  </a:cubicBezTo>
                  <a:lnTo>
                    <a:pt x="453" y="7037"/>
                  </a:lnTo>
                  <a:cubicBezTo>
                    <a:pt x="441" y="7085"/>
                    <a:pt x="417" y="7121"/>
                    <a:pt x="405" y="7168"/>
                  </a:cubicBezTo>
                  <a:cubicBezTo>
                    <a:pt x="381" y="7204"/>
                    <a:pt x="369" y="7252"/>
                    <a:pt x="345" y="7299"/>
                  </a:cubicBezTo>
                  <a:cubicBezTo>
                    <a:pt x="345" y="7311"/>
                    <a:pt x="334" y="7323"/>
                    <a:pt x="334" y="7335"/>
                  </a:cubicBezTo>
                  <a:cubicBezTo>
                    <a:pt x="310" y="7383"/>
                    <a:pt x="298" y="7430"/>
                    <a:pt x="286" y="7478"/>
                  </a:cubicBezTo>
                  <a:cubicBezTo>
                    <a:pt x="262" y="7525"/>
                    <a:pt x="250" y="7573"/>
                    <a:pt x="226" y="7621"/>
                  </a:cubicBezTo>
                  <a:cubicBezTo>
                    <a:pt x="226" y="7633"/>
                    <a:pt x="226" y="7633"/>
                    <a:pt x="226" y="7645"/>
                  </a:cubicBezTo>
                  <a:cubicBezTo>
                    <a:pt x="214" y="7692"/>
                    <a:pt x="203" y="7740"/>
                    <a:pt x="179" y="7775"/>
                  </a:cubicBezTo>
                  <a:cubicBezTo>
                    <a:pt x="167" y="7823"/>
                    <a:pt x="155" y="7895"/>
                    <a:pt x="143" y="7954"/>
                  </a:cubicBezTo>
                  <a:lnTo>
                    <a:pt x="131" y="7978"/>
                  </a:lnTo>
                  <a:cubicBezTo>
                    <a:pt x="119" y="8014"/>
                    <a:pt x="119" y="8049"/>
                    <a:pt x="107" y="8085"/>
                  </a:cubicBezTo>
                  <a:cubicBezTo>
                    <a:pt x="95" y="8156"/>
                    <a:pt x="72" y="8228"/>
                    <a:pt x="60" y="8299"/>
                  </a:cubicBezTo>
                  <a:lnTo>
                    <a:pt x="60" y="8347"/>
                  </a:lnTo>
                  <a:cubicBezTo>
                    <a:pt x="60" y="8371"/>
                    <a:pt x="60" y="8407"/>
                    <a:pt x="48" y="8430"/>
                  </a:cubicBezTo>
                  <a:cubicBezTo>
                    <a:pt x="36" y="8526"/>
                    <a:pt x="24" y="8633"/>
                    <a:pt x="12" y="8728"/>
                  </a:cubicBezTo>
                  <a:cubicBezTo>
                    <a:pt x="12" y="8752"/>
                    <a:pt x="0" y="8776"/>
                    <a:pt x="0" y="8799"/>
                  </a:cubicBezTo>
                  <a:cubicBezTo>
                    <a:pt x="0" y="8835"/>
                    <a:pt x="0" y="8835"/>
                    <a:pt x="0" y="8847"/>
                  </a:cubicBezTo>
                  <a:cubicBezTo>
                    <a:pt x="0" y="8990"/>
                    <a:pt x="0" y="9121"/>
                    <a:pt x="0" y="9252"/>
                  </a:cubicBezTo>
                  <a:cubicBezTo>
                    <a:pt x="60" y="10312"/>
                    <a:pt x="524" y="11074"/>
                    <a:pt x="1215" y="11371"/>
                  </a:cubicBezTo>
                  <a:lnTo>
                    <a:pt x="2227" y="11812"/>
                  </a:lnTo>
                  <a:cubicBezTo>
                    <a:pt x="1548" y="11514"/>
                    <a:pt x="1084" y="10776"/>
                    <a:pt x="1024" y="9704"/>
                  </a:cubicBezTo>
                  <a:cubicBezTo>
                    <a:pt x="1012" y="9573"/>
                    <a:pt x="1024" y="9430"/>
                    <a:pt x="1024" y="9299"/>
                  </a:cubicBezTo>
                  <a:lnTo>
                    <a:pt x="1036" y="9180"/>
                  </a:lnTo>
                  <a:cubicBezTo>
                    <a:pt x="1036" y="9073"/>
                    <a:pt x="1048" y="8978"/>
                    <a:pt x="1072" y="8871"/>
                  </a:cubicBezTo>
                  <a:lnTo>
                    <a:pt x="1084" y="8752"/>
                  </a:lnTo>
                  <a:cubicBezTo>
                    <a:pt x="1096" y="8680"/>
                    <a:pt x="1107" y="8609"/>
                    <a:pt x="1131" y="8537"/>
                  </a:cubicBezTo>
                  <a:cubicBezTo>
                    <a:pt x="1143" y="8490"/>
                    <a:pt x="1143" y="8442"/>
                    <a:pt x="1155" y="8395"/>
                  </a:cubicBezTo>
                  <a:cubicBezTo>
                    <a:pt x="1167" y="8347"/>
                    <a:pt x="1191" y="8287"/>
                    <a:pt x="1203" y="8228"/>
                  </a:cubicBezTo>
                  <a:lnTo>
                    <a:pt x="1250" y="8061"/>
                  </a:lnTo>
                  <a:cubicBezTo>
                    <a:pt x="1274" y="8014"/>
                    <a:pt x="1286" y="7966"/>
                    <a:pt x="1298" y="7918"/>
                  </a:cubicBezTo>
                  <a:cubicBezTo>
                    <a:pt x="1322" y="7859"/>
                    <a:pt x="1346" y="7799"/>
                    <a:pt x="1369" y="7740"/>
                  </a:cubicBezTo>
                  <a:cubicBezTo>
                    <a:pt x="1393" y="7680"/>
                    <a:pt x="1405" y="7645"/>
                    <a:pt x="1429" y="7597"/>
                  </a:cubicBezTo>
                  <a:cubicBezTo>
                    <a:pt x="1441" y="7561"/>
                    <a:pt x="1477" y="7490"/>
                    <a:pt x="1500" y="7430"/>
                  </a:cubicBezTo>
                  <a:cubicBezTo>
                    <a:pt x="1524" y="7383"/>
                    <a:pt x="1548" y="7335"/>
                    <a:pt x="1572" y="7287"/>
                  </a:cubicBezTo>
                  <a:cubicBezTo>
                    <a:pt x="1596" y="7252"/>
                    <a:pt x="1619" y="7192"/>
                    <a:pt x="1655" y="7133"/>
                  </a:cubicBezTo>
                  <a:cubicBezTo>
                    <a:pt x="1679" y="7085"/>
                    <a:pt x="1715" y="7037"/>
                    <a:pt x="1738" y="6990"/>
                  </a:cubicBezTo>
                  <a:cubicBezTo>
                    <a:pt x="1774" y="6942"/>
                    <a:pt x="1798" y="6894"/>
                    <a:pt x="1822" y="6847"/>
                  </a:cubicBezTo>
                  <a:cubicBezTo>
                    <a:pt x="1869" y="6775"/>
                    <a:pt x="1917" y="6716"/>
                    <a:pt x="1965" y="6644"/>
                  </a:cubicBezTo>
                  <a:lnTo>
                    <a:pt x="2024" y="6549"/>
                  </a:lnTo>
                  <a:cubicBezTo>
                    <a:pt x="2108" y="6442"/>
                    <a:pt x="2191" y="6347"/>
                    <a:pt x="2286" y="6240"/>
                  </a:cubicBezTo>
                  <a:cubicBezTo>
                    <a:pt x="2310" y="6216"/>
                    <a:pt x="2322" y="6204"/>
                    <a:pt x="2346" y="6180"/>
                  </a:cubicBezTo>
                  <a:cubicBezTo>
                    <a:pt x="2429" y="6085"/>
                    <a:pt x="2524" y="6001"/>
                    <a:pt x="2608" y="5918"/>
                  </a:cubicBezTo>
                  <a:lnTo>
                    <a:pt x="2679" y="5859"/>
                  </a:lnTo>
                  <a:cubicBezTo>
                    <a:pt x="2786" y="5763"/>
                    <a:pt x="2893" y="5680"/>
                    <a:pt x="3001" y="5609"/>
                  </a:cubicBezTo>
                  <a:lnTo>
                    <a:pt x="3132" y="5525"/>
                  </a:lnTo>
                  <a:cubicBezTo>
                    <a:pt x="3239" y="5454"/>
                    <a:pt x="3358" y="5394"/>
                    <a:pt x="3489" y="5335"/>
                  </a:cubicBezTo>
                  <a:lnTo>
                    <a:pt x="3596" y="5287"/>
                  </a:lnTo>
                  <a:cubicBezTo>
                    <a:pt x="3667" y="5073"/>
                    <a:pt x="3763" y="4858"/>
                    <a:pt x="3846" y="4644"/>
                  </a:cubicBezTo>
                  <a:cubicBezTo>
                    <a:pt x="3870" y="4597"/>
                    <a:pt x="3882" y="4561"/>
                    <a:pt x="3905" y="4513"/>
                  </a:cubicBezTo>
                  <a:cubicBezTo>
                    <a:pt x="4001" y="4311"/>
                    <a:pt x="4108" y="4096"/>
                    <a:pt x="4215" y="3894"/>
                  </a:cubicBezTo>
                  <a:cubicBezTo>
                    <a:pt x="4251" y="3835"/>
                    <a:pt x="4286" y="3787"/>
                    <a:pt x="4310" y="3727"/>
                  </a:cubicBezTo>
                  <a:cubicBezTo>
                    <a:pt x="4394" y="3573"/>
                    <a:pt x="4489" y="3430"/>
                    <a:pt x="4584" y="3299"/>
                  </a:cubicBezTo>
                  <a:cubicBezTo>
                    <a:pt x="4632" y="3215"/>
                    <a:pt x="4679" y="3144"/>
                    <a:pt x="4739" y="3061"/>
                  </a:cubicBezTo>
                  <a:cubicBezTo>
                    <a:pt x="4810" y="2953"/>
                    <a:pt x="4894" y="2846"/>
                    <a:pt x="4977" y="2739"/>
                  </a:cubicBezTo>
                  <a:cubicBezTo>
                    <a:pt x="5060" y="2644"/>
                    <a:pt x="5144" y="2537"/>
                    <a:pt x="5227" y="2430"/>
                  </a:cubicBezTo>
                  <a:cubicBezTo>
                    <a:pt x="5322" y="2334"/>
                    <a:pt x="5382" y="2251"/>
                    <a:pt x="5465" y="2168"/>
                  </a:cubicBezTo>
                  <a:cubicBezTo>
                    <a:pt x="5572" y="2060"/>
                    <a:pt x="5679" y="1953"/>
                    <a:pt x="5787" y="1858"/>
                  </a:cubicBezTo>
                  <a:cubicBezTo>
                    <a:pt x="5870" y="1775"/>
                    <a:pt x="5953" y="1703"/>
                    <a:pt x="6037" y="1632"/>
                  </a:cubicBezTo>
                  <a:cubicBezTo>
                    <a:pt x="6156" y="1537"/>
                    <a:pt x="6263" y="1453"/>
                    <a:pt x="6382" y="1370"/>
                  </a:cubicBezTo>
                  <a:cubicBezTo>
                    <a:pt x="6501" y="1275"/>
                    <a:pt x="6608" y="1191"/>
                    <a:pt x="6727" y="1120"/>
                  </a:cubicBezTo>
                  <a:lnTo>
                    <a:pt x="6787" y="1084"/>
                  </a:lnTo>
                  <a:cubicBezTo>
                    <a:pt x="6977" y="977"/>
                    <a:pt x="7168" y="870"/>
                    <a:pt x="7370" y="787"/>
                  </a:cubicBezTo>
                  <a:cubicBezTo>
                    <a:pt x="7477" y="739"/>
                    <a:pt x="7596" y="691"/>
                    <a:pt x="7715" y="656"/>
                  </a:cubicBezTo>
                  <a:cubicBezTo>
                    <a:pt x="7751" y="644"/>
                    <a:pt x="7787" y="632"/>
                    <a:pt x="7823" y="620"/>
                  </a:cubicBezTo>
                  <a:cubicBezTo>
                    <a:pt x="7894" y="608"/>
                    <a:pt x="7954" y="584"/>
                    <a:pt x="8025" y="560"/>
                  </a:cubicBezTo>
                  <a:cubicBezTo>
                    <a:pt x="8192" y="525"/>
                    <a:pt x="8370" y="489"/>
                    <a:pt x="8549" y="465"/>
                  </a:cubicBezTo>
                  <a:lnTo>
                    <a:pt x="8656" y="453"/>
                  </a:lnTo>
                  <a:lnTo>
                    <a:pt x="9097" y="453"/>
                  </a:lnTo>
                  <a:cubicBezTo>
                    <a:pt x="9216" y="453"/>
                    <a:pt x="9347" y="477"/>
                    <a:pt x="9466" y="489"/>
                  </a:cubicBezTo>
                  <a:lnTo>
                    <a:pt x="9489" y="501"/>
                  </a:lnTo>
                  <a:cubicBezTo>
                    <a:pt x="9597" y="525"/>
                    <a:pt x="9704" y="548"/>
                    <a:pt x="9811" y="584"/>
                  </a:cubicBezTo>
                  <a:cubicBezTo>
                    <a:pt x="9894" y="608"/>
                    <a:pt x="9990" y="644"/>
                    <a:pt x="10073" y="679"/>
                  </a:cubicBezTo>
                  <a:lnTo>
                    <a:pt x="9049" y="239"/>
                  </a:lnTo>
                  <a:cubicBezTo>
                    <a:pt x="8977" y="203"/>
                    <a:pt x="8906" y="167"/>
                    <a:pt x="8823" y="144"/>
                  </a:cubicBezTo>
                  <a:lnTo>
                    <a:pt x="8787" y="132"/>
                  </a:lnTo>
                  <a:cubicBezTo>
                    <a:pt x="8680" y="108"/>
                    <a:pt x="8585" y="72"/>
                    <a:pt x="8477" y="60"/>
                  </a:cubicBezTo>
                  <a:lnTo>
                    <a:pt x="8442" y="48"/>
                  </a:lnTo>
                  <a:cubicBezTo>
                    <a:pt x="8323" y="25"/>
                    <a:pt x="8192" y="13"/>
                    <a:pt x="8073" y="1"/>
                  </a:cubicBezTo>
                  <a:close/>
                </a:path>
              </a:pathLst>
            </a:custGeom>
            <a:gradFill>
              <a:gsLst>
                <a:gs pos="0">
                  <a:schemeClr val="accent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4"/>
            <p:cNvSpPr/>
            <p:nvPr/>
          </p:nvSpPr>
          <p:spPr>
            <a:xfrm>
              <a:off x="1816575" y="2658350"/>
              <a:ext cx="447700" cy="324350"/>
            </a:xfrm>
            <a:custGeom>
              <a:rect b="b" l="l" r="r" t="t"/>
              <a:pathLst>
                <a:path extrusionOk="0" h="12974" w="17908">
                  <a:moveTo>
                    <a:pt x="13433" y="0"/>
                  </a:moveTo>
                  <a:cubicBezTo>
                    <a:pt x="13120" y="0"/>
                    <a:pt x="12787" y="71"/>
                    <a:pt x="12443" y="221"/>
                  </a:cubicBezTo>
                  <a:cubicBezTo>
                    <a:pt x="11562" y="613"/>
                    <a:pt x="10812" y="1435"/>
                    <a:pt x="10312" y="2435"/>
                  </a:cubicBezTo>
                  <a:cubicBezTo>
                    <a:pt x="9734" y="1686"/>
                    <a:pt x="8921" y="1274"/>
                    <a:pt x="7987" y="1274"/>
                  </a:cubicBezTo>
                  <a:cubicBezTo>
                    <a:pt x="7496" y="1274"/>
                    <a:pt x="6971" y="1388"/>
                    <a:pt x="6430" y="1625"/>
                  </a:cubicBezTo>
                  <a:cubicBezTo>
                    <a:pt x="4751" y="2364"/>
                    <a:pt x="3358" y="4126"/>
                    <a:pt x="2656" y="6126"/>
                  </a:cubicBezTo>
                  <a:lnTo>
                    <a:pt x="2549" y="6174"/>
                  </a:lnTo>
                  <a:cubicBezTo>
                    <a:pt x="1096" y="6817"/>
                    <a:pt x="1" y="8769"/>
                    <a:pt x="84" y="10543"/>
                  </a:cubicBezTo>
                  <a:cubicBezTo>
                    <a:pt x="159" y="11923"/>
                    <a:pt x="942" y="12785"/>
                    <a:pt x="1975" y="12785"/>
                  </a:cubicBezTo>
                  <a:cubicBezTo>
                    <a:pt x="2262" y="12785"/>
                    <a:pt x="2567" y="12719"/>
                    <a:pt x="2882" y="12579"/>
                  </a:cubicBezTo>
                  <a:lnTo>
                    <a:pt x="3561" y="12282"/>
                  </a:lnTo>
                  <a:cubicBezTo>
                    <a:pt x="4087" y="12729"/>
                    <a:pt x="4736" y="12973"/>
                    <a:pt x="5454" y="12973"/>
                  </a:cubicBezTo>
                  <a:cubicBezTo>
                    <a:pt x="5940" y="12973"/>
                    <a:pt x="6457" y="12862"/>
                    <a:pt x="6990" y="12627"/>
                  </a:cubicBezTo>
                  <a:cubicBezTo>
                    <a:pt x="8323" y="12043"/>
                    <a:pt x="9478" y="10805"/>
                    <a:pt x="10240" y="9329"/>
                  </a:cubicBezTo>
                  <a:lnTo>
                    <a:pt x="15360" y="7067"/>
                  </a:lnTo>
                  <a:cubicBezTo>
                    <a:pt x="16812" y="6424"/>
                    <a:pt x="17908" y="4471"/>
                    <a:pt x="17825" y="2709"/>
                  </a:cubicBezTo>
                  <a:cubicBezTo>
                    <a:pt x="17750" y="1319"/>
                    <a:pt x="16967" y="456"/>
                    <a:pt x="15933" y="456"/>
                  </a:cubicBezTo>
                  <a:cubicBezTo>
                    <a:pt x="15647" y="456"/>
                    <a:pt x="15341" y="522"/>
                    <a:pt x="15027" y="661"/>
                  </a:cubicBezTo>
                  <a:lnTo>
                    <a:pt x="14907" y="709"/>
                  </a:lnTo>
                  <a:cubicBezTo>
                    <a:pt x="14535" y="251"/>
                    <a:pt x="14020" y="0"/>
                    <a:pt x="13433" y="0"/>
                  </a:cubicBezTo>
                  <a:close/>
                </a:path>
              </a:pathLst>
            </a:custGeom>
            <a:gradFill>
              <a:gsLst>
                <a:gs pos="0">
                  <a:schemeClr val="accent2"/>
                </a:gs>
                <a:gs pos="100000">
                  <a:schemeClr val="accent3"/>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6" name="Google Shape;416;p24"/>
          <p:cNvSpPr txBox="1"/>
          <p:nvPr>
            <p:ph type="title"/>
          </p:nvPr>
        </p:nvSpPr>
        <p:spPr>
          <a:xfrm>
            <a:off x="514775" y="292625"/>
            <a:ext cx="81144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Data Cleaning</a:t>
            </a:r>
            <a:endParaRPr/>
          </a:p>
        </p:txBody>
      </p:sp>
      <p:grpSp>
        <p:nvGrpSpPr>
          <p:cNvPr id="417" name="Google Shape;417;p24"/>
          <p:cNvGrpSpPr/>
          <p:nvPr/>
        </p:nvGrpSpPr>
        <p:grpSpPr>
          <a:xfrm>
            <a:off x="679928" y="1027857"/>
            <a:ext cx="1989902" cy="1523234"/>
            <a:chOff x="805906" y="1232132"/>
            <a:chExt cx="1989902" cy="1523234"/>
          </a:xfrm>
        </p:grpSpPr>
        <p:grpSp>
          <p:nvGrpSpPr>
            <p:cNvPr id="418" name="Google Shape;418;p24"/>
            <p:cNvGrpSpPr/>
            <p:nvPr/>
          </p:nvGrpSpPr>
          <p:grpSpPr>
            <a:xfrm>
              <a:off x="805906" y="1838525"/>
              <a:ext cx="1989902" cy="916842"/>
              <a:chOff x="805906" y="1838525"/>
              <a:chExt cx="1989902" cy="916842"/>
            </a:xfrm>
          </p:grpSpPr>
          <p:sp>
            <p:nvSpPr>
              <p:cNvPr id="419" name="Google Shape;419;p24"/>
              <p:cNvSpPr txBox="1"/>
              <p:nvPr/>
            </p:nvSpPr>
            <p:spPr>
              <a:xfrm>
                <a:off x="805906" y="1838525"/>
                <a:ext cx="1989900" cy="253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1800">
                    <a:solidFill>
                      <a:schemeClr val="lt2"/>
                    </a:solidFill>
                    <a:latin typeface="Fira Sans Extra Condensed SemiBold"/>
                    <a:ea typeface="Fira Sans Extra Condensed SemiBold"/>
                    <a:cs typeface="Fira Sans Extra Condensed SemiBold"/>
                    <a:sym typeface="Fira Sans Extra Condensed SemiBold"/>
                  </a:rPr>
                  <a:t>Outliers</a:t>
                </a:r>
                <a:endParaRPr sz="1800">
                  <a:solidFill>
                    <a:schemeClr val="lt2"/>
                  </a:solidFill>
                  <a:latin typeface="Fira Sans Extra Condensed SemiBold"/>
                  <a:ea typeface="Fira Sans Extra Condensed SemiBold"/>
                  <a:cs typeface="Fira Sans Extra Condensed SemiBold"/>
                  <a:sym typeface="Fira Sans Extra Condensed SemiBold"/>
                </a:endParaRPr>
              </a:p>
            </p:txBody>
          </p:sp>
          <p:sp>
            <p:nvSpPr>
              <p:cNvPr id="420" name="Google Shape;420;p24"/>
              <p:cNvSpPr txBox="1"/>
              <p:nvPr/>
            </p:nvSpPr>
            <p:spPr>
              <a:xfrm>
                <a:off x="805908" y="2087867"/>
                <a:ext cx="1989900" cy="6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200">
                    <a:latin typeface="Fira Sans Extra Condensed"/>
                    <a:ea typeface="Fira Sans Extra Condensed"/>
                    <a:cs typeface="Fira Sans Extra Condensed"/>
                    <a:sym typeface="Fira Sans Extra Condensed"/>
                  </a:rPr>
                  <a:t>For numeric attributes:</a:t>
                </a:r>
                <a:endParaRPr sz="1200">
                  <a:latin typeface="Fira Sans Extra Condensed"/>
                  <a:ea typeface="Fira Sans Extra Condensed"/>
                  <a:cs typeface="Fira Sans Extra Condensed"/>
                  <a:sym typeface="Fira Sans Extra Condensed"/>
                </a:endParaRPr>
              </a:p>
              <a:p>
                <a:pPr indent="-304800" lvl="0" marL="457200" rtl="0" algn="l">
                  <a:spcBef>
                    <a:spcPts val="0"/>
                  </a:spcBef>
                  <a:spcAft>
                    <a:spcPts val="0"/>
                  </a:spcAft>
                  <a:buSzPts val="1200"/>
                  <a:buFont typeface="Fira Sans Extra Condensed"/>
                  <a:buChar char="●"/>
                </a:pPr>
                <a:r>
                  <a:rPr lang="en-GB" sz="1200">
                    <a:latin typeface="Fira Sans Extra Condensed"/>
                    <a:ea typeface="Fira Sans Extra Condensed"/>
                    <a:cs typeface="Fira Sans Extra Condensed"/>
                    <a:sym typeface="Fira Sans Extra Condensed"/>
                  </a:rPr>
                  <a:t>Landsize</a:t>
                </a:r>
                <a:endParaRPr sz="1200">
                  <a:latin typeface="Fira Sans Extra Condensed"/>
                  <a:ea typeface="Fira Sans Extra Condensed"/>
                  <a:cs typeface="Fira Sans Extra Condensed"/>
                  <a:sym typeface="Fira Sans Extra Condensed"/>
                </a:endParaRPr>
              </a:p>
              <a:p>
                <a:pPr indent="-304800" lvl="0" marL="457200" rtl="0" algn="l">
                  <a:spcBef>
                    <a:spcPts val="0"/>
                  </a:spcBef>
                  <a:spcAft>
                    <a:spcPts val="0"/>
                  </a:spcAft>
                  <a:buSzPts val="1200"/>
                  <a:buFont typeface="Fira Sans Extra Condensed"/>
                  <a:buChar char="●"/>
                </a:pPr>
                <a:r>
                  <a:rPr lang="en-GB" sz="1200">
                    <a:latin typeface="Fira Sans Extra Condensed"/>
                    <a:ea typeface="Fira Sans Extra Condensed"/>
                    <a:cs typeface="Fira Sans Extra Condensed"/>
                    <a:sym typeface="Fira Sans Extra Condensed"/>
                  </a:rPr>
                  <a:t>BuildingArea</a:t>
                </a:r>
                <a:endParaRPr sz="1200">
                  <a:latin typeface="Fira Sans Extra Condensed"/>
                  <a:ea typeface="Fira Sans Extra Condensed"/>
                  <a:cs typeface="Fira Sans Extra Condensed"/>
                  <a:sym typeface="Fira Sans Extra Condensed"/>
                </a:endParaRPr>
              </a:p>
              <a:p>
                <a:pPr indent="-304800" lvl="0" marL="457200" rtl="0" algn="l">
                  <a:spcBef>
                    <a:spcPts val="0"/>
                  </a:spcBef>
                  <a:spcAft>
                    <a:spcPts val="0"/>
                  </a:spcAft>
                  <a:buSzPts val="1200"/>
                  <a:buFont typeface="Fira Sans Extra Condensed"/>
                  <a:buChar char="●"/>
                </a:pPr>
                <a:r>
                  <a:rPr lang="en-GB" sz="1200">
                    <a:latin typeface="Fira Sans Extra Condensed"/>
                    <a:ea typeface="Fira Sans Extra Condensed"/>
                    <a:cs typeface="Fira Sans Extra Condensed"/>
                    <a:sym typeface="Fira Sans Extra Condensed"/>
                  </a:rPr>
                  <a:t>Distance</a:t>
                </a:r>
                <a:endParaRPr sz="1200">
                  <a:latin typeface="Fira Sans Extra Condensed"/>
                  <a:ea typeface="Fira Sans Extra Condensed"/>
                  <a:cs typeface="Fira Sans Extra Condensed"/>
                  <a:sym typeface="Fira Sans Extra Condensed"/>
                </a:endParaRPr>
              </a:p>
              <a:p>
                <a:pPr indent="0" lvl="0" marL="0" rtl="0" algn="ctr">
                  <a:spcBef>
                    <a:spcPts val="0"/>
                  </a:spcBef>
                  <a:spcAft>
                    <a:spcPts val="0"/>
                  </a:spcAft>
                  <a:buNone/>
                </a:pPr>
                <a:r>
                  <a:t/>
                </a:r>
                <a:endParaRPr sz="1200">
                  <a:latin typeface="Fira Sans Extra Condensed"/>
                  <a:ea typeface="Fira Sans Extra Condensed"/>
                  <a:cs typeface="Fira Sans Extra Condensed"/>
                  <a:sym typeface="Fira Sans Extra Condensed"/>
                </a:endParaRPr>
              </a:p>
            </p:txBody>
          </p:sp>
        </p:grpSp>
        <p:sp>
          <p:nvSpPr>
            <p:cNvPr id="421" name="Google Shape;421;p24"/>
            <p:cNvSpPr/>
            <p:nvPr/>
          </p:nvSpPr>
          <p:spPr>
            <a:xfrm>
              <a:off x="1544175" y="1232132"/>
              <a:ext cx="513000" cy="513000"/>
            </a:xfrm>
            <a:prstGeom prst="roundRect">
              <a:avLst>
                <a:gd fmla="val 16667" name="adj"/>
              </a:avLst>
            </a:prstGeom>
            <a:gradFill>
              <a:gsLst>
                <a:gs pos="0">
                  <a:schemeClr val="accent2"/>
                </a:gs>
                <a:gs pos="100000">
                  <a:schemeClr val="accent3"/>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Fira Sans Extra Condensed"/>
                <a:ea typeface="Fira Sans Extra Condensed"/>
                <a:cs typeface="Fira Sans Extra Condensed"/>
                <a:sym typeface="Fira Sans Extra Condensed"/>
              </a:endParaRPr>
            </a:p>
          </p:txBody>
        </p:sp>
      </p:grpSp>
      <p:grpSp>
        <p:nvGrpSpPr>
          <p:cNvPr id="422" name="Google Shape;422;p24"/>
          <p:cNvGrpSpPr/>
          <p:nvPr/>
        </p:nvGrpSpPr>
        <p:grpSpPr>
          <a:xfrm>
            <a:off x="6222262" y="1027870"/>
            <a:ext cx="1990218" cy="1523223"/>
            <a:chOff x="6348175" y="1232145"/>
            <a:chExt cx="1990218" cy="1523223"/>
          </a:xfrm>
        </p:grpSpPr>
        <p:grpSp>
          <p:nvGrpSpPr>
            <p:cNvPr id="423" name="Google Shape;423;p24"/>
            <p:cNvGrpSpPr/>
            <p:nvPr/>
          </p:nvGrpSpPr>
          <p:grpSpPr>
            <a:xfrm>
              <a:off x="6348175" y="1838525"/>
              <a:ext cx="1990218" cy="916843"/>
              <a:chOff x="6348175" y="1838525"/>
              <a:chExt cx="1990218" cy="916843"/>
            </a:xfrm>
          </p:grpSpPr>
          <p:sp>
            <p:nvSpPr>
              <p:cNvPr id="424" name="Google Shape;424;p24"/>
              <p:cNvSpPr txBox="1"/>
              <p:nvPr/>
            </p:nvSpPr>
            <p:spPr>
              <a:xfrm>
                <a:off x="6348175" y="1838525"/>
                <a:ext cx="1990200" cy="253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1800">
                    <a:solidFill>
                      <a:schemeClr val="lt2"/>
                    </a:solidFill>
                    <a:latin typeface="Fira Sans Extra Condensed SemiBold"/>
                    <a:ea typeface="Fira Sans Extra Condensed SemiBold"/>
                    <a:cs typeface="Fira Sans Extra Condensed SemiBold"/>
                    <a:sym typeface="Fira Sans Extra Condensed SemiBold"/>
                  </a:rPr>
                  <a:t>Duplicates</a:t>
                </a:r>
                <a:endParaRPr sz="1800">
                  <a:solidFill>
                    <a:schemeClr val="lt2"/>
                  </a:solidFill>
                  <a:latin typeface="Fira Sans Extra Condensed SemiBold"/>
                  <a:ea typeface="Fira Sans Extra Condensed SemiBold"/>
                  <a:cs typeface="Fira Sans Extra Condensed SemiBold"/>
                  <a:sym typeface="Fira Sans Extra Condensed SemiBold"/>
                </a:endParaRPr>
              </a:p>
            </p:txBody>
          </p:sp>
          <p:sp>
            <p:nvSpPr>
              <p:cNvPr id="425" name="Google Shape;425;p24"/>
              <p:cNvSpPr txBox="1"/>
              <p:nvPr/>
            </p:nvSpPr>
            <p:spPr>
              <a:xfrm>
                <a:off x="6348193" y="2087868"/>
                <a:ext cx="1990200" cy="66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1200">
                    <a:latin typeface="Fira Sans Extra Condensed"/>
                    <a:ea typeface="Fira Sans Extra Condensed"/>
                    <a:cs typeface="Fira Sans Extra Condensed"/>
                    <a:sym typeface="Fira Sans Extra Condensed"/>
                  </a:rPr>
                  <a:t>0 duplicate row found</a:t>
                </a:r>
                <a:endParaRPr sz="1200">
                  <a:latin typeface="Fira Sans Extra Condensed"/>
                  <a:ea typeface="Fira Sans Extra Condensed"/>
                  <a:cs typeface="Fira Sans Extra Condensed"/>
                  <a:sym typeface="Fira Sans Extra Condensed"/>
                </a:endParaRPr>
              </a:p>
            </p:txBody>
          </p:sp>
        </p:grpSp>
        <p:sp>
          <p:nvSpPr>
            <p:cNvPr id="426" name="Google Shape;426;p24"/>
            <p:cNvSpPr/>
            <p:nvPr/>
          </p:nvSpPr>
          <p:spPr>
            <a:xfrm>
              <a:off x="7086800" y="1232145"/>
              <a:ext cx="513000" cy="513000"/>
            </a:xfrm>
            <a:prstGeom prst="roundRect">
              <a:avLst>
                <a:gd fmla="val 16667" name="adj"/>
              </a:avLst>
            </a:prstGeom>
            <a:gradFill>
              <a:gsLst>
                <a:gs pos="0">
                  <a:schemeClr val="accent2"/>
                </a:gs>
                <a:gs pos="100000">
                  <a:schemeClr val="accent3"/>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Fira Sans Extra Condensed"/>
                <a:ea typeface="Fira Sans Extra Condensed"/>
                <a:cs typeface="Fira Sans Extra Condensed"/>
                <a:sym typeface="Fira Sans Extra Condensed"/>
              </a:endParaRPr>
            </a:p>
          </p:txBody>
        </p:sp>
      </p:grpSp>
      <p:grpSp>
        <p:nvGrpSpPr>
          <p:cNvPr id="427" name="Google Shape;427;p24"/>
          <p:cNvGrpSpPr/>
          <p:nvPr/>
        </p:nvGrpSpPr>
        <p:grpSpPr>
          <a:xfrm>
            <a:off x="7059140" y="1114425"/>
            <a:ext cx="357794" cy="340354"/>
            <a:chOff x="-6690625" y="3631325"/>
            <a:chExt cx="307225" cy="292225"/>
          </a:xfrm>
        </p:grpSpPr>
        <p:sp>
          <p:nvSpPr>
            <p:cNvPr id="428" name="Google Shape;428;p24"/>
            <p:cNvSpPr/>
            <p:nvPr/>
          </p:nvSpPr>
          <p:spPr>
            <a:xfrm>
              <a:off x="-6690625" y="3631325"/>
              <a:ext cx="222925" cy="292225"/>
            </a:xfrm>
            <a:custGeom>
              <a:rect b="b" l="l" r="r" t="t"/>
              <a:pathLst>
                <a:path extrusionOk="0" h="11689" w="8917">
                  <a:moveTo>
                    <a:pt x="5861" y="2773"/>
                  </a:moveTo>
                  <a:cubicBezTo>
                    <a:pt x="6270" y="2773"/>
                    <a:pt x="6333" y="3435"/>
                    <a:pt x="5861" y="3435"/>
                  </a:cubicBezTo>
                  <a:lnTo>
                    <a:pt x="3813" y="3435"/>
                  </a:lnTo>
                  <a:cubicBezTo>
                    <a:pt x="3372" y="3435"/>
                    <a:pt x="3340" y="2773"/>
                    <a:pt x="3813" y="2773"/>
                  </a:cubicBezTo>
                  <a:close/>
                  <a:moveTo>
                    <a:pt x="2742" y="0"/>
                  </a:moveTo>
                  <a:lnTo>
                    <a:pt x="2742" y="2395"/>
                  </a:lnTo>
                  <a:cubicBezTo>
                    <a:pt x="2742" y="2584"/>
                    <a:pt x="2584" y="2741"/>
                    <a:pt x="2395" y="2741"/>
                  </a:cubicBezTo>
                  <a:lnTo>
                    <a:pt x="1" y="2741"/>
                  </a:lnTo>
                  <a:lnTo>
                    <a:pt x="1" y="10649"/>
                  </a:lnTo>
                  <a:cubicBezTo>
                    <a:pt x="1" y="11216"/>
                    <a:pt x="473" y="11689"/>
                    <a:pt x="1009" y="11689"/>
                  </a:cubicBezTo>
                  <a:lnTo>
                    <a:pt x="7909" y="11689"/>
                  </a:lnTo>
                  <a:cubicBezTo>
                    <a:pt x="8444" y="11689"/>
                    <a:pt x="8917" y="11248"/>
                    <a:pt x="8917" y="10649"/>
                  </a:cubicBezTo>
                  <a:lnTo>
                    <a:pt x="8917" y="7751"/>
                  </a:lnTo>
                  <a:lnTo>
                    <a:pt x="6491" y="10177"/>
                  </a:lnTo>
                  <a:cubicBezTo>
                    <a:pt x="6491" y="10271"/>
                    <a:pt x="6428" y="10303"/>
                    <a:pt x="6365" y="10303"/>
                  </a:cubicBezTo>
                  <a:lnTo>
                    <a:pt x="4317" y="10901"/>
                  </a:lnTo>
                  <a:cubicBezTo>
                    <a:pt x="4198" y="10938"/>
                    <a:pt x="4080" y="10955"/>
                    <a:pt x="3967" y="10955"/>
                  </a:cubicBezTo>
                  <a:cubicBezTo>
                    <a:pt x="3209" y="10955"/>
                    <a:pt x="2625" y="10192"/>
                    <a:pt x="2899" y="9452"/>
                  </a:cubicBezTo>
                  <a:lnTo>
                    <a:pt x="3057" y="8979"/>
                  </a:lnTo>
                  <a:lnTo>
                    <a:pt x="1765" y="8979"/>
                  </a:lnTo>
                  <a:cubicBezTo>
                    <a:pt x="1324" y="8979"/>
                    <a:pt x="1293" y="8255"/>
                    <a:pt x="1765" y="8255"/>
                  </a:cubicBezTo>
                  <a:lnTo>
                    <a:pt x="3277" y="8255"/>
                  </a:lnTo>
                  <a:lnTo>
                    <a:pt x="3529" y="7593"/>
                  </a:lnTo>
                  <a:lnTo>
                    <a:pt x="1797" y="7593"/>
                  </a:lnTo>
                  <a:cubicBezTo>
                    <a:pt x="1356" y="7593"/>
                    <a:pt x="1324" y="6869"/>
                    <a:pt x="1797" y="6869"/>
                  </a:cubicBezTo>
                  <a:lnTo>
                    <a:pt x="4034" y="6869"/>
                  </a:lnTo>
                  <a:lnTo>
                    <a:pt x="4695" y="6207"/>
                  </a:lnTo>
                  <a:lnTo>
                    <a:pt x="1765" y="6207"/>
                  </a:lnTo>
                  <a:cubicBezTo>
                    <a:pt x="1324" y="6207"/>
                    <a:pt x="1293" y="5514"/>
                    <a:pt x="1765" y="5514"/>
                  </a:cubicBezTo>
                  <a:lnTo>
                    <a:pt x="5388" y="5514"/>
                  </a:lnTo>
                  <a:lnTo>
                    <a:pt x="6050" y="4821"/>
                  </a:lnTo>
                  <a:lnTo>
                    <a:pt x="1734" y="4821"/>
                  </a:lnTo>
                  <a:cubicBezTo>
                    <a:pt x="1293" y="4821"/>
                    <a:pt x="1261" y="4128"/>
                    <a:pt x="1734" y="4128"/>
                  </a:cubicBezTo>
                  <a:lnTo>
                    <a:pt x="6711" y="4128"/>
                  </a:lnTo>
                  <a:cubicBezTo>
                    <a:pt x="6963" y="3876"/>
                    <a:pt x="8696" y="2080"/>
                    <a:pt x="8917" y="1891"/>
                  </a:cubicBezTo>
                  <a:lnTo>
                    <a:pt x="8917" y="1009"/>
                  </a:lnTo>
                  <a:cubicBezTo>
                    <a:pt x="8917" y="473"/>
                    <a:pt x="8507" y="0"/>
                    <a:pt x="790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24"/>
            <p:cNvSpPr/>
            <p:nvPr/>
          </p:nvSpPr>
          <p:spPr>
            <a:xfrm>
              <a:off x="-6604350" y="3832175"/>
              <a:ext cx="58675" cy="56550"/>
            </a:xfrm>
            <a:custGeom>
              <a:rect b="b" l="l" r="r" t="t"/>
              <a:pathLst>
                <a:path extrusionOk="0" h="2262" w="2347">
                  <a:moveTo>
                    <a:pt x="614" y="0"/>
                  </a:moveTo>
                  <a:lnTo>
                    <a:pt x="110" y="1607"/>
                  </a:lnTo>
                  <a:cubicBezTo>
                    <a:pt x="1" y="1934"/>
                    <a:pt x="222" y="2262"/>
                    <a:pt x="550" y="2262"/>
                  </a:cubicBezTo>
                  <a:cubicBezTo>
                    <a:pt x="600" y="2262"/>
                    <a:pt x="654" y="2254"/>
                    <a:pt x="709" y="2237"/>
                  </a:cubicBezTo>
                  <a:lnTo>
                    <a:pt x="2347" y="1701"/>
                  </a:lnTo>
                  <a:lnTo>
                    <a:pt x="61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24"/>
            <p:cNvSpPr/>
            <p:nvPr/>
          </p:nvSpPr>
          <p:spPr>
            <a:xfrm>
              <a:off x="-6470875" y="3684775"/>
              <a:ext cx="87475" cy="71800"/>
            </a:xfrm>
            <a:custGeom>
              <a:rect b="b" l="l" r="r" t="t"/>
              <a:pathLst>
                <a:path extrusionOk="0" h="2872" w="3499">
                  <a:moveTo>
                    <a:pt x="1479" y="1"/>
                  </a:moveTo>
                  <a:cubicBezTo>
                    <a:pt x="1176" y="1"/>
                    <a:pt x="868" y="114"/>
                    <a:pt x="599" y="383"/>
                  </a:cubicBezTo>
                  <a:lnTo>
                    <a:pt x="1" y="950"/>
                  </a:lnTo>
                  <a:lnTo>
                    <a:pt x="1954" y="2872"/>
                  </a:lnTo>
                  <a:lnTo>
                    <a:pt x="2521" y="2305"/>
                  </a:lnTo>
                  <a:cubicBezTo>
                    <a:pt x="3498" y="1352"/>
                    <a:pt x="2524" y="1"/>
                    <a:pt x="147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4"/>
            <p:cNvSpPr/>
            <p:nvPr/>
          </p:nvSpPr>
          <p:spPr>
            <a:xfrm>
              <a:off x="-6578775" y="3721900"/>
              <a:ext cx="143375" cy="143375"/>
            </a:xfrm>
            <a:custGeom>
              <a:rect b="b" l="l" r="r" t="t"/>
              <a:pathLst>
                <a:path extrusionOk="0" h="5735" w="5735">
                  <a:moveTo>
                    <a:pt x="3813" y="1"/>
                  </a:moveTo>
                  <a:lnTo>
                    <a:pt x="1" y="3813"/>
                  </a:lnTo>
                  <a:lnTo>
                    <a:pt x="1922" y="5734"/>
                  </a:lnTo>
                  <a:lnTo>
                    <a:pt x="4474" y="3183"/>
                  </a:lnTo>
                  <a:lnTo>
                    <a:pt x="5734" y="1922"/>
                  </a:lnTo>
                  <a:lnTo>
                    <a:pt x="381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24"/>
            <p:cNvSpPr/>
            <p:nvPr/>
          </p:nvSpPr>
          <p:spPr>
            <a:xfrm>
              <a:off x="-6685100" y="3636850"/>
              <a:ext cx="47275" cy="46475"/>
            </a:xfrm>
            <a:custGeom>
              <a:rect b="b" l="l" r="r" t="t"/>
              <a:pathLst>
                <a:path extrusionOk="0" h="1859" w="1891">
                  <a:moveTo>
                    <a:pt x="1891" y="0"/>
                  </a:moveTo>
                  <a:lnTo>
                    <a:pt x="0" y="1859"/>
                  </a:lnTo>
                  <a:lnTo>
                    <a:pt x="1891" y="1859"/>
                  </a:lnTo>
                  <a:lnTo>
                    <a:pt x="189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3" name="Google Shape;433;p24"/>
          <p:cNvGrpSpPr/>
          <p:nvPr/>
        </p:nvGrpSpPr>
        <p:grpSpPr>
          <a:xfrm>
            <a:off x="6222262" y="2813295"/>
            <a:ext cx="2300737" cy="1527380"/>
            <a:chOff x="6348175" y="3017570"/>
            <a:chExt cx="2300737" cy="1527380"/>
          </a:xfrm>
        </p:grpSpPr>
        <p:sp>
          <p:nvSpPr>
            <p:cNvPr id="434" name="Google Shape;434;p24"/>
            <p:cNvSpPr txBox="1"/>
            <p:nvPr/>
          </p:nvSpPr>
          <p:spPr>
            <a:xfrm>
              <a:off x="6348175" y="3612732"/>
              <a:ext cx="1990200" cy="253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1800">
                  <a:solidFill>
                    <a:schemeClr val="lt2"/>
                  </a:solidFill>
                  <a:latin typeface="Fira Sans Extra Condensed SemiBold"/>
                  <a:ea typeface="Fira Sans Extra Condensed SemiBold"/>
                  <a:cs typeface="Fira Sans Extra Condensed SemiBold"/>
                  <a:sym typeface="Fira Sans Extra Condensed SemiBold"/>
                </a:rPr>
                <a:t>Missing Values</a:t>
              </a:r>
              <a:endParaRPr sz="1800">
                <a:solidFill>
                  <a:schemeClr val="lt2"/>
                </a:solidFill>
                <a:latin typeface="Fira Sans Extra Condensed SemiBold"/>
                <a:ea typeface="Fira Sans Extra Condensed SemiBold"/>
                <a:cs typeface="Fira Sans Extra Condensed SemiBold"/>
                <a:sym typeface="Fira Sans Extra Condensed SemiBold"/>
              </a:endParaRPr>
            </a:p>
          </p:txBody>
        </p:sp>
        <p:sp>
          <p:nvSpPr>
            <p:cNvPr id="435" name="Google Shape;435;p24"/>
            <p:cNvSpPr txBox="1"/>
            <p:nvPr/>
          </p:nvSpPr>
          <p:spPr>
            <a:xfrm>
              <a:off x="6348212" y="3877450"/>
              <a:ext cx="2300700" cy="6675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SzPts val="1200"/>
                <a:buFont typeface="Fira Sans Extra Condensed"/>
                <a:buChar char="●"/>
              </a:pPr>
              <a:r>
                <a:rPr lang="en-GB" sz="1200">
                  <a:latin typeface="Fira Sans Extra Condensed"/>
                  <a:ea typeface="Fira Sans Extra Condensed"/>
                  <a:cs typeface="Fira Sans Extra Condensed"/>
                  <a:sym typeface="Fira Sans Extra Condensed"/>
                </a:rPr>
                <a:t>Car </a:t>
              </a:r>
              <a:r>
                <a:rPr lang="en-GB" sz="1200">
                  <a:solidFill>
                    <a:srgbClr val="0000FF"/>
                  </a:solidFill>
                  <a:latin typeface="Fira Sans Extra Condensed"/>
                  <a:ea typeface="Fira Sans Extra Condensed"/>
                  <a:cs typeface="Fira Sans Extra Condensed"/>
                  <a:sym typeface="Fira Sans Extra Condensed"/>
                </a:rPr>
                <a:t>(61)</a:t>
              </a:r>
              <a:r>
                <a:rPr lang="en-GB" sz="1200">
                  <a:solidFill>
                    <a:schemeClr val="dk1"/>
                  </a:solidFill>
                  <a:latin typeface="Fira Sans Extra Condensed"/>
                  <a:ea typeface="Fira Sans Extra Condensed"/>
                  <a:cs typeface="Fira Sans Extra Condensed"/>
                  <a:sym typeface="Fira Sans Extra Condensed"/>
                </a:rPr>
                <a:t> - remove</a:t>
              </a:r>
              <a:endParaRPr sz="1200">
                <a:solidFill>
                  <a:schemeClr val="dk1"/>
                </a:solidFill>
                <a:latin typeface="Fira Sans Extra Condensed"/>
                <a:ea typeface="Fira Sans Extra Condensed"/>
                <a:cs typeface="Fira Sans Extra Condensed"/>
                <a:sym typeface="Fira Sans Extra Condensed"/>
              </a:endParaRPr>
            </a:p>
            <a:p>
              <a:pPr indent="-304800" lvl="0" marL="457200" rtl="0" algn="l">
                <a:spcBef>
                  <a:spcPts val="0"/>
                </a:spcBef>
                <a:spcAft>
                  <a:spcPts val="0"/>
                </a:spcAft>
                <a:buSzPts val="1200"/>
                <a:buFont typeface="Fira Sans Extra Condensed"/>
                <a:buChar char="●"/>
              </a:pPr>
              <a:r>
                <a:rPr lang="en-GB" sz="1200">
                  <a:latin typeface="Fira Sans Extra Condensed"/>
                  <a:ea typeface="Fira Sans Extra Condensed"/>
                  <a:cs typeface="Fira Sans Extra Condensed"/>
                  <a:sym typeface="Fira Sans Extra Condensed"/>
                </a:rPr>
                <a:t>BuildingArea </a:t>
              </a:r>
              <a:r>
                <a:rPr lang="en-GB" sz="1200">
                  <a:solidFill>
                    <a:srgbClr val="FF0000"/>
                  </a:solidFill>
                  <a:latin typeface="Fira Sans Extra Condensed"/>
                  <a:ea typeface="Fira Sans Extra Condensed"/>
                  <a:cs typeface="Fira Sans Extra Condensed"/>
                  <a:sym typeface="Fira Sans Extra Condensed"/>
                </a:rPr>
                <a:t>(6339)</a:t>
              </a:r>
              <a:r>
                <a:rPr lang="en-GB" sz="1200">
                  <a:solidFill>
                    <a:schemeClr val="dk1"/>
                  </a:solidFill>
                  <a:latin typeface="Fira Sans Extra Condensed"/>
                  <a:ea typeface="Fira Sans Extra Condensed"/>
                  <a:cs typeface="Fira Sans Extra Condensed"/>
                  <a:sym typeface="Fira Sans Extra Condensed"/>
                </a:rPr>
                <a:t> - replace</a:t>
              </a:r>
              <a:endParaRPr sz="1200">
                <a:solidFill>
                  <a:schemeClr val="dk1"/>
                </a:solidFill>
                <a:latin typeface="Fira Sans Extra Condensed"/>
                <a:ea typeface="Fira Sans Extra Condensed"/>
                <a:cs typeface="Fira Sans Extra Condensed"/>
                <a:sym typeface="Fira Sans Extra Condensed"/>
              </a:endParaRPr>
            </a:p>
            <a:p>
              <a:pPr indent="-304800" lvl="0" marL="457200" rtl="0" algn="l">
                <a:spcBef>
                  <a:spcPts val="0"/>
                </a:spcBef>
                <a:spcAft>
                  <a:spcPts val="0"/>
                </a:spcAft>
                <a:buSzPts val="1200"/>
                <a:buFont typeface="Fira Sans Extra Condensed"/>
                <a:buChar char="●"/>
              </a:pPr>
              <a:r>
                <a:rPr lang="en-GB" sz="1200">
                  <a:latin typeface="Fira Sans Extra Condensed"/>
                  <a:ea typeface="Fira Sans Extra Condensed"/>
                  <a:cs typeface="Fira Sans Extra Condensed"/>
                  <a:sym typeface="Fira Sans Extra Condensed"/>
                </a:rPr>
                <a:t>YearBuilt </a:t>
              </a:r>
              <a:r>
                <a:rPr lang="en-GB" sz="1200">
                  <a:solidFill>
                    <a:srgbClr val="FF0000"/>
                  </a:solidFill>
                  <a:latin typeface="Fira Sans Extra Condensed"/>
                  <a:ea typeface="Fira Sans Extra Condensed"/>
                  <a:cs typeface="Fira Sans Extra Condensed"/>
                  <a:sym typeface="Fira Sans Extra Condensed"/>
                </a:rPr>
                <a:t>(5268)</a:t>
              </a:r>
              <a:r>
                <a:rPr lang="en-GB" sz="1200">
                  <a:solidFill>
                    <a:schemeClr val="dk1"/>
                  </a:solidFill>
                  <a:latin typeface="Fira Sans Extra Condensed"/>
                  <a:ea typeface="Fira Sans Extra Condensed"/>
                  <a:cs typeface="Fira Sans Extra Condensed"/>
                  <a:sym typeface="Fira Sans Extra Condensed"/>
                </a:rPr>
                <a:t> - replace</a:t>
              </a:r>
              <a:endParaRPr sz="1200">
                <a:solidFill>
                  <a:schemeClr val="dk1"/>
                </a:solidFill>
                <a:latin typeface="Fira Sans Extra Condensed"/>
                <a:ea typeface="Fira Sans Extra Condensed"/>
                <a:cs typeface="Fira Sans Extra Condensed"/>
                <a:sym typeface="Fira Sans Extra Condensed"/>
              </a:endParaRPr>
            </a:p>
            <a:p>
              <a:pPr indent="-304800" lvl="0" marL="457200" rtl="0" algn="l">
                <a:spcBef>
                  <a:spcPts val="0"/>
                </a:spcBef>
                <a:spcAft>
                  <a:spcPts val="0"/>
                </a:spcAft>
                <a:buSzPts val="1200"/>
                <a:buFont typeface="Fira Sans Extra Condensed"/>
                <a:buChar char="●"/>
              </a:pPr>
              <a:r>
                <a:rPr lang="en-GB" sz="1200">
                  <a:latin typeface="Fira Sans Extra Condensed"/>
                  <a:ea typeface="Fira Sans Extra Condensed"/>
                  <a:cs typeface="Fira Sans Extra Condensed"/>
                  <a:sym typeface="Fira Sans Extra Condensed"/>
                </a:rPr>
                <a:t>CouncilArea </a:t>
              </a:r>
              <a:r>
                <a:rPr lang="en-GB" sz="1200">
                  <a:solidFill>
                    <a:srgbClr val="FF0000"/>
                  </a:solidFill>
                  <a:latin typeface="Fira Sans Extra Condensed"/>
                  <a:ea typeface="Fira Sans Extra Condensed"/>
                  <a:cs typeface="Fira Sans Extra Condensed"/>
                  <a:sym typeface="Fira Sans Extra Condensed"/>
                </a:rPr>
                <a:t>(1294)</a:t>
              </a:r>
              <a:r>
                <a:rPr lang="en-GB" sz="1200">
                  <a:solidFill>
                    <a:schemeClr val="dk1"/>
                  </a:solidFill>
                  <a:latin typeface="Fira Sans Extra Condensed"/>
                  <a:ea typeface="Fira Sans Extra Condensed"/>
                  <a:cs typeface="Fira Sans Extra Condensed"/>
                  <a:sym typeface="Fira Sans Extra Condensed"/>
                </a:rPr>
                <a:t> - replace</a:t>
              </a:r>
              <a:endParaRPr sz="1200">
                <a:solidFill>
                  <a:schemeClr val="dk1"/>
                </a:solidFill>
                <a:latin typeface="Fira Sans Extra Condensed"/>
                <a:ea typeface="Fira Sans Extra Condensed"/>
                <a:cs typeface="Fira Sans Extra Condensed"/>
                <a:sym typeface="Fira Sans Extra Condensed"/>
              </a:endParaRPr>
            </a:p>
          </p:txBody>
        </p:sp>
        <p:sp>
          <p:nvSpPr>
            <p:cNvPr id="436" name="Google Shape;436;p24"/>
            <p:cNvSpPr/>
            <p:nvPr/>
          </p:nvSpPr>
          <p:spPr>
            <a:xfrm>
              <a:off x="7086825" y="3017570"/>
              <a:ext cx="513000" cy="513000"/>
            </a:xfrm>
            <a:prstGeom prst="roundRect">
              <a:avLst>
                <a:gd fmla="val 16667" name="adj"/>
              </a:avLst>
            </a:prstGeom>
            <a:gradFill>
              <a:gsLst>
                <a:gs pos="0">
                  <a:schemeClr val="accent2"/>
                </a:gs>
                <a:gs pos="100000">
                  <a:schemeClr val="accent3"/>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7" name="Google Shape;437;p24"/>
            <p:cNvGrpSpPr/>
            <p:nvPr/>
          </p:nvGrpSpPr>
          <p:grpSpPr>
            <a:xfrm>
              <a:off x="7164378" y="3088129"/>
              <a:ext cx="357813" cy="355645"/>
              <a:chOff x="-6689825" y="3992050"/>
              <a:chExt cx="293025" cy="291250"/>
            </a:xfrm>
          </p:grpSpPr>
          <p:sp>
            <p:nvSpPr>
              <p:cNvPr id="438" name="Google Shape;438;p24"/>
              <p:cNvSpPr/>
              <p:nvPr/>
            </p:nvSpPr>
            <p:spPr>
              <a:xfrm>
                <a:off x="-6547275" y="3992050"/>
                <a:ext cx="30750" cy="65400"/>
              </a:xfrm>
              <a:custGeom>
                <a:rect b="b" l="l" r="r" t="t"/>
                <a:pathLst>
                  <a:path extrusionOk="0" h="2616" w="1230">
                    <a:moveTo>
                      <a:pt x="1229" y="1"/>
                    </a:moveTo>
                    <a:cubicBezTo>
                      <a:pt x="757" y="379"/>
                      <a:pt x="284" y="1355"/>
                      <a:pt x="1" y="2616"/>
                    </a:cubicBezTo>
                    <a:lnTo>
                      <a:pt x="1229" y="2616"/>
                    </a:lnTo>
                    <a:lnTo>
                      <a:pt x="122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4"/>
              <p:cNvSpPr/>
              <p:nvPr/>
            </p:nvSpPr>
            <p:spPr>
              <a:xfrm>
                <a:off x="-6547275" y="4143275"/>
                <a:ext cx="30750" cy="64600"/>
              </a:xfrm>
              <a:custGeom>
                <a:rect b="b" l="l" r="r" t="t"/>
                <a:pathLst>
                  <a:path extrusionOk="0" h="2584" w="1230">
                    <a:moveTo>
                      <a:pt x="1" y="1"/>
                    </a:moveTo>
                    <a:cubicBezTo>
                      <a:pt x="284" y="1261"/>
                      <a:pt x="757" y="2237"/>
                      <a:pt x="1229" y="2584"/>
                    </a:cubicBezTo>
                    <a:lnTo>
                      <a:pt x="122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4"/>
              <p:cNvSpPr/>
              <p:nvPr/>
            </p:nvSpPr>
            <p:spPr>
              <a:xfrm>
                <a:off x="-6551200" y="4073975"/>
                <a:ext cx="34675" cy="51200"/>
              </a:xfrm>
              <a:custGeom>
                <a:rect b="b" l="l" r="r" t="t"/>
                <a:pathLst>
                  <a:path extrusionOk="0" h="2048" w="1387">
                    <a:moveTo>
                      <a:pt x="63" y="0"/>
                    </a:moveTo>
                    <a:cubicBezTo>
                      <a:pt x="0" y="725"/>
                      <a:pt x="0" y="1355"/>
                      <a:pt x="63" y="2048"/>
                    </a:cubicBezTo>
                    <a:lnTo>
                      <a:pt x="1386" y="2048"/>
                    </a:lnTo>
                    <a:lnTo>
                      <a:pt x="138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4"/>
              <p:cNvSpPr/>
              <p:nvPr/>
            </p:nvSpPr>
            <p:spPr>
              <a:xfrm>
                <a:off x="-6475600" y="3994425"/>
                <a:ext cx="70125" cy="63025"/>
              </a:xfrm>
              <a:custGeom>
                <a:rect b="b" l="l" r="r" t="t"/>
                <a:pathLst>
                  <a:path extrusionOk="0" h="2521" w="2805">
                    <a:moveTo>
                      <a:pt x="1" y="0"/>
                    </a:moveTo>
                    <a:cubicBezTo>
                      <a:pt x="442" y="630"/>
                      <a:pt x="757" y="1512"/>
                      <a:pt x="946" y="2521"/>
                    </a:cubicBezTo>
                    <a:lnTo>
                      <a:pt x="2805" y="2521"/>
                    </a:lnTo>
                    <a:cubicBezTo>
                      <a:pt x="2301" y="1292"/>
                      <a:pt x="1261" y="347"/>
                      <a:pt x="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4"/>
              <p:cNvSpPr/>
              <p:nvPr/>
            </p:nvSpPr>
            <p:spPr>
              <a:xfrm>
                <a:off x="-6449600" y="4073975"/>
                <a:ext cx="52800" cy="51200"/>
              </a:xfrm>
              <a:custGeom>
                <a:rect b="b" l="l" r="r" t="t"/>
                <a:pathLst>
                  <a:path extrusionOk="0" h="2048" w="2112">
                    <a:moveTo>
                      <a:pt x="0" y="0"/>
                    </a:moveTo>
                    <a:cubicBezTo>
                      <a:pt x="63" y="725"/>
                      <a:pt x="63" y="1355"/>
                      <a:pt x="0" y="2048"/>
                    </a:cubicBezTo>
                    <a:lnTo>
                      <a:pt x="1954" y="2048"/>
                    </a:lnTo>
                    <a:cubicBezTo>
                      <a:pt x="2048" y="1733"/>
                      <a:pt x="2080" y="1386"/>
                      <a:pt x="2080" y="1040"/>
                    </a:cubicBezTo>
                    <a:cubicBezTo>
                      <a:pt x="2111" y="662"/>
                      <a:pt x="2048" y="347"/>
                      <a:pt x="195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4"/>
              <p:cNvSpPr/>
              <p:nvPr/>
            </p:nvSpPr>
            <p:spPr>
              <a:xfrm>
                <a:off x="-6500000" y="3992050"/>
                <a:ext cx="30725" cy="65400"/>
              </a:xfrm>
              <a:custGeom>
                <a:rect b="b" l="l" r="r" t="t"/>
                <a:pathLst>
                  <a:path extrusionOk="0" h="2616" w="1229">
                    <a:moveTo>
                      <a:pt x="0" y="1"/>
                    </a:moveTo>
                    <a:lnTo>
                      <a:pt x="0" y="2616"/>
                    </a:lnTo>
                    <a:lnTo>
                      <a:pt x="1229" y="2616"/>
                    </a:lnTo>
                    <a:cubicBezTo>
                      <a:pt x="977" y="1355"/>
                      <a:pt x="473" y="379"/>
                      <a:pt x="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4"/>
              <p:cNvSpPr/>
              <p:nvPr/>
            </p:nvSpPr>
            <p:spPr>
              <a:xfrm>
                <a:off x="-6500000" y="4143275"/>
                <a:ext cx="30725" cy="64600"/>
              </a:xfrm>
              <a:custGeom>
                <a:rect b="b" l="l" r="r" t="t"/>
                <a:pathLst>
                  <a:path extrusionOk="0" h="2584" w="1229">
                    <a:moveTo>
                      <a:pt x="0" y="1"/>
                    </a:moveTo>
                    <a:lnTo>
                      <a:pt x="0" y="2584"/>
                    </a:lnTo>
                    <a:cubicBezTo>
                      <a:pt x="473" y="2237"/>
                      <a:pt x="945" y="1261"/>
                      <a:pt x="122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24"/>
              <p:cNvSpPr/>
              <p:nvPr/>
            </p:nvSpPr>
            <p:spPr>
              <a:xfrm>
                <a:off x="-6689825" y="4141700"/>
                <a:ext cx="149675" cy="141600"/>
              </a:xfrm>
              <a:custGeom>
                <a:rect b="b" l="l" r="r" t="t"/>
                <a:pathLst>
                  <a:path extrusionOk="0" h="5664" w="5987">
                    <a:moveTo>
                      <a:pt x="3182" y="1"/>
                    </a:moveTo>
                    <a:cubicBezTo>
                      <a:pt x="3371" y="442"/>
                      <a:pt x="3623" y="851"/>
                      <a:pt x="3938" y="1198"/>
                    </a:cubicBezTo>
                    <a:lnTo>
                      <a:pt x="3088" y="2017"/>
                    </a:lnTo>
                    <a:cubicBezTo>
                      <a:pt x="2946" y="1946"/>
                      <a:pt x="2791" y="1911"/>
                      <a:pt x="2638" y="1911"/>
                    </a:cubicBezTo>
                    <a:cubicBezTo>
                      <a:pt x="2382" y="1911"/>
                      <a:pt x="2131" y="2009"/>
                      <a:pt x="1954" y="2206"/>
                    </a:cubicBezTo>
                    <a:lnTo>
                      <a:pt x="378" y="3907"/>
                    </a:lnTo>
                    <a:cubicBezTo>
                      <a:pt x="0" y="4317"/>
                      <a:pt x="0" y="4978"/>
                      <a:pt x="378" y="5356"/>
                    </a:cubicBezTo>
                    <a:cubicBezTo>
                      <a:pt x="583" y="5561"/>
                      <a:pt x="851" y="5664"/>
                      <a:pt x="1115" y="5664"/>
                    </a:cubicBezTo>
                    <a:cubicBezTo>
                      <a:pt x="1379" y="5664"/>
                      <a:pt x="1639" y="5561"/>
                      <a:pt x="1828" y="5356"/>
                    </a:cubicBezTo>
                    <a:lnTo>
                      <a:pt x="3403" y="3687"/>
                    </a:lnTo>
                    <a:cubicBezTo>
                      <a:pt x="3718" y="3372"/>
                      <a:pt x="3781" y="2899"/>
                      <a:pt x="3623" y="2521"/>
                    </a:cubicBezTo>
                    <a:lnTo>
                      <a:pt x="4443" y="1702"/>
                    </a:lnTo>
                    <a:cubicBezTo>
                      <a:pt x="4821" y="2111"/>
                      <a:pt x="5388" y="2426"/>
                      <a:pt x="5986" y="2584"/>
                    </a:cubicBezTo>
                    <a:cubicBezTo>
                      <a:pt x="5545" y="1954"/>
                      <a:pt x="5230" y="1040"/>
                      <a:pt x="504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4"/>
              <p:cNvSpPr/>
              <p:nvPr/>
            </p:nvSpPr>
            <p:spPr>
              <a:xfrm>
                <a:off x="-6475600" y="4141700"/>
                <a:ext cx="70125" cy="64600"/>
              </a:xfrm>
              <a:custGeom>
                <a:rect b="b" l="l" r="r" t="t"/>
                <a:pathLst>
                  <a:path extrusionOk="0" h="2584" w="2805">
                    <a:moveTo>
                      <a:pt x="946" y="1"/>
                    </a:moveTo>
                    <a:cubicBezTo>
                      <a:pt x="757" y="1040"/>
                      <a:pt x="442" y="1954"/>
                      <a:pt x="1" y="2584"/>
                    </a:cubicBezTo>
                    <a:cubicBezTo>
                      <a:pt x="1261" y="2174"/>
                      <a:pt x="2301" y="1229"/>
                      <a:pt x="280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4"/>
              <p:cNvSpPr/>
              <p:nvPr/>
            </p:nvSpPr>
            <p:spPr>
              <a:xfrm>
                <a:off x="-6618950" y="4073975"/>
                <a:ext cx="52025" cy="51200"/>
              </a:xfrm>
              <a:custGeom>
                <a:rect b="b" l="l" r="r" t="t"/>
                <a:pathLst>
                  <a:path extrusionOk="0" h="2048" w="2081">
                    <a:moveTo>
                      <a:pt x="95" y="0"/>
                    </a:moveTo>
                    <a:cubicBezTo>
                      <a:pt x="32" y="315"/>
                      <a:pt x="1" y="662"/>
                      <a:pt x="1" y="1040"/>
                    </a:cubicBezTo>
                    <a:cubicBezTo>
                      <a:pt x="1" y="1386"/>
                      <a:pt x="32" y="1733"/>
                      <a:pt x="95" y="2048"/>
                    </a:cubicBezTo>
                    <a:lnTo>
                      <a:pt x="2080" y="2048"/>
                    </a:lnTo>
                    <a:cubicBezTo>
                      <a:pt x="1986" y="1355"/>
                      <a:pt x="1986" y="725"/>
                      <a:pt x="208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4"/>
              <p:cNvSpPr/>
              <p:nvPr/>
            </p:nvSpPr>
            <p:spPr>
              <a:xfrm>
                <a:off x="-6610275" y="3992850"/>
                <a:ext cx="70125" cy="63025"/>
              </a:xfrm>
              <a:custGeom>
                <a:rect b="b" l="l" r="r" t="t"/>
                <a:pathLst>
                  <a:path extrusionOk="0" h="2521" w="2805">
                    <a:moveTo>
                      <a:pt x="2804" y="0"/>
                    </a:moveTo>
                    <a:lnTo>
                      <a:pt x="2804" y="0"/>
                    </a:lnTo>
                    <a:cubicBezTo>
                      <a:pt x="1544" y="410"/>
                      <a:pt x="504" y="1355"/>
                      <a:pt x="0" y="2521"/>
                    </a:cubicBezTo>
                    <a:lnTo>
                      <a:pt x="1859" y="2521"/>
                    </a:lnTo>
                    <a:cubicBezTo>
                      <a:pt x="2017" y="1575"/>
                      <a:pt x="2363" y="693"/>
                      <a:pt x="280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4"/>
              <p:cNvSpPr/>
              <p:nvPr/>
            </p:nvSpPr>
            <p:spPr>
              <a:xfrm>
                <a:off x="-6500000" y="4073975"/>
                <a:ext cx="35450" cy="51200"/>
              </a:xfrm>
              <a:custGeom>
                <a:rect b="b" l="l" r="r" t="t"/>
                <a:pathLst>
                  <a:path extrusionOk="0" h="2048" w="1418">
                    <a:moveTo>
                      <a:pt x="0" y="0"/>
                    </a:moveTo>
                    <a:lnTo>
                      <a:pt x="0" y="2048"/>
                    </a:lnTo>
                    <a:lnTo>
                      <a:pt x="1292" y="2048"/>
                    </a:lnTo>
                    <a:cubicBezTo>
                      <a:pt x="1418" y="1355"/>
                      <a:pt x="1418" y="725"/>
                      <a:pt x="129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50" name="Google Shape;450;p24"/>
          <p:cNvGrpSpPr/>
          <p:nvPr/>
        </p:nvGrpSpPr>
        <p:grpSpPr>
          <a:xfrm>
            <a:off x="1495972" y="1106672"/>
            <a:ext cx="357813" cy="355860"/>
            <a:chOff x="-6329100" y="3632100"/>
            <a:chExt cx="293025" cy="291450"/>
          </a:xfrm>
        </p:grpSpPr>
        <p:sp>
          <p:nvSpPr>
            <p:cNvPr id="451" name="Google Shape;451;p24"/>
            <p:cNvSpPr/>
            <p:nvPr/>
          </p:nvSpPr>
          <p:spPr>
            <a:xfrm>
              <a:off x="-6210700" y="3751600"/>
              <a:ext cx="174625" cy="171950"/>
            </a:xfrm>
            <a:custGeom>
              <a:rect b="b" l="l" r="r" t="t"/>
              <a:pathLst>
                <a:path extrusionOk="0" h="6878" w="6985">
                  <a:moveTo>
                    <a:pt x="492" y="0"/>
                  </a:moveTo>
                  <a:cubicBezTo>
                    <a:pt x="219" y="0"/>
                    <a:pt x="0" y="235"/>
                    <a:pt x="85" y="545"/>
                  </a:cubicBezTo>
                  <a:lnTo>
                    <a:pt x="1503" y="5712"/>
                  </a:lnTo>
                  <a:cubicBezTo>
                    <a:pt x="1559" y="5882"/>
                    <a:pt x="1707" y="5984"/>
                    <a:pt x="1856" y="5984"/>
                  </a:cubicBezTo>
                  <a:cubicBezTo>
                    <a:pt x="1956" y="5984"/>
                    <a:pt x="2057" y="5939"/>
                    <a:pt x="2133" y="5838"/>
                  </a:cubicBezTo>
                  <a:lnTo>
                    <a:pt x="2889" y="4735"/>
                  </a:lnTo>
                  <a:lnTo>
                    <a:pt x="3739" y="5712"/>
                  </a:lnTo>
                  <a:lnTo>
                    <a:pt x="4622" y="6594"/>
                  </a:lnTo>
                  <a:cubicBezTo>
                    <a:pt x="4811" y="6783"/>
                    <a:pt x="5086" y="6878"/>
                    <a:pt x="5362" y="6878"/>
                  </a:cubicBezTo>
                  <a:cubicBezTo>
                    <a:pt x="5638" y="6878"/>
                    <a:pt x="5913" y="6783"/>
                    <a:pt x="6102" y="6594"/>
                  </a:cubicBezTo>
                  <a:lnTo>
                    <a:pt x="6575" y="6122"/>
                  </a:lnTo>
                  <a:cubicBezTo>
                    <a:pt x="6984" y="5712"/>
                    <a:pt x="6984" y="5113"/>
                    <a:pt x="6575" y="4672"/>
                  </a:cubicBezTo>
                  <a:lnTo>
                    <a:pt x="4811" y="2814"/>
                  </a:lnTo>
                  <a:lnTo>
                    <a:pt x="5913" y="2058"/>
                  </a:lnTo>
                  <a:cubicBezTo>
                    <a:pt x="6134" y="1900"/>
                    <a:pt x="6102" y="1522"/>
                    <a:pt x="5787" y="1427"/>
                  </a:cubicBezTo>
                  <a:lnTo>
                    <a:pt x="589" y="10"/>
                  </a:lnTo>
                  <a:cubicBezTo>
                    <a:pt x="556" y="3"/>
                    <a:pt x="524" y="0"/>
                    <a:pt x="49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4"/>
            <p:cNvSpPr/>
            <p:nvPr/>
          </p:nvSpPr>
          <p:spPr>
            <a:xfrm>
              <a:off x="-6272400" y="3691975"/>
              <a:ext cx="136300" cy="135500"/>
            </a:xfrm>
            <a:custGeom>
              <a:rect b="b" l="l" r="r" t="t"/>
              <a:pathLst>
                <a:path extrusionOk="0" h="5420" w="5452">
                  <a:moveTo>
                    <a:pt x="2742" y="0"/>
                  </a:moveTo>
                  <a:cubicBezTo>
                    <a:pt x="1261" y="0"/>
                    <a:pt x="1" y="1229"/>
                    <a:pt x="1" y="2710"/>
                  </a:cubicBezTo>
                  <a:cubicBezTo>
                    <a:pt x="1" y="4127"/>
                    <a:pt x="1041" y="5293"/>
                    <a:pt x="2427" y="5419"/>
                  </a:cubicBezTo>
                  <a:lnTo>
                    <a:pt x="2112" y="4317"/>
                  </a:lnTo>
                  <a:cubicBezTo>
                    <a:pt x="1482" y="4096"/>
                    <a:pt x="1009" y="3466"/>
                    <a:pt x="1009" y="2741"/>
                  </a:cubicBezTo>
                  <a:cubicBezTo>
                    <a:pt x="1041" y="1765"/>
                    <a:pt x="1828" y="1009"/>
                    <a:pt x="2773" y="1009"/>
                  </a:cubicBezTo>
                  <a:cubicBezTo>
                    <a:pt x="3530" y="1009"/>
                    <a:pt x="4128" y="1481"/>
                    <a:pt x="4349" y="2143"/>
                  </a:cubicBezTo>
                  <a:lnTo>
                    <a:pt x="5451" y="2458"/>
                  </a:lnTo>
                  <a:cubicBezTo>
                    <a:pt x="5294" y="1072"/>
                    <a:pt x="4160" y="0"/>
                    <a:pt x="274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4"/>
            <p:cNvSpPr/>
            <p:nvPr/>
          </p:nvSpPr>
          <p:spPr>
            <a:xfrm>
              <a:off x="-6329100" y="3632100"/>
              <a:ext cx="257575" cy="256025"/>
            </a:xfrm>
            <a:custGeom>
              <a:rect b="b" l="l" r="r" t="t"/>
              <a:pathLst>
                <a:path extrusionOk="0" h="10241" w="10303">
                  <a:moveTo>
                    <a:pt x="5136" y="1"/>
                  </a:moveTo>
                  <a:cubicBezTo>
                    <a:pt x="2301" y="1"/>
                    <a:pt x="1" y="2269"/>
                    <a:pt x="1" y="5105"/>
                  </a:cubicBezTo>
                  <a:cubicBezTo>
                    <a:pt x="1" y="7972"/>
                    <a:pt x="2332" y="10240"/>
                    <a:pt x="5136" y="10240"/>
                  </a:cubicBezTo>
                  <a:cubicBezTo>
                    <a:pt x="5262" y="10240"/>
                    <a:pt x="5356" y="10240"/>
                    <a:pt x="5451" y="10177"/>
                  </a:cubicBezTo>
                  <a:lnTo>
                    <a:pt x="4978" y="8444"/>
                  </a:lnTo>
                  <a:cubicBezTo>
                    <a:pt x="4959" y="8445"/>
                    <a:pt x="4940" y="8445"/>
                    <a:pt x="4921" y="8445"/>
                  </a:cubicBezTo>
                  <a:cubicBezTo>
                    <a:pt x="3089" y="8445"/>
                    <a:pt x="1639" y="6945"/>
                    <a:pt x="1639" y="5105"/>
                  </a:cubicBezTo>
                  <a:cubicBezTo>
                    <a:pt x="1639" y="3214"/>
                    <a:pt x="3151" y="1702"/>
                    <a:pt x="5073" y="1702"/>
                  </a:cubicBezTo>
                  <a:cubicBezTo>
                    <a:pt x="6900" y="1702"/>
                    <a:pt x="8412" y="3151"/>
                    <a:pt x="8475" y="4979"/>
                  </a:cubicBezTo>
                  <a:lnTo>
                    <a:pt x="10208" y="5451"/>
                  </a:lnTo>
                  <a:cubicBezTo>
                    <a:pt x="10303" y="4002"/>
                    <a:pt x="9799" y="2553"/>
                    <a:pt x="8759" y="1482"/>
                  </a:cubicBezTo>
                  <a:cubicBezTo>
                    <a:pt x="7782" y="505"/>
                    <a:pt x="6522" y="1"/>
                    <a:pt x="513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4" name="Google Shape;454;p24"/>
          <p:cNvSpPr/>
          <p:nvPr/>
        </p:nvSpPr>
        <p:spPr>
          <a:xfrm>
            <a:off x="1789939" y="2988168"/>
            <a:ext cx="63846" cy="42570"/>
          </a:xfrm>
          <a:custGeom>
            <a:rect b="b" l="l" r="r" t="t"/>
            <a:pathLst>
              <a:path extrusionOk="0" h="1387" w="2080">
                <a:moveTo>
                  <a:pt x="1" y="1"/>
                </a:moveTo>
                <a:lnTo>
                  <a:pt x="1" y="1387"/>
                </a:lnTo>
                <a:lnTo>
                  <a:pt x="2080" y="1387"/>
                </a:lnTo>
                <a:lnTo>
                  <a:pt x="2080" y="1040"/>
                </a:lnTo>
                <a:cubicBezTo>
                  <a:pt x="2080" y="473"/>
                  <a:pt x="1607" y="1"/>
                  <a:pt x="107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4"/>
          <p:cNvSpPr/>
          <p:nvPr/>
        </p:nvSpPr>
        <p:spPr>
          <a:xfrm>
            <a:off x="1578174" y="2882770"/>
            <a:ext cx="189572" cy="190539"/>
          </a:xfrm>
          <a:custGeom>
            <a:rect b="b" l="l" r="r" t="t"/>
            <a:pathLst>
              <a:path extrusionOk="0" h="6208" w="6176">
                <a:moveTo>
                  <a:pt x="5167" y="1387"/>
                </a:moveTo>
                <a:cubicBezTo>
                  <a:pt x="5608" y="1387"/>
                  <a:pt x="5639" y="2048"/>
                  <a:pt x="5167" y="2048"/>
                </a:cubicBezTo>
                <a:lnTo>
                  <a:pt x="1071" y="2048"/>
                </a:lnTo>
                <a:cubicBezTo>
                  <a:pt x="1053" y="2051"/>
                  <a:pt x="1035" y="2052"/>
                  <a:pt x="1018" y="2052"/>
                </a:cubicBezTo>
                <a:cubicBezTo>
                  <a:pt x="628" y="2052"/>
                  <a:pt x="618" y="1387"/>
                  <a:pt x="1071" y="1387"/>
                </a:cubicBezTo>
                <a:close/>
                <a:moveTo>
                  <a:pt x="5167" y="2773"/>
                </a:moveTo>
                <a:cubicBezTo>
                  <a:pt x="5608" y="2773"/>
                  <a:pt x="5639" y="3435"/>
                  <a:pt x="5167" y="3435"/>
                </a:cubicBezTo>
                <a:lnTo>
                  <a:pt x="1071" y="3435"/>
                </a:lnTo>
                <a:cubicBezTo>
                  <a:pt x="630" y="3435"/>
                  <a:pt x="599" y="2773"/>
                  <a:pt x="1071" y="2773"/>
                </a:cubicBezTo>
                <a:close/>
                <a:moveTo>
                  <a:pt x="5167" y="4159"/>
                </a:moveTo>
                <a:cubicBezTo>
                  <a:pt x="5608" y="4159"/>
                  <a:pt x="5639" y="4821"/>
                  <a:pt x="5167" y="4821"/>
                </a:cubicBezTo>
                <a:lnTo>
                  <a:pt x="1071" y="4821"/>
                </a:lnTo>
                <a:cubicBezTo>
                  <a:pt x="630" y="4821"/>
                  <a:pt x="599" y="4159"/>
                  <a:pt x="1071" y="4159"/>
                </a:cubicBezTo>
                <a:close/>
                <a:moveTo>
                  <a:pt x="347" y="1"/>
                </a:moveTo>
                <a:cubicBezTo>
                  <a:pt x="158" y="1"/>
                  <a:pt x="0" y="158"/>
                  <a:pt x="0" y="379"/>
                </a:cubicBezTo>
                <a:lnTo>
                  <a:pt x="0" y="6207"/>
                </a:lnTo>
                <a:lnTo>
                  <a:pt x="4726" y="6207"/>
                </a:lnTo>
                <a:cubicBezTo>
                  <a:pt x="5041" y="6207"/>
                  <a:pt x="5198" y="5672"/>
                  <a:pt x="5356" y="5420"/>
                </a:cubicBezTo>
                <a:cubicBezTo>
                  <a:pt x="5513" y="5104"/>
                  <a:pt x="5828" y="4884"/>
                  <a:pt x="6175" y="4852"/>
                </a:cubicBezTo>
                <a:lnTo>
                  <a:pt x="6175" y="379"/>
                </a:lnTo>
                <a:cubicBezTo>
                  <a:pt x="6175" y="158"/>
                  <a:pt x="6018" y="1"/>
                  <a:pt x="582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4"/>
          <p:cNvSpPr/>
          <p:nvPr/>
        </p:nvSpPr>
        <p:spPr>
          <a:xfrm>
            <a:off x="1495973" y="2947562"/>
            <a:ext cx="62863" cy="125747"/>
          </a:xfrm>
          <a:custGeom>
            <a:rect b="b" l="l" r="r" t="t"/>
            <a:pathLst>
              <a:path extrusionOk="0" h="4097" w="2048">
                <a:moveTo>
                  <a:pt x="1040" y="0"/>
                </a:moveTo>
                <a:cubicBezTo>
                  <a:pt x="473" y="0"/>
                  <a:pt x="0" y="473"/>
                  <a:pt x="0" y="1009"/>
                </a:cubicBezTo>
                <a:lnTo>
                  <a:pt x="0" y="4096"/>
                </a:lnTo>
                <a:lnTo>
                  <a:pt x="2048" y="4096"/>
                </a:lnTo>
                <a:lnTo>
                  <a:pt x="204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7" name="Google Shape;457;p24"/>
          <p:cNvGrpSpPr/>
          <p:nvPr/>
        </p:nvGrpSpPr>
        <p:grpSpPr>
          <a:xfrm>
            <a:off x="621000" y="2802057"/>
            <a:ext cx="2103900" cy="1538616"/>
            <a:chOff x="746913" y="3006332"/>
            <a:chExt cx="2103900" cy="1538616"/>
          </a:xfrm>
        </p:grpSpPr>
        <p:sp>
          <p:nvSpPr>
            <p:cNvPr id="458" name="Google Shape;458;p24"/>
            <p:cNvSpPr txBox="1"/>
            <p:nvPr/>
          </p:nvSpPr>
          <p:spPr>
            <a:xfrm>
              <a:off x="746913" y="3609250"/>
              <a:ext cx="2103900" cy="253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1800">
                  <a:solidFill>
                    <a:schemeClr val="lt2"/>
                  </a:solidFill>
                  <a:latin typeface="Fira Sans Extra Condensed SemiBold"/>
                  <a:ea typeface="Fira Sans Extra Condensed SemiBold"/>
                  <a:cs typeface="Fira Sans Extra Condensed SemiBold"/>
                  <a:sym typeface="Fira Sans Extra Condensed SemiBold"/>
                </a:rPr>
                <a:t>Redundant Attributes</a:t>
              </a:r>
              <a:endParaRPr sz="1800">
                <a:solidFill>
                  <a:schemeClr val="lt2"/>
                </a:solidFill>
                <a:latin typeface="Fira Sans Extra Condensed SemiBold"/>
                <a:ea typeface="Fira Sans Extra Condensed SemiBold"/>
                <a:cs typeface="Fira Sans Extra Condensed SemiBold"/>
                <a:sym typeface="Fira Sans Extra Condensed SemiBold"/>
              </a:endParaRPr>
            </a:p>
          </p:txBody>
        </p:sp>
        <p:sp>
          <p:nvSpPr>
            <p:cNvPr id="459" name="Google Shape;459;p24"/>
            <p:cNvSpPr txBox="1"/>
            <p:nvPr/>
          </p:nvSpPr>
          <p:spPr>
            <a:xfrm>
              <a:off x="805908" y="3877449"/>
              <a:ext cx="1989900" cy="6675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SzPts val="1200"/>
                <a:buFont typeface="Fira Sans Extra Condensed"/>
                <a:buChar char="●"/>
              </a:pPr>
              <a:r>
                <a:rPr lang="en-GB" sz="1200">
                  <a:latin typeface="Fira Sans Extra Condensed"/>
                  <a:ea typeface="Fira Sans Extra Condensed"/>
                  <a:cs typeface="Fira Sans Extra Condensed"/>
                  <a:sym typeface="Fira Sans Extra Condensed"/>
                </a:rPr>
                <a:t>Address</a:t>
              </a:r>
              <a:endParaRPr sz="1200">
                <a:latin typeface="Fira Sans Extra Condensed"/>
                <a:ea typeface="Fira Sans Extra Condensed"/>
                <a:cs typeface="Fira Sans Extra Condensed"/>
                <a:sym typeface="Fira Sans Extra Condensed"/>
              </a:endParaRPr>
            </a:p>
            <a:p>
              <a:pPr indent="-304800" lvl="0" marL="457200" rtl="0" algn="l">
                <a:spcBef>
                  <a:spcPts val="0"/>
                </a:spcBef>
                <a:spcAft>
                  <a:spcPts val="0"/>
                </a:spcAft>
                <a:buSzPts val="1200"/>
                <a:buFont typeface="Fira Sans Extra Condensed"/>
                <a:buChar char="●"/>
              </a:pPr>
              <a:r>
                <a:rPr lang="en-GB" sz="1200">
                  <a:latin typeface="Fira Sans Extra Condensed"/>
                  <a:ea typeface="Fira Sans Extra Condensed"/>
                  <a:cs typeface="Fira Sans Extra Condensed"/>
                  <a:sym typeface="Fira Sans Extra Condensed"/>
                </a:rPr>
                <a:t>Method</a:t>
              </a:r>
              <a:endParaRPr sz="1200">
                <a:latin typeface="Fira Sans Extra Condensed"/>
                <a:ea typeface="Fira Sans Extra Condensed"/>
                <a:cs typeface="Fira Sans Extra Condensed"/>
                <a:sym typeface="Fira Sans Extra Condensed"/>
              </a:endParaRPr>
            </a:p>
            <a:p>
              <a:pPr indent="-304800" lvl="0" marL="457200" rtl="0" algn="l">
                <a:spcBef>
                  <a:spcPts val="0"/>
                </a:spcBef>
                <a:spcAft>
                  <a:spcPts val="0"/>
                </a:spcAft>
                <a:buSzPts val="1200"/>
                <a:buFont typeface="Fira Sans Extra Condensed"/>
                <a:buChar char="●"/>
              </a:pPr>
              <a:r>
                <a:rPr lang="en-GB" sz="1200">
                  <a:latin typeface="Fira Sans Extra Condensed"/>
                  <a:ea typeface="Fira Sans Extra Condensed"/>
                  <a:cs typeface="Fira Sans Extra Condensed"/>
                  <a:sym typeface="Fira Sans Extra Condensed"/>
                </a:rPr>
                <a:t>Postcode</a:t>
              </a:r>
              <a:endParaRPr sz="1200">
                <a:latin typeface="Fira Sans Extra Condensed"/>
                <a:ea typeface="Fira Sans Extra Condensed"/>
                <a:cs typeface="Fira Sans Extra Condensed"/>
                <a:sym typeface="Fira Sans Extra Condensed"/>
              </a:endParaRPr>
            </a:p>
          </p:txBody>
        </p:sp>
        <p:sp>
          <p:nvSpPr>
            <p:cNvPr id="460" name="Google Shape;460;p24"/>
            <p:cNvSpPr/>
            <p:nvPr/>
          </p:nvSpPr>
          <p:spPr>
            <a:xfrm>
              <a:off x="1544175" y="3006332"/>
              <a:ext cx="513000" cy="513000"/>
            </a:xfrm>
            <a:prstGeom prst="roundRect">
              <a:avLst>
                <a:gd fmla="val 16667" name="adj"/>
              </a:avLst>
            </a:prstGeom>
            <a:gradFill>
              <a:gsLst>
                <a:gs pos="0">
                  <a:schemeClr val="accent2"/>
                </a:gs>
                <a:gs pos="100000">
                  <a:schemeClr val="accent3"/>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Fira Sans Extra Condensed"/>
                <a:ea typeface="Fira Sans Extra Condensed"/>
                <a:cs typeface="Fira Sans Extra Condensed"/>
                <a:sym typeface="Fira Sans Extra Condensed"/>
              </a:endParaRPr>
            </a:p>
          </p:txBody>
        </p:sp>
        <p:sp>
          <p:nvSpPr>
            <p:cNvPr id="461" name="Google Shape;461;p24"/>
            <p:cNvSpPr/>
            <p:nvPr/>
          </p:nvSpPr>
          <p:spPr>
            <a:xfrm>
              <a:off x="1621885" y="3256283"/>
              <a:ext cx="357812" cy="188575"/>
            </a:xfrm>
            <a:custGeom>
              <a:rect b="b" l="l" r="r" t="t"/>
              <a:pathLst>
                <a:path extrusionOk="0" h="6144" w="11657">
                  <a:moveTo>
                    <a:pt x="8948" y="0"/>
                  </a:moveTo>
                  <a:cubicBezTo>
                    <a:pt x="8664" y="0"/>
                    <a:pt x="8506" y="473"/>
                    <a:pt x="8349" y="788"/>
                  </a:cubicBezTo>
                  <a:cubicBezTo>
                    <a:pt x="8191" y="1166"/>
                    <a:pt x="7845" y="1355"/>
                    <a:pt x="7467" y="1355"/>
                  </a:cubicBezTo>
                  <a:lnTo>
                    <a:pt x="0" y="1355"/>
                  </a:lnTo>
                  <a:lnTo>
                    <a:pt x="0" y="5135"/>
                  </a:lnTo>
                  <a:cubicBezTo>
                    <a:pt x="0" y="5671"/>
                    <a:pt x="473" y="6143"/>
                    <a:pt x="1040" y="6143"/>
                  </a:cubicBezTo>
                  <a:lnTo>
                    <a:pt x="10649" y="6143"/>
                  </a:lnTo>
                  <a:cubicBezTo>
                    <a:pt x="11184" y="6143"/>
                    <a:pt x="11657" y="5671"/>
                    <a:pt x="11657" y="5135"/>
                  </a:cubicBezTo>
                  <a:lnTo>
                    <a:pt x="1165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Fira Sans Extra Condensed"/>
                <a:ea typeface="Fira Sans Extra Condensed"/>
                <a:cs typeface="Fira Sans Extra Condensed"/>
                <a:sym typeface="Fira Sans Extra Condensed"/>
              </a:endParaRPr>
            </a:p>
          </p:txBody>
        </p:sp>
      </p:grpSp>
      <p:grpSp>
        <p:nvGrpSpPr>
          <p:cNvPr id="462" name="Google Shape;462;p24"/>
          <p:cNvGrpSpPr/>
          <p:nvPr/>
        </p:nvGrpSpPr>
        <p:grpSpPr>
          <a:xfrm>
            <a:off x="4238704" y="3421886"/>
            <a:ext cx="929208" cy="900963"/>
            <a:chOff x="6330300" y="991275"/>
            <a:chExt cx="1926218" cy="1867668"/>
          </a:xfrm>
        </p:grpSpPr>
        <p:sp>
          <p:nvSpPr>
            <p:cNvPr id="463" name="Google Shape;463;p24"/>
            <p:cNvSpPr/>
            <p:nvPr/>
          </p:nvSpPr>
          <p:spPr>
            <a:xfrm>
              <a:off x="6330300" y="992515"/>
              <a:ext cx="1167739" cy="1393496"/>
            </a:xfrm>
            <a:custGeom>
              <a:rect b="b" l="l" r="r" t="t"/>
              <a:pathLst>
                <a:path extrusionOk="0" h="56195" w="47091">
                  <a:moveTo>
                    <a:pt x="46352" y="1"/>
                  </a:moveTo>
                  <a:cubicBezTo>
                    <a:pt x="46138" y="1"/>
                    <a:pt x="45890" y="72"/>
                    <a:pt x="45626" y="224"/>
                  </a:cubicBezTo>
                  <a:lnTo>
                    <a:pt x="24659" y="12333"/>
                  </a:lnTo>
                  <a:lnTo>
                    <a:pt x="1465" y="25727"/>
                  </a:lnTo>
                  <a:cubicBezTo>
                    <a:pt x="656" y="26179"/>
                    <a:pt x="1" y="27227"/>
                    <a:pt x="1" y="28025"/>
                  </a:cubicBezTo>
                  <a:lnTo>
                    <a:pt x="1" y="55350"/>
                  </a:lnTo>
                  <a:cubicBezTo>
                    <a:pt x="1" y="55893"/>
                    <a:pt x="295" y="56195"/>
                    <a:pt x="734" y="56195"/>
                  </a:cubicBezTo>
                  <a:cubicBezTo>
                    <a:pt x="949" y="56195"/>
                    <a:pt x="1199" y="56122"/>
                    <a:pt x="1465" y="55969"/>
                  </a:cubicBezTo>
                  <a:lnTo>
                    <a:pt x="16491" y="47301"/>
                  </a:lnTo>
                  <a:lnTo>
                    <a:pt x="45626" y="30478"/>
                  </a:lnTo>
                  <a:cubicBezTo>
                    <a:pt x="46435" y="30013"/>
                    <a:pt x="47090" y="28977"/>
                    <a:pt x="47090" y="28168"/>
                  </a:cubicBezTo>
                  <a:lnTo>
                    <a:pt x="47090" y="843"/>
                  </a:lnTo>
                  <a:cubicBezTo>
                    <a:pt x="47090" y="306"/>
                    <a:pt x="46793" y="1"/>
                    <a:pt x="46352" y="1"/>
                  </a:cubicBezTo>
                  <a:close/>
                </a:path>
              </a:pathLst>
            </a:custGeom>
            <a:gradFill>
              <a:gsLst>
                <a:gs pos="0">
                  <a:schemeClr val="accent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24"/>
            <p:cNvSpPr/>
            <p:nvPr/>
          </p:nvSpPr>
          <p:spPr>
            <a:xfrm>
              <a:off x="6335929" y="991275"/>
              <a:ext cx="1167714" cy="1405374"/>
            </a:xfrm>
            <a:custGeom>
              <a:rect b="b" l="l" r="r" t="t"/>
              <a:pathLst>
                <a:path extrusionOk="0" h="56674" w="47090">
                  <a:moveTo>
                    <a:pt x="0" y="28265"/>
                  </a:moveTo>
                  <a:lnTo>
                    <a:pt x="0" y="55590"/>
                  </a:lnTo>
                  <a:cubicBezTo>
                    <a:pt x="0" y="56388"/>
                    <a:pt x="655" y="56674"/>
                    <a:pt x="1465" y="56209"/>
                  </a:cubicBezTo>
                  <a:lnTo>
                    <a:pt x="16490" y="47530"/>
                  </a:lnTo>
                  <a:lnTo>
                    <a:pt x="45625" y="30718"/>
                  </a:lnTo>
                  <a:cubicBezTo>
                    <a:pt x="46435" y="30254"/>
                    <a:pt x="47089" y="29206"/>
                    <a:pt x="47089" y="28408"/>
                  </a:cubicBezTo>
                  <a:lnTo>
                    <a:pt x="47089" y="1084"/>
                  </a:lnTo>
                  <a:cubicBezTo>
                    <a:pt x="47089" y="274"/>
                    <a:pt x="46435" y="0"/>
                    <a:pt x="45625" y="464"/>
                  </a:cubicBezTo>
                  <a:lnTo>
                    <a:pt x="24658" y="12573"/>
                  </a:lnTo>
                  <a:lnTo>
                    <a:pt x="1465" y="25968"/>
                  </a:lnTo>
                  <a:cubicBezTo>
                    <a:pt x="655" y="26420"/>
                    <a:pt x="0" y="27456"/>
                    <a:pt x="0" y="28265"/>
                  </a:cubicBezTo>
                  <a:close/>
                </a:path>
              </a:pathLst>
            </a:custGeom>
            <a:gradFill>
              <a:gsLst>
                <a:gs pos="0">
                  <a:schemeClr val="accent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4"/>
            <p:cNvSpPr/>
            <p:nvPr/>
          </p:nvSpPr>
          <p:spPr>
            <a:xfrm>
              <a:off x="6341533" y="995986"/>
              <a:ext cx="1167714" cy="1405398"/>
            </a:xfrm>
            <a:custGeom>
              <a:rect b="b" l="l" r="r" t="t"/>
              <a:pathLst>
                <a:path extrusionOk="0" h="56675" w="47090">
                  <a:moveTo>
                    <a:pt x="0" y="28266"/>
                  </a:moveTo>
                  <a:lnTo>
                    <a:pt x="0" y="55591"/>
                  </a:lnTo>
                  <a:cubicBezTo>
                    <a:pt x="0" y="56388"/>
                    <a:pt x="655" y="56674"/>
                    <a:pt x="1465" y="56210"/>
                  </a:cubicBezTo>
                  <a:lnTo>
                    <a:pt x="16502" y="47530"/>
                  </a:lnTo>
                  <a:lnTo>
                    <a:pt x="45625" y="30707"/>
                  </a:lnTo>
                  <a:cubicBezTo>
                    <a:pt x="46435" y="30242"/>
                    <a:pt x="47090" y="29207"/>
                    <a:pt x="47090" y="28409"/>
                  </a:cubicBezTo>
                  <a:lnTo>
                    <a:pt x="47090" y="1084"/>
                  </a:lnTo>
                  <a:cubicBezTo>
                    <a:pt x="47090" y="274"/>
                    <a:pt x="46435" y="1"/>
                    <a:pt x="45625" y="465"/>
                  </a:cubicBezTo>
                  <a:lnTo>
                    <a:pt x="24658" y="12562"/>
                  </a:lnTo>
                  <a:lnTo>
                    <a:pt x="1465" y="25956"/>
                  </a:lnTo>
                  <a:cubicBezTo>
                    <a:pt x="655" y="26420"/>
                    <a:pt x="0" y="27456"/>
                    <a:pt x="0" y="28266"/>
                  </a:cubicBezTo>
                  <a:close/>
                </a:path>
              </a:pathLst>
            </a:custGeom>
            <a:gradFill>
              <a:gsLst>
                <a:gs pos="0">
                  <a:schemeClr val="accent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24"/>
            <p:cNvSpPr/>
            <p:nvPr/>
          </p:nvSpPr>
          <p:spPr>
            <a:xfrm>
              <a:off x="6374289" y="1060060"/>
              <a:ext cx="1108374" cy="1293785"/>
            </a:xfrm>
            <a:custGeom>
              <a:rect b="b" l="l" r="r" t="t"/>
              <a:pathLst>
                <a:path extrusionOk="0" h="52174" w="44697">
                  <a:moveTo>
                    <a:pt x="44697" y="0"/>
                  </a:moveTo>
                  <a:lnTo>
                    <a:pt x="1" y="25837"/>
                  </a:lnTo>
                  <a:lnTo>
                    <a:pt x="1" y="52173"/>
                  </a:lnTo>
                  <a:lnTo>
                    <a:pt x="44673" y="26194"/>
                  </a:lnTo>
                  <a:lnTo>
                    <a:pt x="44697" y="0"/>
                  </a:lnTo>
                  <a:close/>
                </a:path>
              </a:pathLst>
            </a:custGeom>
            <a:gradFill>
              <a:gsLst>
                <a:gs pos="0">
                  <a:schemeClr val="accent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4"/>
            <p:cNvSpPr/>
            <p:nvPr/>
          </p:nvSpPr>
          <p:spPr>
            <a:xfrm>
              <a:off x="6374289" y="1062713"/>
              <a:ext cx="1108671" cy="1284932"/>
            </a:xfrm>
            <a:custGeom>
              <a:rect b="b" l="l" r="r" t="t"/>
              <a:pathLst>
                <a:path extrusionOk="0" h="51817" w="44709">
                  <a:moveTo>
                    <a:pt x="1" y="25801"/>
                  </a:moveTo>
                  <a:lnTo>
                    <a:pt x="1" y="51661"/>
                  </a:lnTo>
                  <a:cubicBezTo>
                    <a:pt x="1" y="51757"/>
                    <a:pt x="108" y="51816"/>
                    <a:pt x="203" y="51769"/>
                  </a:cubicBezTo>
                  <a:lnTo>
                    <a:pt x="44637" y="26075"/>
                  </a:lnTo>
                  <a:cubicBezTo>
                    <a:pt x="44685" y="26063"/>
                    <a:pt x="44709" y="26015"/>
                    <a:pt x="44709" y="25968"/>
                  </a:cubicBezTo>
                  <a:lnTo>
                    <a:pt x="44673" y="167"/>
                  </a:lnTo>
                  <a:cubicBezTo>
                    <a:pt x="44673" y="60"/>
                    <a:pt x="44566" y="0"/>
                    <a:pt x="44471" y="48"/>
                  </a:cubicBezTo>
                  <a:lnTo>
                    <a:pt x="72" y="25682"/>
                  </a:lnTo>
                  <a:cubicBezTo>
                    <a:pt x="25" y="25706"/>
                    <a:pt x="1" y="25754"/>
                    <a:pt x="1" y="25801"/>
                  </a:cubicBezTo>
                  <a:close/>
                </a:path>
              </a:pathLst>
            </a:custGeom>
            <a:gradFill>
              <a:gsLst>
                <a:gs pos="0">
                  <a:schemeClr val="accent2"/>
                </a:gs>
                <a:gs pos="100000">
                  <a:schemeClr val="accent3"/>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24"/>
            <p:cNvSpPr/>
            <p:nvPr/>
          </p:nvSpPr>
          <p:spPr>
            <a:xfrm>
              <a:off x="6370470" y="1739083"/>
              <a:ext cx="1886048" cy="1095678"/>
            </a:xfrm>
            <a:custGeom>
              <a:rect b="b" l="l" r="r" t="t"/>
              <a:pathLst>
                <a:path extrusionOk="0" h="44185" w="76058">
                  <a:moveTo>
                    <a:pt x="0" y="26885"/>
                  </a:moveTo>
                  <a:lnTo>
                    <a:pt x="0" y="26968"/>
                  </a:lnTo>
                  <a:cubicBezTo>
                    <a:pt x="12" y="27313"/>
                    <a:pt x="238" y="27659"/>
                    <a:pt x="691" y="27921"/>
                  </a:cubicBezTo>
                  <a:lnTo>
                    <a:pt x="27932" y="43649"/>
                  </a:lnTo>
                  <a:cubicBezTo>
                    <a:pt x="28873" y="44185"/>
                    <a:pt x="30397" y="44185"/>
                    <a:pt x="31337" y="43649"/>
                  </a:cubicBezTo>
                  <a:lnTo>
                    <a:pt x="75355" y="18229"/>
                  </a:lnTo>
                  <a:cubicBezTo>
                    <a:pt x="75819" y="17967"/>
                    <a:pt x="76045" y="17634"/>
                    <a:pt x="76057" y="17288"/>
                  </a:cubicBezTo>
                  <a:lnTo>
                    <a:pt x="76057" y="17205"/>
                  </a:lnTo>
                  <a:cubicBezTo>
                    <a:pt x="76045" y="16872"/>
                    <a:pt x="75807" y="16526"/>
                    <a:pt x="75355" y="16264"/>
                  </a:cubicBezTo>
                  <a:lnTo>
                    <a:pt x="48125" y="548"/>
                  </a:lnTo>
                  <a:cubicBezTo>
                    <a:pt x="47185" y="1"/>
                    <a:pt x="45661" y="1"/>
                    <a:pt x="44720" y="548"/>
                  </a:cubicBezTo>
                  <a:lnTo>
                    <a:pt x="691" y="25956"/>
                  </a:lnTo>
                  <a:cubicBezTo>
                    <a:pt x="250" y="26218"/>
                    <a:pt x="12" y="26551"/>
                    <a:pt x="0" y="26885"/>
                  </a:cubicBezTo>
                  <a:close/>
                </a:path>
              </a:pathLst>
            </a:custGeom>
            <a:gradFill>
              <a:gsLst>
                <a:gs pos="0">
                  <a:schemeClr val="accent1"/>
                </a:gs>
                <a:gs pos="100000">
                  <a:schemeClr val="accent2"/>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24"/>
            <p:cNvSpPr/>
            <p:nvPr/>
          </p:nvSpPr>
          <p:spPr>
            <a:xfrm>
              <a:off x="6515428" y="1816720"/>
              <a:ext cx="1422806" cy="824071"/>
            </a:xfrm>
            <a:custGeom>
              <a:rect b="b" l="l" r="r" t="t"/>
              <a:pathLst>
                <a:path extrusionOk="0" h="33232" w="57377">
                  <a:moveTo>
                    <a:pt x="60" y="23468"/>
                  </a:moveTo>
                  <a:cubicBezTo>
                    <a:pt x="119" y="23670"/>
                    <a:pt x="262" y="23837"/>
                    <a:pt x="464" y="23932"/>
                  </a:cubicBezTo>
                  <a:lnTo>
                    <a:pt x="16014" y="32910"/>
                  </a:lnTo>
                  <a:cubicBezTo>
                    <a:pt x="16633" y="33231"/>
                    <a:pt x="17383" y="33231"/>
                    <a:pt x="18002" y="32910"/>
                  </a:cubicBezTo>
                  <a:lnTo>
                    <a:pt x="56924" y="10443"/>
                  </a:lnTo>
                  <a:cubicBezTo>
                    <a:pt x="57114" y="10347"/>
                    <a:pt x="57257" y="10181"/>
                    <a:pt x="57317" y="9966"/>
                  </a:cubicBezTo>
                  <a:cubicBezTo>
                    <a:pt x="57376" y="9728"/>
                    <a:pt x="57245" y="9478"/>
                    <a:pt x="56924" y="9288"/>
                  </a:cubicBezTo>
                  <a:lnTo>
                    <a:pt x="41374" y="310"/>
                  </a:lnTo>
                  <a:cubicBezTo>
                    <a:pt x="40743" y="1"/>
                    <a:pt x="40005" y="1"/>
                    <a:pt x="39386" y="310"/>
                  </a:cubicBezTo>
                  <a:lnTo>
                    <a:pt x="464" y="22789"/>
                  </a:lnTo>
                  <a:cubicBezTo>
                    <a:pt x="143" y="22968"/>
                    <a:pt x="0" y="23218"/>
                    <a:pt x="60" y="23468"/>
                  </a:cubicBezTo>
                  <a:close/>
                </a:path>
              </a:pathLst>
            </a:custGeom>
            <a:gradFill>
              <a:gsLst>
                <a:gs pos="0">
                  <a:schemeClr val="accent1"/>
                </a:gs>
                <a:gs pos="100000">
                  <a:schemeClr val="dk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24"/>
            <p:cNvSpPr/>
            <p:nvPr/>
          </p:nvSpPr>
          <p:spPr>
            <a:xfrm>
              <a:off x="7288918" y="2266650"/>
              <a:ext cx="544751" cy="315350"/>
            </a:xfrm>
            <a:custGeom>
              <a:rect b="b" l="l" r="r" t="t"/>
              <a:pathLst>
                <a:path extrusionOk="0" h="12717" w="21968">
                  <a:moveTo>
                    <a:pt x="36" y="7835"/>
                  </a:moveTo>
                  <a:cubicBezTo>
                    <a:pt x="60" y="7931"/>
                    <a:pt x="131" y="8002"/>
                    <a:pt x="215" y="8038"/>
                  </a:cubicBezTo>
                  <a:lnTo>
                    <a:pt x="8073" y="12574"/>
                  </a:lnTo>
                  <a:cubicBezTo>
                    <a:pt x="8359" y="12717"/>
                    <a:pt x="8692" y="12717"/>
                    <a:pt x="8978" y="12574"/>
                  </a:cubicBezTo>
                  <a:lnTo>
                    <a:pt x="21753" y="5204"/>
                  </a:lnTo>
                  <a:cubicBezTo>
                    <a:pt x="21837" y="5156"/>
                    <a:pt x="21896" y="5085"/>
                    <a:pt x="21932" y="5002"/>
                  </a:cubicBezTo>
                  <a:cubicBezTo>
                    <a:pt x="21968" y="4883"/>
                    <a:pt x="21908" y="4763"/>
                    <a:pt x="21753" y="4680"/>
                  </a:cubicBezTo>
                  <a:lnTo>
                    <a:pt x="13895" y="144"/>
                  </a:lnTo>
                  <a:cubicBezTo>
                    <a:pt x="13609" y="1"/>
                    <a:pt x="13276" y="1"/>
                    <a:pt x="12990" y="144"/>
                  </a:cubicBezTo>
                  <a:lnTo>
                    <a:pt x="215" y="7514"/>
                  </a:lnTo>
                  <a:cubicBezTo>
                    <a:pt x="60" y="7609"/>
                    <a:pt x="1" y="7728"/>
                    <a:pt x="36" y="7835"/>
                  </a:cubicBezTo>
                  <a:close/>
                </a:path>
              </a:pathLst>
            </a:custGeom>
            <a:solidFill>
              <a:srgbClr val="2D184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24"/>
            <p:cNvSpPr/>
            <p:nvPr/>
          </p:nvSpPr>
          <p:spPr>
            <a:xfrm>
              <a:off x="7289811" y="2269625"/>
              <a:ext cx="544156" cy="312374"/>
            </a:xfrm>
            <a:custGeom>
              <a:rect b="b" l="l" r="r" t="t"/>
              <a:pathLst>
                <a:path extrusionOk="0" h="12597" w="21944">
                  <a:moveTo>
                    <a:pt x="0" y="7715"/>
                  </a:moveTo>
                  <a:cubicBezTo>
                    <a:pt x="24" y="7811"/>
                    <a:pt x="95" y="7882"/>
                    <a:pt x="179" y="7918"/>
                  </a:cubicBezTo>
                  <a:lnTo>
                    <a:pt x="8037" y="12454"/>
                  </a:lnTo>
                  <a:cubicBezTo>
                    <a:pt x="8323" y="12597"/>
                    <a:pt x="8656" y="12597"/>
                    <a:pt x="8942" y="12454"/>
                  </a:cubicBezTo>
                  <a:lnTo>
                    <a:pt x="21717" y="5084"/>
                  </a:lnTo>
                  <a:cubicBezTo>
                    <a:pt x="21943" y="5048"/>
                    <a:pt x="21943" y="4715"/>
                    <a:pt x="21717" y="4679"/>
                  </a:cubicBezTo>
                  <a:lnTo>
                    <a:pt x="13859" y="143"/>
                  </a:lnTo>
                  <a:cubicBezTo>
                    <a:pt x="13573" y="0"/>
                    <a:pt x="13240" y="0"/>
                    <a:pt x="12954" y="143"/>
                  </a:cubicBezTo>
                  <a:lnTo>
                    <a:pt x="179" y="7513"/>
                  </a:lnTo>
                  <a:cubicBezTo>
                    <a:pt x="95" y="7560"/>
                    <a:pt x="24" y="7632"/>
                    <a:pt x="0" y="7715"/>
                  </a:cubicBezTo>
                  <a:close/>
                </a:path>
              </a:pathLst>
            </a:custGeom>
            <a:gradFill>
              <a:gsLst>
                <a:gs pos="0">
                  <a:schemeClr val="accent1"/>
                </a:gs>
                <a:gs pos="100000">
                  <a:schemeClr val="dk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24"/>
            <p:cNvSpPr/>
            <p:nvPr/>
          </p:nvSpPr>
          <p:spPr>
            <a:xfrm>
              <a:off x="6540819" y="1834152"/>
              <a:ext cx="1385312" cy="781543"/>
            </a:xfrm>
            <a:custGeom>
              <a:rect b="b" l="l" r="r" t="t"/>
              <a:pathLst>
                <a:path extrusionOk="0" h="31517" w="55865">
                  <a:moveTo>
                    <a:pt x="4584" y="25456"/>
                  </a:moveTo>
                  <a:cubicBezTo>
                    <a:pt x="4441" y="25527"/>
                    <a:pt x="4274" y="25527"/>
                    <a:pt x="4132" y="25456"/>
                  </a:cubicBezTo>
                  <a:lnTo>
                    <a:pt x="2238" y="24360"/>
                  </a:lnTo>
                  <a:cubicBezTo>
                    <a:pt x="2119" y="24313"/>
                    <a:pt x="2119" y="24146"/>
                    <a:pt x="2238" y="24110"/>
                  </a:cubicBezTo>
                  <a:lnTo>
                    <a:pt x="4560" y="22765"/>
                  </a:lnTo>
                  <a:cubicBezTo>
                    <a:pt x="4703" y="22694"/>
                    <a:pt x="4870" y="22694"/>
                    <a:pt x="5013" y="22765"/>
                  </a:cubicBezTo>
                  <a:lnTo>
                    <a:pt x="6906" y="23860"/>
                  </a:lnTo>
                  <a:cubicBezTo>
                    <a:pt x="7025" y="23908"/>
                    <a:pt x="7025" y="24075"/>
                    <a:pt x="6906" y="24122"/>
                  </a:cubicBezTo>
                  <a:close/>
                  <a:moveTo>
                    <a:pt x="44089" y="2655"/>
                  </a:moveTo>
                  <a:cubicBezTo>
                    <a:pt x="44208" y="2608"/>
                    <a:pt x="44208" y="2441"/>
                    <a:pt x="44089" y="2394"/>
                  </a:cubicBezTo>
                  <a:lnTo>
                    <a:pt x="42196" y="1298"/>
                  </a:lnTo>
                  <a:cubicBezTo>
                    <a:pt x="42053" y="1227"/>
                    <a:pt x="41886" y="1227"/>
                    <a:pt x="41743" y="1298"/>
                  </a:cubicBezTo>
                  <a:lnTo>
                    <a:pt x="36778" y="4168"/>
                  </a:lnTo>
                  <a:cubicBezTo>
                    <a:pt x="36659" y="4203"/>
                    <a:pt x="36659" y="4382"/>
                    <a:pt x="36778" y="4418"/>
                  </a:cubicBezTo>
                  <a:lnTo>
                    <a:pt x="38672" y="5513"/>
                  </a:lnTo>
                  <a:cubicBezTo>
                    <a:pt x="38814" y="5584"/>
                    <a:pt x="38981" y="5584"/>
                    <a:pt x="39124" y="5513"/>
                  </a:cubicBezTo>
                  <a:close/>
                  <a:moveTo>
                    <a:pt x="46684" y="4144"/>
                  </a:moveTo>
                  <a:cubicBezTo>
                    <a:pt x="46804" y="4108"/>
                    <a:pt x="46804" y="3929"/>
                    <a:pt x="46684" y="3894"/>
                  </a:cubicBezTo>
                  <a:lnTo>
                    <a:pt x="44791" y="2798"/>
                  </a:lnTo>
                  <a:cubicBezTo>
                    <a:pt x="44649" y="2727"/>
                    <a:pt x="44482" y="2727"/>
                    <a:pt x="44339" y="2798"/>
                  </a:cubicBezTo>
                  <a:lnTo>
                    <a:pt x="40684" y="4918"/>
                  </a:lnTo>
                  <a:cubicBezTo>
                    <a:pt x="40553" y="4953"/>
                    <a:pt x="40553" y="5132"/>
                    <a:pt x="40684" y="5180"/>
                  </a:cubicBezTo>
                  <a:lnTo>
                    <a:pt x="42577" y="6263"/>
                  </a:lnTo>
                  <a:cubicBezTo>
                    <a:pt x="42720" y="6334"/>
                    <a:pt x="42874" y="6334"/>
                    <a:pt x="43017" y="6263"/>
                  </a:cubicBezTo>
                  <a:close/>
                  <a:moveTo>
                    <a:pt x="49375" y="5703"/>
                  </a:moveTo>
                  <a:cubicBezTo>
                    <a:pt x="49494" y="5656"/>
                    <a:pt x="49494" y="5489"/>
                    <a:pt x="49375" y="5441"/>
                  </a:cubicBezTo>
                  <a:lnTo>
                    <a:pt x="47470" y="4346"/>
                  </a:lnTo>
                  <a:cubicBezTo>
                    <a:pt x="47327" y="4275"/>
                    <a:pt x="47173" y="4275"/>
                    <a:pt x="47030" y="4346"/>
                  </a:cubicBezTo>
                  <a:lnTo>
                    <a:pt x="41398" y="7597"/>
                  </a:lnTo>
                  <a:cubicBezTo>
                    <a:pt x="41267" y="7644"/>
                    <a:pt x="41267" y="7811"/>
                    <a:pt x="41398" y="7858"/>
                  </a:cubicBezTo>
                  <a:lnTo>
                    <a:pt x="43291" y="8954"/>
                  </a:lnTo>
                  <a:cubicBezTo>
                    <a:pt x="43434" y="9025"/>
                    <a:pt x="43589" y="9025"/>
                    <a:pt x="43732" y="8954"/>
                  </a:cubicBezTo>
                  <a:close/>
                  <a:moveTo>
                    <a:pt x="52054" y="7251"/>
                  </a:moveTo>
                  <a:cubicBezTo>
                    <a:pt x="52173" y="7216"/>
                    <a:pt x="52173" y="7037"/>
                    <a:pt x="52054" y="6989"/>
                  </a:cubicBezTo>
                  <a:lnTo>
                    <a:pt x="50149" y="5894"/>
                  </a:lnTo>
                  <a:cubicBezTo>
                    <a:pt x="50006" y="5822"/>
                    <a:pt x="49852" y="5822"/>
                    <a:pt x="49709" y="5894"/>
                  </a:cubicBezTo>
                  <a:lnTo>
                    <a:pt x="42744" y="9918"/>
                  </a:lnTo>
                  <a:cubicBezTo>
                    <a:pt x="42624" y="9954"/>
                    <a:pt x="42624" y="10133"/>
                    <a:pt x="42744" y="10168"/>
                  </a:cubicBezTo>
                  <a:lnTo>
                    <a:pt x="44637" y="11264"/>
                  </a:lnTo>
                  <a:cubicBezTo>
                    <a:pt x="44779" y="11335"/>
                    <a:pt x="44946" y="11335"/>
                    <a:pt x="45089" y="11264"/>
                  </a:cubicBezTo>
                  <a:close/>
                  <a:moveTo>
                    <a:pt x="10823" y="24849"/>
                  </a:moveTo>
                  <a:cubicBezTo>
                    <a:pt x="10942" y="24801"/>
                    <a:pt x="10942" y="24634"/>
                    <a:pt x="10823" y="24587"/>
                  </a:cubicBezTo>
                  <a:lnTo>
                    <a:pt x="8930" y="23491"/>
                  </a:lnTo>
                  <a:cubicBezTo>
                    <a:pt x="8787" y="23420"/>
                    <a:pt x="8620" y="23420"/>
                    <a:pt x="8477" y="23491"/>
                  </a:cubicBezTo>
                  <a:lnTo>
                    <a:pt x="4834" y="25611"/>
                  </a:lnTo>
                  <a:cubicBezTo>
                    <a:pt x="4715" y="25646"/>
                    <a:pt x="4715" y="25813"/>
                    <a:pt x="4834" y="25861"/>
                  </a:cubicBezTo>
                  <a:lnTo>
                    <a:pt x="6727" y="26956"/>
                  </a:lnTo>
                  <a:cubicBezTo>
                    <a:pt x="6870" y="27027"/>
                    <a:pt x="7037" y="27027"/>
                    <a:pt x="7180" y="26956"/>
                  </a:cubicBezTo>
                  <a:close/>
                  <a:moveTo>
                    <a:pt x="14085" y="25968"/>
                  </a:moveTo>
                  <a:cubicBezTo>
                    <a:pt x="14204" y="25920"/>
                    <a:pt x="14204" y="25754"/>
                    <a:pt x="14085" y="25706"/>
                  </a:cubicBezTo>
                  <a:lnTo>
                    <a:pt x="12180" y="24611"/>
                  </a:lnTo>
                  <a:cubicBezTo>
                    <a:pt x="12037" y="24539"/>
                    <a:pt x="11883" y="24539"/>
                    <a:pt x="11740" y="24611"/>
                  </a:cubicBezTo>
                  <a:lnTo>
                    <a:pt x="7418" y="27099"/>
                  </a:lnTo>
                  <a:cubicBezTo>
                    <a:pt x="7299" y="27147"/>
                    <a:pt x="7299" y="27313"/>
                    <a:pt x="7418" y="27361"/>
                  </a:cubicBezTo>
                  <a:lnTo>
                    <a:pt x="9323" y="28456"/>
                  </a:lnTo>
                  <a:cubicBezTo>
                    <a:pt x="9454" y="28528"/>
                    <a:pt x="9620" y="28528"/>
                    <a:pt x="9763" y="28456"/>
                  </a:cubicBezTo>
                  <a:close/>
                  <a:moveTo>
                    <a:pt x="17967" y="26706"/>
                  </a:moveTo>
                  <a:cubicBezTo>
                    <a:pt x="18086" y="26658"/>
                    <a:pt x="18086" y="26492"/>
                    <a:pt x="17967" y="26444"/>
                  </a:cubicBezTo>
                  <a:lnTo>
                    <a:pt x="16074" y="25349"/>
                  </a:lnTo>
                  <a:cubicBezTo>
                    <a:pt x="15931" y="25289"/>
                    <a:pt x="15764" y="25289"/>
                    <a:pt x="15633" y="25349"/>
                  </a:cubicBezTo>
                  <a:lnTo>
                    <a:pt x="10013" y="28599"/>
                  </a:lnTo>
                  <a:cubicBezTo>
                    <a:pt x="9894" y="28635"/>
                    <a:pt x="9894" y="28813"/>
                    <a:pt x="10013" y="28849"/>
                  </a:cubicBezTo>
                  <a:lnTo>
                    <a:pt x="11930" y="29956"/>
                  </a:lnTo>
                  <a:cubicBezTo>
                    <a:pt x="12061" y="30028"/>
                    <a:pt x="12228" y="30028"/>
                    <a:pt x="12371" y="29956"/>
                  </a:cubicBezTo>
                  <a:close/>
                  <a:moveTo>
                    <a:pt x="17919" y="29730"/>
                  </a:moveTo>
                  <a:cubicBezTo>
                    <a:pt x="18038" y="29683"/>
                    <a:pt x="18038" y="29516"/>
                    <a:pt x="17919" y="29468"/>
                  </a:cubicBezTo>
                  <a:lnTo>
                    <a:pt x="16026" y="28373"/>
                  </a:lnTo>
                  <a:cubicBezTo>
                    <a:pt x="15883" y="28313"/>
                    <a:pt x="15716" y="28313"/>
                    <a:pt x="15573" y="28373"/>
                  </a:cubicBezTo>
                  <a:lnTo>
                    <a:pt x="12597" y="30087"/>
                  </a:lnTo>
                  <a:cubicBezTo>
                    <a:pt x="12478" y="30135"/>
                    <a:pt x="12478" y="30302"/>
                    <a:pt x="12597" y="30349"/>
                  </a:cubicBezTo>
                  <a:lnTo>
                    <a:pt x="14502" y="31445"/>
                  </a:lnTo>
                  <a:cubicBezTo>
                    <a:pt x="14633" y="31516"/>
                    <a:pt x="14800" y="31516"/>
                    <a:pt x="14942" y="31445"/>
                  </a:cubicBezTo>
                  <a:close/>
                  <a:moveTo>
                    <a:pt x="38850" y="17657"/>
                  </a:moveTo>
                  <a:cubicBezTo>
                    <a:pt x="38969" y="17610"/>
                    <a:pt x="38969" y="17443"/>
                    <a:pt x="38850" y="17395"/>
                  </a:cubicBezTo>
                  <a:lnTo>
                    <a:pt x="36957" y="16300"/>
                  </a:lnTo>
                  <a:cubicBezTo>
                    <a:pt x="36814" y="16229"/>
                    <a:pt x="36648" y="16229"/>
                    <a:pt x="36505" y="16300"/>
                  </a:cubicBezTo>
                  <a:lnTo>
                    <a:pt x="24098" y="23468"/>
                  </a:lnTo>
                  <a:cubicBezTo>
                    <a:pt x="23979" y="23515"/>
                    <a:pt x="23979" y="23682"/>
                    <a:pt x="24098" y="23729"/>
                  </a:cubicBezTo>
                  <a:lnTo>
                    <a:pt x="26003" y="24825"/>
                  </a:lnTo>
                  <a:cubicBezTo>
                    <a:pt x="26134" y="24884"/>
                    <a:pt x="26301" y="24884"/>
                    <a:pt x="26444" y="24825"/>
                  </a:cubicBezTo>
                  <a:close/>
                  <a:moveTo>
                    <a:pt x="3751" y="22944"/>
                  </a:moveTo>
                  <a:cubicBezTo>
                    <a:pt x="3870" y="22896"/>
                    <a:pt x="3870" y="22729"/>
                    <a:pt x="3751" y="22682"/>
                  </a:cubicBezTo>
                  <a:lnTo>
                    <a:pt x="2322" y="21860"/>
                  </a:lnTo>
                  <a:cubicBezTo>
                    <a:pt x="2179" y="21789"/>
                    <a:pt x="2024" y="21789"/>
                    <a:pt x="1881" y="21860"/>
                  </a:cubicBezTo>
                  <a:lnTo>
                    <a:pt x="119" y="22884"/>
                  </a:lnTo>
                  <a:cubicBezTo>
                    <a:pt x="0" y="22920"/>
                    <a:pt x="0" y="23098"/>
                    <a:pt x="119" y="23134"/>
                  </a:cubicBezTo>
                  <a:lnTo>
                    <a:pt x="1536" y="23968"/>
                  </a:lnTo>
                  <a:cubicBezTo>
                    <a:pt x="1679" y="24027"/>
                    <a:pt x="1846" y="24027"/>
                    <a:pt x="1988" y="23968"/>
                  </a:cubicBezTo>
                  <a:close/>
                  <a:moveTo>
                    <a:pt x="6215" y="21527"/>
                  </a:moveTo>
                  <a:cubicBezTo>
                    <a:pt x="6334" y="21479"/>
                    <a:pt x="6334" y="21301"/>
                    <a:pt x="6215" y="21265"/>
                  </a:cubicBezTo>
                  <a:lnTo>
                    <a:pt x="4786" y="20443"/>
                  </a:lnTo>
                  <a:cubicBezTo>
                    <a:pt x="4644" y="20372"/>
                    <a:pt x="4477" y="20372"/>
                    <a:pt x="4334" y="20443"/>
                  </a:cubicBezTo>
                  <a:lnTo>
                    <a:pt x="2572" y="21467"/>
                  </a:lnTo>
                  <a:cubicBezTo>
                    <a:pt x="2453" y="21503"/>
                    <a:pt x="2453" y="21670"/>
                    <a:pt x="2572" y="21717"/>
                  </a:cubicBezTo>
                  <a:lnTo>
                    <a:pt x="4001" y="22539"/>
                  </a:lnTo>
                  <a:cubicBezTo>
                    <a:pt x="4132" y="22610"/>
                    <a:pt x="4298" y="22610"/>
                    <a:pt x="4441" y="22539"/>
                  </a:cubicBezTo>
                  <a:close/>
                  <a:moveTo>
                    <a:pt x="8549" y="20169"/>
                  </a:moveTo>
                  <a:cubicBezTo>
                    <a:pt x="8668" y="20134"/>
                    <a:pt x="8668" y="19955"/>
                    <a:pt x="8549" y="19919"/>
                  </a:cubicBezTo>
                  <a:lnTo>
                    <a:pt x="7120" y="19098"/>
                  </a:lnTo>
                  <a:cubicBezTo>
                    <a:pt x="6977" y="19015"/>
                    <a:pt x="6822" y="19015"/>
                    <a:pt x="6679" y="19098"/>
                  </a:cubicBezTo>
                  <a:lnTo>
                    <a:pt x="4917" y="20110"/>
                  </a:lnTo>
                  <a:cubicBezTo>
                    <a:pt x="4786" y="20146"/>
                    <a:pt x="4786" y="20324"/>
                    <a:pt x="4917" y="20372"/>
                  </a:cubicBezTo>
                  <a:lnTo>
                    <a:pt x="6334" y="21193"/>
                  </a:lnTo>
                  <a:cubicBezTo>
                    <a:pt x="6477" y="21265"/>
                    <a:pt x="6644" y="21265"/>
                    <a:pt x="6787" y="21193"/>
                  </a:cubicBezTo>
                  <a:close/>
                  <a:moveTo>
                    <a:pt x="10882" y="18824"/>
                  </a:moveTo>
                  <a:cubicBezTo>
                    <a:pt x="11001" y="18776"/>
                    <a:pt x="11001" y="18610"/>
                    <a:pt x="10882" y="18562"/>
                  </a:cubicBezTo>
                  <a:lnTo>
                    <a:pt x="9454" y="17741"/>
                  </a:lnTo>
                  <a:cubicBezTo>
                    <a:pt x="9311" y="17669"/>
                    <a:pt x="9156" y="17669"/>
                    <a:pt x="9013" y="17741"/>
                  </a:cubicBezTo>
                  <a:lnTo>
                    <a:pt x="7251" y="18765"/>
                  </a:lnTo>
                  <a:cubicBezTo>
                    <a:pt x="7132" y="18800"/>
                    <a:pt x="7132" y="18967"/>
                    <a:pt x="7251" y="19015"/>
                  </a:cubicBezTo>
                  <a:lnTo>
                    <a:pt x="8680" y="19836"/>
                  </a:lnTo>
                  <a:cubicBezTo>
                    <a:pt x="8823" y="19908"/>
                    <a:pt x="8989" y="19908"/>
                    <a:pt x="9120" y="19836"/>
                  </a:cubicBezTo>
                  <a:close/>
                  <a:moveTo>
                    <a:pt x="13216" y="17467"/>
                  </a:moveTo>
                  <a:cubicBezTo>
                    <a:pt x="13347" y="17431"/>
                    <a:pt x="13347" y="17252"/>
                    <a:pt x="13216" y="17217"/>
                  </a:cubicBezTo>
                  <a:lnTo>
                    <a:pt x="11799" y="16395"/>
                  </a:lnTo>
                  <a:cubicBezTo>
                    <a:pt x="11656" y="16324"/>
                    <a:pt x="11490" y="16324"/>
                    <a:pt x="11347" y="16395"/>
                  </a:cubicBezTo>
                  <a:lnTo>
                    <a:pt x="9585" y="17407"/>
                  </a:lnTo>
                  <a:cubicBezTo>
                    <a:pt x="9466" y="17455"/>
                    <a:pt x="9466" y="17622"/>
                    <a:pt x="9585" y="17669"/>
                  </a:cubicBezTo>
                  <a:lnTo>
                    <a:pt x="11013" y="18491"/>
                  </a:lnTo>
                  <a:cubicBezTo>
                    <a:pt x="11156" y="18562"/>
                    <a:pt x="11323" y="18562"/>
                    <a:pt x="11454" y="18491"/>
                  </a:cubicBezTo>
                  <a:close/>
                  <a:moveTo>
                    <a:pt x="15562" y="16121"/>
                  </a:moveTo>
                  <a:cubicBezTo>
                    <a:pt x="15681" y="16074"/>
                    <a:pt x="15681" y="15907"/>
                    <a:pt x="15562" y="15859"/>
                  </a:cubicBezTo>
                  <a:lnTo>
                    <a:pt x="14145" y="15038"/>
                  </a:lnTo>
                  <a:cubicBezTo>
                    <a:pt x="14002" y="14966"/>
                    <a:pt x="13835" y="14966"/>
                    <a:pt x="13692" y="15038"/>
                  </a:cubicBezTo>
                  <a:lnTo>
                    <a:pt x="11930" y="16062"/>
                  </a:lnTo>
                  <a:cubicBezTo>
                    <a:pt x="11811" y="16098"/>
                    <a:pt x="11811" y="16276"/>
                    <a:pt x="11930" y="16312"/>
                  </a:cubicBezTo>
                  <a:lnTo>
                    <a:pt x="13359" y="17133"/>
                  </a:lnTo>
                  <a:cubicBezTo>
                    <a:pt x="13502" y="17205"/>
                    <a:pt x="13657" y="17205"/>
                    <a:pt x="13799" y="17133"/>
                  </a:cubicBezTo>
                  <a:close/>
                  <a:moveTo>
                    <a:pt x="17895" y="14764"/>
                  </a:moveTo>
                  <a:cubicBezTo>
                    <a:pt x="18014" y="14728"/>
                    <a:pt x="18014" y="14562"/>
                    <a:pt x="17895" y="14514"/>
                  </a:cubicBezTo>
                  <a:lnTo>
                    <a:pt x="16478" y="13693"/>
                  </a:lnTo>
                  <a:cubicBezTo>
                    <a:pt x="16335" y="13621"/>
                    <a:pt x="16169" y="13621"/>
                    <a:pt x="16026" y="13693"/>
                  </a:cubicBezTo>
                  <a:lnTo>
                    <a:pt x="14264" y="14705"/>
                  </a:lnTo>
                  <a:cubicBezTo>
                    <a:pt x="14145" y="14752"/>
                    <a:pt x="14145" y="14919"/>
                    <a:pt x="14264" y="14966"/>
                  </a:cubicBezTo>
                  <a:lnTo>
                    <a:pt x="15693" y="15788"/>
                  </a:lnTo>
                  <a:cubicBezTo>
                    <a:pt x="15823" y="15859"/>
                    <a:pt x="15990" y="15859"/>
                    <a:pt x="16133" y="15788"/>
                  </a:cubicBezTo>
                  <a:close/>
                  <a:moveTo>
                    <a:pt x="20241" y="13419"/>
                  </a:moveTo>
                  <a:cubicBezTo>
                    <a:pt x="20360" y="13371"/>
                    <a:pt x="20360" y="13204"/>
                    <a:pt x="20241" y="13157"/>
                  </a:cubicBezTo>
                  <a:lnTo>
                    <a:pt x="18812" y="12335"/>
                  </a:lnTo>
                  <a:cubicBezTo>
                    <a:pt x="18669" y="12264"/>
                    <a:pt x="18502" y="12264"/>
                    <a:pt x="18371" y="12335"/>
                  </a:cubicBezTo>
                  <a:lnTo>
                    <a:pt x="16597" y="13359"/>
                  </a:lnTo>
                  <a:cubicBezTo>
                    <a:pt x="16478" y="13407"/>
                    <a:pt x="16478" y="13573"/>
                    <a:pt x="16597" y="13609"/>
                  </a:cubicBezTo>
                  <a:lnTo>
                    <a:pt x="18026" y="14443"/>
                  </a:lnTo>
                  <a:cubicBezTo>
                    <a:pt x="18169" y="14514"/>
                    <a:pt x="18336" y="14514"/>
                    <a:pt x="18479" y="14443"/>
                  </a:cubicBezTo>
                  <a:close/>
                  <a:moveTo>
                    <a:pt x="22574" y="12073"/>
                  </a:moveTo>
                  <a:cubicBezTo>
                    <a:pt x="22693" y="12026"/>
                    <a:pt x="22693" y="11859"/>
                    <a:pt x="22574" y="11811"/>
                  </a:cubicBezTo>
                  <a:lnTo>
                    <a:pt x="21157" y="10990"/>
                  </a:lnTo>
                  <a:cubicBezTo>
                    <a:pt x="21015" y="10918"/>
                    <a:pt x="20848" y="10918"/>
                    <a:pt x="20705" y="10990"/>
                  </a:cubicBezTo>
                  <a:lnTo>
                    <a:pt x="18943" y="12002"/>
                  </a:lnTo>
                  <a:cubicBezTo>
                    <a:pt x="18824" y="12049"/>
                    <a:pt x="18824" y="12216"/>
                    <a:pt x="18943" y="12264"/>
                  </a:cubicBezTo>
                  <a:lnTo>
                    <a:pt x="20372" y="13085"/>
                  </a:lnTo>
                  <a:cubicBezTo>
                    <a:pt x="20515" y="13157"/>
                    <a:pt x="20669" y="13157"/>
                    <a:pt x="20812" y="13085"/>
                  </a:cubicBezTo>
                  <a:close/>
                  <a:moveTo>
                    <a:pt x="24920" y="10728"/>
                  </a:moveTo>
                  <a:cubicBezTo>
                    <a:pt x="25039" y="10680"/>
                    <a:pt x="25039" y="10514"/>
                    <a:pt x="24920" y="10466"/>
                  </a:cubicBezTo>
                  <a:lnTo>
                    <a:pt x="23503" y="9644"/>
                  </a:lnTo>
                  <a:cubicBezTo>
                    <a:pt x="23360" y="9573"/>
                    <a:pt x="23193" y="9573"/>
                    <a:pt x="23051" y="9644"/>
                  </a:cubicBezTo>
                  <a:lnTo>
                    <a:pt x="21288" y="10656"/>
                  </a:lnTo>
                  <a:cubicBezTo>
                    <a:pt x="21169" y="10704"/>
                    <a:pt x="21169" y="10871"/>
                    <a:pt x="21288" y="10918"/>
                  </a:cubicBezTo>
                  <a:lnTo>
                    <a:pt x="22717" y="11740"/>
                  </a:lnTo>
                  <a:cubicBezTo>
                    <a:pt x="22860" y="11811"/>
                    <a:pt x="23015" y="11811"/>
                    <a:pt x="23158" y="11740"/>
                  </a:cubicBezTo>
                  <a:close/>
                  <a:moveTo>
                    <a:pt x="27265" y="9371"/>
                  </a:moveTo>
                  <a:cubicBezTo>
                    <a:pt x="27384" y="9323"/>
                    <a:pt x="27384" y="9156"/>
                    <a:pt x="27265" y="9109"/>
                  </a:cubicBezTo>
                  <a:lnTo>
                    <a:pt x="25837" y="8287"/>
                  </a:lnTo>
                  <a:cubicBezTo>
                    <a:pt x="25694" y="8216"/>
                    <a:pt x="25527" y="8216"/>
                    <a:pt x="25396" y="8287"/>
                  </a:cubicBezTo>
                  <a:lnTo>
                    <a:pt x="23622" y="9311"/>
                  </a:lnTo>
                  <a:cubicBezTo>
                    <a:pt x="23503" y="9359"/>
                    <a:pt x="23503" y="9525"/>
                    <a:pt x="23622" y="9573"/>
                  </a:cubicBezTo>
                  <a:lnTo>
                    <a:pt x="25051" y="10394"/>
                  </a:lnTo>
                  <a:cubicBezTo>
                    <a:pt x="25194" y="10466"/>
                    <a:pt x="25360" y="10466"/>
                    <a:pt x="25503" y="10394"/>
                  </a:cubicBezTo>
                  <a:close/>
                  <a:moveTo>
                    <a:pt x="29599" y="8025"/>
                  </a:moveTo>
                  <a:cubicBezTo>
                    <a:pt x="29718" y="7978"/>
                    <a:pt x="29718" y="7811"/>
                    <a:pt x="29599" y="7763"/>
                  </a:cubicBezTo>
                  <a:lnTo>
                    <a:pt x="28182" y="6942"/>
                  </a:lnTo>
                  <a:cubicBezTo>
                    <a:pt x="28039" y="6870"/>
                    <a:pt x="27873" y="6870"/>
                    <a:pt x="27730" y="6942"/>
                  </a:cubicBezTo>
                  <a:lnTo>
                    <a:pt x="25968" y="7954"/>
                  </a:lnTo>
                  <a:cubicBezTo>
                    <a:pt x="25849" y="8001"/>
                    <a:pt x="25849" y="8168"/>
                    <a:pt x="25968" y="8216"/>
                  </a:cubicBezTo>
                  <a:lnTo>
                    <a:pt x="27396" y="9037"/>
                  </a:lnTo>
                  <a:cubicBezTo>
                    <a:pt x="27527" y="9109"/>
                    <a:pt x="27694" y="9109"/>
                    <a:pt x="27837" y="9037"/>
                  </a:cubicBezTo>
                  <a:close/>
                  <a:moveTo>
                    <a:pt x="31945" y="6668"/>
                  </a:moveTo>
                  <a:cubicBezTo>
                    <a:pt x="32064" y="6632"/>
                    <a:pt x="32064" y="6454"/>
                    <a:pt x="31945" y="6418"/>
                  </a:cubicBezTo>
                  <a:lnTo>
                    <a:pt x="30516" y="5584"/>
                  </a:lnTo>
                  <a:cubicBezTo>
                    <a:pt x="30373" y="5525"/>
                    <a:pt x="30206" y="5525"/>
                    <a:pt x="30075" y="5584"/>
                  </a:cubicBezTo>
                  <a:lnTo>
                    <a:pt x="28301" y="6608"/>
                  </a:lnTo>
                  <a:cubicBezTo>
                    <a:pt x="28182" y="6656"/>
                    <a:pt x="28182" y="6823"/>
                    <a:pt x="28301" y="6870"/>
                  </a:cubicBezTo>
                  <a:lnTo>
                    <a:pt x="29730" y="7692"/>
                  </a:lnTo>
                  <a:cubicBezTo>
                    <a:pt x="29873" y="7763"/>
                    <a:pt x="30040" y="7763"/>
                    <a:pt x="30182" y="7692"/>
                  </a:cubicBezTo>
                  <a:close/>
                  <a:moveTo>
                    <a:pt x="34469" y="5203"/>
                  </a:moveTo>
                  <a:cubicBezTo>
                    <a:pt x="34600" y="5168"/>
                    <a:pt x="34600" y="4989"/>
                    <a:pt x="34469" y="4953"/>
                  </a:cubicBezTo>
                  <a:lnTo>
                    <a:pt x="33064" y="4120"/>
                  </a:lnTo>
                  <a:cubicBezTo>
                    <a:pt x="32921" y="4048"/>
                    <a:pt x="32754" y="4048"/>
                    <a:pt x="32611" y="4120"/>
                  </a:cubicBezTo>
                  <a:lnTo>
                    <a:pt x="30849" y="5144"/>
                  </a:lnTo>
                  <a:cubicBezTo>
                    <a:pt x="30730" y="5180"/>
                    <a:pt x="30730" y="5358"/>
                    <a:pt x="30849" y="5394"/>
                  </a:cubicBezTo>
                  <a:lnTo>
                    <a:pt x="32278" y="6227"/>
                  </a:lnTo>
                  <a:cubicBezTo>
                    <a:pt x="32409" y="6299"/>
                    <a:pt x="32576" y="6299"/>
                    <a:pt x="32718" y="6227"/>
                  </a:cubicBezTo>
                  <a:close/>
                  <a:moveTo>
                    <a:pt x="36814" y="3858"/>
                  </a:moveTo>
                  <a:cubicBezTo>
                    <a:pt x="36933" y="3810"/>
                    <a:pt x="36933" y="3644"/>
                    <a:pt x="36814" y="3596"/>
                  </a:cubicBezTo>
                  <a:lnTo>
                    <a:pt x="35385" y="2775"/>
                  </a:lnTo>
                  <a:cubicBezTo>
                    <a:pt x="35243" y="2703"/>
                    <a:pt x="35076" y="2703"/>
                    <a:pt x="34945" y="2775"/>
                  </a:cubicBezTo>
                  <a:lnTo>
                    <a:pt x="33171" y="3798"/>
                  </a:lnTo>
                  <a:cubicBezTo>
                    <a:pt x="33052" y="3834"/>
                    <a:pt x="33052" y="4013"/>
                    <a:pt x="33171" y="4048"/>
                  </a:cubicBezTo>
                  <a:lnTo>
                    <a:pt x="34600" y="4870"/>
                  </a:lnTo>
                  <a:cubicBezTo>
                    <a:pt x="34743" y="4941"/>
                    <a:pt x="34909" y="4941"/>
                    <a:pt x="35052" y="4870"/>
                  </a:cubicBezTo>
                  <a:close/>
                  <a:moveTo>
                    <a:pt x="39160" y="2501"/>
                  </a:moveTo>
                  <a:cubicBezTo>
                    <a:pt x="39279" y="2453"/>
                    <a:pt x="39279" y="2286"/>
                    <a:pt x="39160" y="2251"/>
                  </a:cubicBezTo>
                  <a:lnTo>
                    <a:pt x="37731" y="1417"/>
                  </a:lnTo>
                  <a:cubicBezTo>
                    <a:pt x="37588" y="1346"/>
                    <a:pt x="37433" y="1346"/>
                    <a:pt x="37290" y="1417"/>
                  </a:cubicBezTo>
                  <a:lnTo>
                    <a:pt x="35528" y="2441"/>
                  </a:lnTo>
                  <a:cubicBezTo>
                    <a:pt x="35397" y="2489"/>
                    <a:pt x="35397" y="2655"/>
                    <a:pt x="35528" y="2703"/>
                  </a:cubicBezTo>
                  <a:lnTo>
                    <a:pt x="36945" y="3525"/>
                  </a:lnTo>
                  <a:cubicBezTo>
                    <a:pt x="37088" y="3596"/>
                    <a:pt x="37255" y="3596"/>
                    <a:pt x="37398" y="3525"/>
                  </a:cubicBezTo>
                  <a:close/>
                  <a:moveTo>
                    <a:pt x="41505" y="1155"/>
                  </a:moveTo>
                  <a:cubicBezTo>
                    <a:pt x="41624" y="1108"/>
                    <a:pt x="41624" y="941"/>
                    <a:pt x="41505" y="893"/>
                  </a:cubicBezTo>
                  <a:lnTo>
                    <a:pt x="40077" y="72"/>
                  </a:lnTo>
                  <a:cubicBezTo>
                    <a:pt x="39934" y="0"/>
                    <a:pt x="39767" y="0"/>
                    <a:pt x="39624" y="72"/>
                  </a:cubicBezTo>
                  <a:lnTo>
                    <a:pt x="37862" y="1096"/>
                  </a:lnTo>
                  <a:cubicBezTo>
                    <a:pt x="37743" y="1131"/>
                    <a:pt x="37743" y="1298"/>
                    <a:pt x="37862" y="1346"/>
                  </a:cubicBezTo>
                  <a:lnTo>
                    <a:pt x="39291" y="2167"/>
                  </a:lnTo>
                  <a:cubicBezTo>
                    <a:pt x="39434" y="2239"/>
                    <a:pt x="39600" y="2239"/>
                    <a:pt x="39731" y="2167"/>
                  </a:cubicBezTo>
                  <a:close/>
                  <a:moveTo>
                    <a:pt x="9513" y="22610"/>
                  </a:moveTo>
                  <a:cubicBezTo>
                    <a:pt x="9632" y="22575"/>
                    <a:pt x="9632" y="22396"/>
                    <a:pt x="9513" y="22360"/>
                  </a:cubicBezTo>
                  <a:lnTo>
                    <a:pt x="7620" y="21265"/>
                  </a:lnTo>
                  <a:cubicBezTo>
                    <a:pt x="7477" y="21193"/>
                    <a:pt x="7311" y="21193"/>
                    <a:pt x="7168" y="21265"/>
                  </a:cubicBezTo>
                  <a:lnTo>
                    <a:pt x="5275" y="22360"/>
                  </a:lnTo>
                  <a:cubicBezTo>
                    <a:pt x="5155" y="22396"/>
                    <a:pt x="5155" y="22563"/>
                    <a:pt x="5275" y="22610"/>
                  </a:cubicBezTo>
                  <a:lnTo>
                    <a:pt x="7168" y="23706"/>
                  </a:lnTo>
                  <a:cubicBezTo>
                    <a:pt x="7311" y="23777"/>
                    <a:pt x="7477" y="23777"/>
                    <a:pt x="7620" y="23706"/>
                  </a:cubicBezTo>
                  <a:close/>
                  <a:moveTo>
                    <a:pt x="14776" y="19574"/>
                  </a:moveTo>
                  <a:cubicBezTo>
                    <a:pt x="14895" y="19527"/>
                    <a:pt x="14895" y="19360"/>
                    <a:pt x="14776" y="19312"/>
                  </a:cubicBezTo>
                  <a:lnTo>
                    <a:pt x="12883" y="18217"/>
                  </a:lnTo>
                  <a:cubicBezTo>
                    <a:pt x="12740" y="18145"/>
                    <a:pt x="12573" y="18145"/>
                    <a:pt x="12430" y="18217"/>
                  </a:cubicBezTo>
                  <a:lnTo>
                    <a:pt x="10537" y="19312"/>
                  </a:lnTo>
                  <a:cubicBezTo>
                    <a:pt x="10406" y="19360"/>
                    <a:pt x="10406" y="19527"/>
                    <a:pt x="10537" y="19574"/>
                  </a:cubicBezTo>
                  <a:lnTo>
                    <a:pt x="12430" y="20670"/>
                  </a:lnTo>
                  <a:cubicBezTo>
                    <a:pt x="12573" y="20741"/>
                    <a:pt x="12740" y="20741"/>
                    <a:pt x="12883" y="20670"/>
                  </a:cubicBezTo>
                  <a:close/>
                  <a:moveTo>
                    <a:pt x="12144" y="21098"/>
                  </a:moveTo>
                  <a:cubicBezTo>
                    <a:pt x="12264" y="21051"/>
                    <a:pt x="12264" y="20872"/>
                    <a:pt x="12144" y="20836"/>
                  </a:cubicBezTo>
                  <a:lnTo>
                    <a:pt x="10251" y="19741"/>
                  </a:lnTo>
                  <a:cubicBezTo>
                    <a:pt x="10108" y="19669"/>
                    <a:pt x="9942" y="19669"/>
                    <a:pt x="9799" y="19741"/>
                  </a:cubicBezTo>
                  <a:lnTo>
                    <a:pt x="7906" y="20848"/>
                  </a:lnTo>
                  <a:cubicBezTo>
                    <a:pt x="7787" y="20884"/>
                    <a:pt x="7787" y="21062"/>
                    <a:pt x="7906" y="21098"/>
                  </a:cubicBezTo>
                  <a:lnTo>
                    <a:pt x="9799" y="22182"/>
                  </a:lnTo>
                  <a:cubicBezTo>
                    <a:pt x="9942" y="22253"/>
                    <a:pt x="10108" y="22253"/>
                    <a:pt x="10251" y="22182"/>
                  </a:cubicBezTo>
                  <a:close/>
                  <a:moveTo>
                    <a:pt x="17407" y="18050"/>
                  </a:moveTo>
                  <a:cubicBezTo>
                    <a:pt x="17526" y="18014"/>
                    <a:pt x="17526" y="17836"/>
                    <a:pt x="17407" y="17800"/>
                  </a:cubicBezTo>
                  <a:lnTo>
                    <a:pt x="15514" y="16705"/>
                  </a:lnTo>
                  <a:cubicBezTo>
                    <a:pt x="15371" y="16633"/>
                    <a:pt x="15204" y="16633"/>
                    <a:pt x="15061" y="16705"/>
                  </a:cubicBezTo>
                  <a:lnTo>
                    <a:pt x="13168" y="17800"/>
                  </a:lnTo>
                  <a:cubicBezTo>
                    <a:pt x="13049" y="17836"/>
                    <a:pt x="13049" y="18014"/>
                    <a:pt x="13168" y="18050"/>
                  </a:cubicBezTo>
                  <a:lnTo>
                    <a:pt x="15061" y="19146"/>
                  </a:lnTo>
                  <a:cubicBezTo>
                    <a:pt x="15204" y="19217"/>
                    <a:pt x="15371" y="19217"/>
                    <a:pt x="15514" y="19146"/>
                  </a:cubicBezTo>
                  <a:close/>
                  <a:moveTo>
                    <a:pt x="20038" y="16538"/>
                  </a:moveTo>
                  <a:cubicBezTo>
                    <a:pt x="20157" y="16490"/>
                    <a:pt x="20157" y="16324"/>
                    <a:pt x="20038" y="16276"/>
                  </a:cubicBezTo>
                  <a:lnTo>
                    <a:pt x="18145" y="15193"/>
                  </a:lnTo>
                  <a:cubicBezTo>
                    <a:pt x="18002" y="15109"/>
                    <a:pt x="17836" y="15109"/>
                    <a:pt x="17693" y="15193"/>
                  </a:cubicBezTo>
                  <a:lnTo>
                    <a:pt x="15800" y="16276"/>
                  </a:lnTo>
                  <a:cubicBezTo>
                    <a:pt x="15669" y="16324"/>
                    <a:pt x="15669" y="16490"/>
                    <a:pt x="15800" y="16538"/>
                  </a:cubicBezTo>
                  <a:lnTo>
                    <a:pt x="17693" y="17633"/>
                  </a:lnTo>
                  <a:cubicBezTo>
                    <a:pt x="17836" y="17705"/>
                    <a:pt x="17990" y="17705"/>
                    <a:pt x="18133" y="17633"/>
                  </a:cubicBezTo>
                  <a:close/>
                  <a:moveTo>
                    <a:pt x="22670" y="15014"/>
                  </a:moveTo>
                  <a:cubicBezTo>
                    <a:pt x="22789" y="14966"/>
                    <a:pt x="22789" y="14800"/>
                    <a:pt x="22670" y="14764"/>
                  </a:cubicBezTo>
                  <a:lnTo>
                    <a:pt x="20776" y="13669"/>
                  </a:lnTo>
                  <a:cubicBezTo>
                    <a:pt x="20634" y="13585"/>
                    <a:pt x="20467" y="13585"/>
                    <a:pt x="20324" y="13669"/>
                  </a:cubicBezTo>
                  <a:lnTo>
                    <a:pt x="18431" y="14764"/>
                  </a:lnTo>
                  <a:cubicBezTo>
                    <a:pt x="18312" y="14800"/>
                    <a:pt x="18312" y="14966"/>
                    <a:pt x="18431" y="15014"/>
                  </a:cubicBezTo>
                  <a:lnTo>
                    <a:pt x="20324" y="16109"/>
                  </a:lnTo>
                  <a:cubicBezTo>
                    <a:pt x="20467" y="16181"/>
                    <a:pt x="20634" y="16181"/>
                    <a:pt x="20776" y="16109"/>
                  </a:cubicBezTo>
                  <a:close/>
                  <a:moveTo>
                    <a:pt x="25301" y="13502"/>
                  </a:moveTo>
                  <a:cubicBezTo>
                    <a:pt x="25420" y="13454"/>
                    <a:pt x="25420" y="13288"/>
                    <a:pt x="25301" y="13240"/>
                  </a:cubicBezTo>
                  <a:lnTo>
                    <a:pt x="23408" y="12145"/>
                  </a:lnTo>
                  <a:cubicBezTo>
                    <a:pt x="23265" y="12073"/>
                    <a:pt x="23098" y="12073"/>
                    <a:pt x="22955" y="12145"/>
                  </a:cubicBezTo>
                  <a:lnTo>
                    <a:pt x="21062" y="13240"/>
                  </a:lnTo>
                  <a:cubicBezTo>
                    <a:pt x="20943" y="13276"/>
                    <a:pt x="20943" y="13454"/>
                    <a:pt x="21062" y="13502"/>
                  </a:cubicBezTo>
                  <a:lnTo>
                    <a:pt x="22955" y="14597"/>
                  </a:lnTo>
                  <a:cubicBezTo>
                    <a:pt x="23098" y="14669"/>
                    <a:pt x="23265" y="14669"/>
                    <a:pt x="23408" y="14597"/>
                  </a:cubicBezTo>
                  <a:close/>
                  <a:moveTo>
                    <a:pt x="27932" y="11978"/>
                  </a:moveTo>
                  <a:cubicBezTo>
                    <a:pt x="28051" y="11930"/>
                    <a:pt x="28051" y="11764"/>
                    <a:pt x="27932" y="11716"/>
                  </a:cubicBezTo>
                  <a:lnTo>
                    <a:pt x="26039" y="10621"/>
                  </a:lnTo>
                  <a:cubicBezTo>
                    <a:pt x="25896" y="10549"/>
                    <a:pt x="25729" y="10549"/>
                    <a:pt x="25587" y="10621"/>
                  </a:cubicBezTo>
                  <a:lnTo>
                    <a:pt x="23694" y="11716"/>
                  </a:lnTo>
                  <a:cubicBezTo>
                    <a:pt x="23574" y="11764"/>
                    <a:pt x="23574" y="11930"/>
                    <a:pt x="23694" y="11978"/>
                  </a:cubicBezTo>
                  <a:lnTo>
                    <a:pt x="25587" y="13073"/>
                  </a:lnTo>
                  <a:cubicBezTo>
                    <a:pt x="25729" y="13145"/>
                    <a:pt x="25896" y="13145"/>
                    <a:pt x="26039" y="13073"/>
                  </a:cubicBezTo>
                  <a:close/>
                  <a:moveTo>
                    <a:pt x="30563" y="10454"/>
                  </a:moveTo>
                  <a:cubicBezTo>
                    <a:pt x="30682" y="10418"/>
                    <a:pt x="30682" y="10240"/>
                    <a:pt x="30563" y="10204"/>
                  </a:cubicBezTo>
                  <a:lnTo>
                    <a:pt x="28670" y="9109"/>
                  </a:lnTo>
                  <a:cubicBezTo>
                    <a:pt x="28527" y="9037"/>
                    <a:pt x="28361" y="9037"/>
                    <a:pt x="28218" y="9109"/>
                  </a:cubicBezTo>
                  <a:lnTo>
                    <a:pt x="26325" y="10204"/>
                  </a:lnTo>
                  <a:cubicBezTo>
                    <a:pt x="26206" y="10240"/>
                    <a:pt x="26206" y="10418"/>
                    <a:pt x="26325" y="10454"/>
                  </a:cubicBezTo>
                  <a:lnTo>
                    <a:pt x="28218" y="11549"/>
                  </a:lnTo>
                  <a:cubicBezTo>
                    <a:pt x="28361" y="11621"/>
                    <a:pt x="28527" y="11621"/>
                    <a:pt x="28670" y="11549"/>
                  </a:cubicBezTo>
                  <a:close/>
                  <a:moveTo>
                    <a:pt x="33195" y="8942"/>
                  </a:moveTo>
                  <a:cubicBezTo>
                    <a:pt x="33326" y="8894"/>
                    <a:pt x="33326" y="8716"/>
                    <a:pt x="33195" y="8680"/>
                  </a:cubicBezTo>
                  <a:lnTo>
                    <a:pt x="31302" y="7585"/>
                  </a:lnTo>
                  <a:cubicBezTo>
                    <a:pt x="31159" y="7513"/>
                    <a:pt x="30992" y="7513"/>
                    <a:pt x="30849" y="7585"/>
                  </a:cubicBezTo>
                  <a:lnTo>
                    <a:pt x="28956" y="8680"/>
                  </a:lnTo>
                  <a:cubicBezTo>
                    <a:pt x="28837" y="8728"/>
                    <a:pt x="28837" y="8894"/>
                    <a:pt x="28956" y="8942"/>
                  </a:cubicBezTo>
                  <a:lnTo>
                    <a:pt x="30849" y="10037"/>
                  </a:lnTo>
                  <a:cubicBezTo>
                    <a:pt x="30992" y="10097"/>
                    <a:pt x="31159" y="10097"/>
                    <a:pt x="31302" y="10037"/>
                  </a:cubicBezTo>
                  <a:close/>
                  <a:moveTo>
                    <a:pt x="35826" y="7418"/>
                  </a:moveTo>
                  <a:cubicBezTo>
                    <a:pt x="35945" y="7370"/>
                    <a:pt x="35945" y="7204"/>
                    <a:pt x="35826" y="7156"/>
                  </a:cubicBezTo>
                  <a:lnTo>
                    <a:pt x="33933" y="6061"/>
                  </a:lnTo>
                  <a:cubicBezTo>
                    <a:pt x="33790" y="5989"/>
                    <a:pt x="33623" y="5989"/>
                    <a:pt x="33480" y="6061"/>
                  </a:cubicBezTo>
                  <a:lnTo>
                    <a:pt x="31587" y="7156"/>
                  </a:lnTo>
                  <a:cubicBezTo>
                    <a:pt x="31468" y="7204"/>
                    <a:pt x="31468" y="7370"/>
                    <a:pt x="31587" y="7418"/>
                  </a:cubicBezTo>
                  <a:lnTo>
                    <a:pt x="33480" y="8513"/>
                  </a:lnTo>
                  <a:cubicBezTo>
                    <a:pt x="33623" y="8585"/>
                    <a:pt x="33790" y="8585"/>
                    <a:pt x="33933" y="8513"/>
                  </a:cubicBezTo>
                  <a:close/>
                  <a:moveTo>
                    <a:pt x="38457" y="5894"/>
                  </a:moveTo>
                  <a:cubicBezTo>
                    <a:pt x="38576" y="5858"/>
                    <a:pt x="38576" y="5680"/>
                    <a:pt x="38457" y="5644"/>
                  </a:cubicBezTo>
                  <a:lnTo>
                    <a:pt x="36564" y="4549"/>
                  </a:lnTo>
                  <a:cubicBezTo>
                    <a:pt x="36421" y="4477"/>
                    <a:pt x="36255" y="4477"/>
                    <a:pt x="36112" y="4549"/>
                  </a:cubicBezTo>
                  <a:lnTo>
                    <a:pt x="34219" y="5644"/>
                  </a:lnTo>
                  <a:cubicBezTo>
                    <a:pt x="34100" y="5680"/>
                    <a:pt x="34100" y="5858"/>
                    <a:pt x="34219" y="5894"/>
                  </a:cubicBezTo>
                  <a:lnTo>
                    <a:pt x="36124" y="7001"/>
                  </a:lnTo>
                  <a:cubicBezTo>
                    <a:pt x="36255" y="7073"/>
                    <a:pt x="36421" y="7073"/>
                    <a:pt x="36564" y="7001"/>
                  </a:cubicBezTo>
                  <a:close/>
                  <a:moveTo>
                    <a:pt x="13418" y="23360"/>
                  </a:moveTo>
                  <a:cubicBezTo>
                    <a:pt x="13537" y="23313"/>
                    <a:pt x="13537" y="23146"/>
                    <a:pt x="13418" y="23098"/>
                  </a:cubicBezTo>
                  <a:lnTo>
                    <a:pt x="11513" y="22003"/>
                  </a:lnTo>
                  <a:cubicBezTo>
                    <a:pt x="11371" y="21932"/>
                    <a:pt x="11204" y="21932"/>
                    <a:pt x="11073" y="22003"/>
                  </a:cubicBezTo>
                  <a:lnTo>
                    <a:pt x="9168" y="23098"/>
                  </a:lnTo>
                  <a:cubicBezTo>
                    <a:pt x="9049" y="23146"/>
                    <a:pt x="9049" y="23313"/>
                    <a:pt x="9168" y="23360"/>
                  </a:cubicBezTo>
                  <a:lnTo>
                    <a:pt x="11073" y="24456"/>
                  </a:lnTo>
                  <a:cubicBezTo>
                    <a:pt x="11204" y="24527"/>
                    <a:pt x="11371" y="24527"/>
                    <a:pt x="11513" y="24456"/>
                  </a:cubicBezTo>
                  <a:close/>
                  <a:moveTo>
                    <a:pt x="16050" y="21836"/>
                  </a:moveTo>
                  <a:cubicBezTo>
                    <a:pt x="16169" y="21801"/>
                    <a:pt x="16169" y="21622"/>
                    <a:pt x="16050" y="21586"/>
                  </a:cubicBezTo>
                  <a:lnTo>
                    <a:pt x="14145" y="20491"/>
                  </a:lnTo>
                  <a:cubicBezTo>
                    <a:pt x="14002" y="20420"/>
                    <a:pt x="13847" y="20420"/>
                    <a:pt x="13704" y="20491"/>
                  </a:cubicBezTo>
                  <a:lnTo>
                    <a:pt x="11799" y="21586"/>
                  </a:lnTo>
                  <a:cubicBezTo>
                    <a:pt x="11680" y="21634"/>
                    <a:pt x="11680" y="21801"/>
                    <a:pt x="11799" y="21848"/>
                  </a:cubicBezTo>
                  <a:lnTo>
                    <a:pt x="13692" y="22944"/>
                  </a:lnTo>
                  <a:cubicBezTo>
                    <a:pt x="13835" y="23015"/>
                    <a:pt x="14002" y="23015"/>
                    <a:pt x="14145" y="22944"/>
                  </a:cubicBezTo>
                  <a:close/>
                  <a:moveTo>
                    <a:pt x="18681" y="20324"/>
                  </a:moveTo>
                  <a:cubicBezTo>
                    <a:pt x="18800" y="20277"/>
                    <a:pt x="18800" y="20110"/>
                    <a:pt x="18681" y="20062"/>
                  </a:cubicBezTo>
                  <a:lnTo>
                    <a:pt x="16776" y="18967"/>
                  </a:lnTo>
                  <a:cubicBezTo>
                    <a:pt x="16633" y="18896"/>
                    <a:pt x="16478" y="18896"/>
                    <a:pt x="16335" y="18967"/>
                  </a:cubicBezTo>
                  <a:lnTo>
                    <a:pt x="14430" y="20062"/>
                  </a:lnTo>
                  <a:cubicBezTo>
                    <a:pt x="14311" y="20110"/>
                    <a:pt x="14311" y="20277"/>
                    <a:pt x="14430" y="20324"/>
                  </a:cubicBezTo>
                  <a:lnTo>
                    <a:pt x="16335" y="21420"/>
                  </a:lnTo>
                  <a:cubicBezTo>
                    <a:pt x="16478" y="21491"/>
                    <a:pt x="16633" y="21491"/>
                    <a:pt x="16776" y="21420"/>
                  </a:cubicBezTo>
                  <a:close/>
                  <a:moveTo>
                    <a:pt x="21300" y="18800"/>
                  </a:moveTo>
                  <a:cubicBezTo>
                    <a:pt x="21419" y="18765"/>
                    <a:pt x="21419" y="18586"/>
                    <a:pt x="21300" y="18550"/>
                  </a:cubicBezTo>
                  <a:lnTo>
                    <a:pt x="19407" y="17455"/>
                  </a:lnTo>
                  <a:cubicBezTo>
                    <a:pt x="19264" y="17372"/>
                    <a:pt x="19098" y="17372"/>
                    <a:pt x="18955" y="17455"/>
                  </a:cubicBezTo>
                  <a:lnTo>
                    <a:pt x="17062" y="18550"/>
                  </a:lnTo>
                  <a:cubicBezTo>
                    <a:pt x="16943" y="18586"/>
                    <a:pt x="16943" y="18753"/>
                    <a:pt x="17062" y="18800"/>
                  </a:cubicBezTo>
                  <a:lnTo>
                    <a:pt x="18955" y="19896"/>
                  </a:lnTo>
                  <a:cubicBezTo>
                    <a:pt x="19098" y="19967"/>
                    <a:pt x="19264" y="19967"/>
                    <a:pt x="19407" y="19896"/>
                  </a:cubicBezTo>
                  <a:close/>
                  <a:moveTo>
                    <a:pt x="23932" y="17288"/>
                  </a:moveTo>
                  <a:cubicBezTo>
                    <a:pt x="24051" y="17241"/>
                    <a:pt x="24051" y="17074"/>
                    <a:pt x="23932" y="17026"/>
                  </a:cubicBezTo>
                  <a:lnTo>
                    <a:pt x="22039" y="15931"/>
                  </a:lnTo>
                  <a:cubicBezTo>
                    <a:pt x="21896" y="15859"/>
                    <a:pt x="21729" y="15859"/>
                    <a:pt x="21586" y="15931"/>
                  </a:cubicBezTo>
                  <a:lnTo>
                    <a:pt x="19693" y="17026"/>
                  </a:lnTo>
                  <a:cubicBezTo>
                    <a:pt x="19574" y="17062"/>
                    <a:pt x="19574" y="17241"/>
                    <a:pt x="19693" y="17288"/>
                  </a:cubicBezTo>
                  <a:lnTo>
                    <a:pt x="21598" y="18372"/>
                  </a:lnTo>
                  <a:cubicBezTo>
                    <a:pt x="21741" y="18443"/>
                    <a:pt x="21908" y="18443"/>
                    <a:pt x="22050" y="18372"/>
                  </a:cubicBezTo>
                  <a:close/>
                  <a:moveTo>
                    <a:pt x="26563" y="15764"/>
                  </a:moveTo>
                  <a:cubicBezTo>
                    <a:pt x="26682" y="15717"/>
                    <a:pt x="26682" y="15550"/>
                    <a:pt x="26563" y="15502"/>
                  </a:cubicBezTo>
                  <a:lnTo>
                    <a:pt x="24670" y="14407"/>
                  </a:lnTo>
                  <a:cubicBezTo>
                    <a:pt x="24527" y="14335"/>
                    <a:pt x="24360" y="14335"/>
                    <a:pt x="24217" y="14407"/>
                  </a:cubicBezTo>
                  <a:lnTo>
                    <a:pt x="22324" y="15502"/>
                  </a:lnTo>
                  <a:cubicBezTo>
                    <a:pt x="22205" y="15550"/>
                    <a:pt x="22205" y="15717"/>
                    <a:pt x="22324" y="15764"/>
                  </a:cubicBezTo>
                  <a:lnTo>
                    <a:pt x="24217" y="16860"/>
                  </a:lnTo>
                  <a:cubicBezTo>
                    <a:pt x="24360" y="16931"/>
                    <a:pt x="24527" y="16931"/>
                    <a:pt x="24670" y="16860"/>
                  </a:cubicBezTo>
                  <a:close/>
                  <a:moveTo>
                    <a:pt x="29194" y="14240"/>
                  </a:moveTo>
                  <a:cubicBezTo>
                    <a:pt x="29313" y="14204"/>
                    <a:pt x="29313" y="14026"/>
                    <a:pt x="29194" y="13990"/>
                  </a:cubicBezTo>
                  <a:lnTo>
                    <a:pt x="27301" y="12895"/>
                  </a:lnTo>
                  <a:cubicBezTo>
                    <a:pt x="27158" y="12823"/>
                    <a:pt x="26992" y="12823"/>
                    <a:pt x="26849" y="12895"/>
                  </a:cubicBezTo>
                  <a:lnTo>
                    <a:pt x="24956" y="13990"/>
                  </a:lnTo>
                  <a:cubicBezTo>
                    <a:pt x="24837" y="14026"/>
                    <a:pt x="24837" y="14204"/>
                    <a:pt x="24956" y="14240"/>
                  </a:cubicBezTo>
                  <a:lnTo>
                    <a:pt x="26849" y="15336"/>
                  </a:lnTo>
                  <a:cubicBezTo>
                    <a:pt x="26992" y="15407"/>
                    <a:pt x="27158" y="15407"/>
                    <a:pt x="27301" y="15336"/>
                  </a:cubicBezTo>
                  <a:close/>
                  <a:moveTo>
                    <a:pt x="31825" y="12728"/>
                  </a:moveTo>
                  <a:cubicBezTo>
                    <a:pt x="31956" y="12680"/>
                    <a:pt x="31956" y="12502"/>
                    <a:pt x="31825" y="12466"/>
                  </a:cubicBezTo>
                  <a:lnTo>
                    <a:pt x="29932" y="11371"/>
                  </a:lnTo>
                  <a:cubicBezTo>
                    <a:pt x="29790" y="11299"/>
                    <a:pt x="29623" y="11299"/>
                    <a:pt x="29492" y="11371"/>
                  </a:cubicBezTo>
                  <a:lnTo>
                    <a:pt x="27587" y="12466"/>
                  </a:lnTo>
                  <a:cubicBezTo>
                    <a:pt x="27468" y="12514"/>
                    <a:pt x="27468" y="12680"/>
                    <a:pt x="27587" y="12728"/>
                  </a:cubicBezTo>
                  <a:lnTo>
                    <a:pt x="29492" y="13823"/>
                  </a:lnTo>
                  <a:cubicBezTo>
                    <a:pt x="29623" y="13895"/>
                    <a:pt x="29790" y="13895"/>
                    <a:pt x="29932" y="13823"/>
                  </a:cubicBezTo>
                  <a:close/>
                  <a:moveTo>
                    <a:pt x="34457" y="11204"/>
                  </a:moveTo>
                  <a:cubicBezTo>
                    <a:pt x="34576" y="11156"/>
                    <a:pt x="34576" y="10990"/>
                    <a:pt x="34457" y="10942"/>
                  </a:cubicBezTo>
                  <a:lnTo>
                    <a:pt x="32564" y="9847"/>
                  </a:lnTo>
                  <a:cubicBezTo>
                    <a:pt x="32421" y="9775"/>
                    <a:pt x="32254" y="9775"/>
                    <a:pt x="32111" y="9847"/>
                  </a:cubicBezTo>
                  <a:lnTo>
                    <a:pt x="30218" y="10942"/>
                  </a:lnTo>
                  <a:cubicBezTo>
                    <a:pt x="30099" y="10990"/>
                    <a:pt x="30099" y="11168"/>
                    <a:pt x="30218" y="11204"/>
                  </a:cubicBezTo>
                  <a:lnTo>
                    <a:pt x="32111" y="12299"/>
                  </a:lnTo>
                  <a:cubicBezTo>
                    <a:pt x="32254" y="12371"/>
                    <a:pt x="32421" y="12371"/>
                    <a:pt x="32564" y="12299"/>
                  </a:cubicBezTo>
                  <a:close/>
                  <a:moveTo>
                    <a:pt x="37088" y="9680"/>
                  </a:moveTo>
                  <a:cubicBezTo>
                    <a:pt x="37207" y="9632"/>
                    <a:pt x="37207" y="9466"/>
                    <a:pt x="37088" y="9418"/>
                  </a:cubicBezTo>
                  <a:lnTo>
                    <a:pt x="35195" y="8347"/>
                  </a:lnTo>
                  <a:cubicBezTo>
                    <a:pt x="35052" y="8263"/>
                    <a:pt x="34885" y="8263"/>
                    <a:pt x="34743" y="8347"/>
                  </a:cubicBezTo>
                  <a:lnTo>
                    <a:pt x="32849" y="9430"/>
                  </a:lnTo>
                  <a:cubicBezTo>
                    <a:pt x="32730" y="9478"/>
                    <a:pt x="32730" y="9644"/>
                    <a:pt x="32849" y="9692"/>
                  </a:cubicBezTo>
                  <a:lnTo>
                    <a:pt x="34743" y="10787"/>
                  </a:lnTo>
                  <a:cubicBezTo>
                    <a:pt x="34885" y="10859"/>
                    <a:pt x="35052" y="10859"/>
                    <a:pt x="35195" y="10787"/>
                  </a:cubicBezTo>
                  <a:close/>
                  <a:moveTo>
                    <a:pt x="39719" y="8156"/>
                  </a:moveTo>
                  <a:cubicBezTo>
                    <a:pt x="39838" y="8120"/>
                    <a:pt x="39838" y="7942"/>
                    <a:pt x="39719" y="7906"/>
                  </a:cubicBezTo>
                  <a:lnTo>
                    <a:pt x="37826" y="6811"/>
                  </a:lnTo>
                  <a:cubicBezTo>
                    <a:pt x="37683" y="6739"/>
                    <a:pt x="37517" y="6739"/>
                    <a:pt x="37374" y="6811"/>
                  </a:cubicBezTo>
                  <a:lnTo>
                    <a:pt x="35481" y="7906"/>
                  </a:lnTo>
                  <a:cubicBezTo>
                    <a:pt x="35362" y="7954"/>
                    <a:pt x="35362" y="8120"/>
                    <a:pt x="35481" y="8168"/>
                  </a:cubicBezTo>
                  <a:lnTo>
                    <a:pt x="37374" y="9263"/>
                  </a:lnTo>
                  <a:cubicBezTo>
                    <a:pt x="37517" y="9335"/>
                    <a:pt x="37683" y="9335"/>
                    <a:pt x="37826" y="9263"/>
                  </a:cubicBezTo>
                  <a:close/>
                  <a:moveTo>
                    <a:pt x="42351" y="6644"/>
                  </a:moveTo>
                  <a:cubicBezTo>
                    <a:pt x="42482" y="6596"/>
                    <a:pt x="42482" y="6430"/>
                    <a:pt x="42351" y="6382"/>
                  </a:cubicBezTo>
                  <a:lnTo>
                    <a:pt x="40458" y="5287"/>
                  </a:lnTo>
                  <a:cubicBezTo>
                    <a:pt x="40315" y="5215"/>
                    <a:pt x="40148" y="5215"/>
                    <a:pt x="40017" y="5287"/>
                  </a:cubicBezTo>
                  <a:lnTo>
                    <a:pt x="38124" y="6394"/>
                  </a:lnTo>
                  <a:cubicBezTo>
                    <a:pt x="37993" y="6430"/>
                    <a:pt x="37993" y="6608"/>
                    <a:pt x="38124" y="6644"/>
                  </a:cubicBezTo>
                  <a:lnTo>
                    <a:pt x="40017" y="7751"/>
                  </a:lnTo>
                  <a:cubicBezTo>
                    <a:pt x="40148" y="7823"/>
                    <a:pt x="40315" y="7823"/>
                    <a:pt x="40458" y="7751"/>
                  </a:cubicBezTo>
                  <a:close/>
                  <a:moveTo>
                    <a:pt x="16657" y="24587"/>
                  </a:moveTo>
                  <a:cubicBezTo>
                    <a:pt x="16776" y="24551"/>
                    <a:pt x="16776" y="24372"/>
                    <a:pt x="16657" y="24337"/>
                  </a:cubicBezTo>
                  <a:lnTo>
                    <a:pt x="14752" y="23241"/>
                  </a:lnTo>
                  <a:cubicBezTo>
                    <a:pt x="14609" y="23170"/>
                    <a:pt x="14442" y="23170"/>
                    <a:pt x="14311" y="23241"/>
                  </a:cubicBezTo>
                  <a:lnTo>
                    <a:pt x="12406" y="24337"/>
                  </a:lnTo>
                  <a:cubicBezTo>
                    <a:pt x="12287" y="24372"/>
                    <a:pt x="12287" y="24551"/>
                    <a:pt x="12406" y="24587"/>
                  </a:cubicBezTo>
                  <a:lnTo>
                    <a:pt x="14311" y="25682"/>
                  </a:lnTo>
                  <a:cubicBezTo>
                    <a:pt x="14442" y="25754"/>
                    <a:pt x="14609" y="25754"/>
                    <a:pt x="14752" y="25682"/>
                  </a:cubicBezTo>
                  <a:close/>
                  <a:moveTo>
                    <a:pt x="19288" y="23075"/>
                  </a:moveTo>
                  <a:cubicBezTo>
                    <a:pt x="19407" y="23027"/>
                    <a:pt x="19407" y="22860"/>
                    <a:pt x="19288" y="22813"/>
                  </a:cubicBezTo>
                  <a:lnTo>
                    <a:pt x="17383" y="21717"/>
                  </a:lnTo>
                  <a:cubicBezTo>
                    <a:pt x="17240" y="21658"/>
                    <a:pt x="17086" y="21658"/>
                    <a:pt x="16943" y="21717"/>
                  </a:cubicBezTo>
                  <a:lnTo>
                    <a:pt x="15050" y="22813"/>
                  </a:lnTo>
                  <a:cubicBezTo>
                    <a:pt x="14931" y="22860"/>
                    <a:pt x="14931" y="23027"/>
                    <a:pt x="15050" y="23075"/>
                  </a:cubicBezTo>
                  <a:lnTo>
                    <a:pt x="16943" y="24170"/>
                  </a:lnTo>
                  <a:cubicBezTo>
                    <a:pt x="17086" y="24230"/>
                    <a:pt x="17252" y="24230"/>
                    <a:pt x="17395" y="24170"/>
                  </a:cubicBezTo>
                  <a:close/>
                  <a:moveTo>
                    <a:pt x="21919" y="21551"/>
                  </a:moveTo>
                  <a:cubicBezTo>
                    <a:pt x="22039" y="21515"/>
                    <a:pt x="22039" y="21336"/>
                    <a:pt x="21919" y="21301"/>
                  </a:cubicBezTo>
                  <a:lnTo>
                    <a:pt x="20014" y="20205"/>
                  </a:lnTo>
                  <a:cubicBezTo>
                    <a:pt x="19872" y="20134"/>
                    <a:pt x="19717" y="20134"/>
                    <a:pt x="19574" y="20205"/>
                  </a:cubicBezTo>
                  <a:lnTo>
                    <a:pt x="17681" y="21289"/>
                  </a:lnTo>
                  <a:cubicBezTo>
                    <a:pt x="17550" y="21336"/>
                    <a:pt x="17550" y="21503"/>
                    <a:pt x="17681" y="21551"/>
                  </a:cubicBezTo>
                  <a:lnTo>
                    <a:pt x="19574" y="22646"/>
                  </a:lnTo>
                  <a:cubicBezTo>
                    <a:pt x="19717" y="22706"/>
                    <a:pt x="19872" y="22706"/>
                    <a:pt x="20014" y="22646"/>
                  </a:cubicBezTo>
                  <a:close/>
                  <a:moveTo>
                    <a:pt x="24551" y="20039"/>
                  </a:moveTo>
                  <a:cubicBezTo>
                    <a:pt x="24670" y="19991"/>
                    <a:pt x="24670" y="19824"/>
                    <a:pt x="24551" y="19777"/>
                  </a:cubicBezTo>
                  <a:lnTo>
                    <a:pt x="22646" y="18681"/>
                  </a:lnTo>
                  <a:cubicBezTo>
                    <a:pt x="22503" y="18610"/>
                    <a:pt x="22348" y="18610"/>
                    <a:pt x="22205" y="18681"/>
                  </a:cubicBezTo>
                  <a:lnTo>
                    <a:pt x="20300" y="19777"/>
                  </a:lnTo>
                  <a:cubicBezTo>
                    <a:pt x="20181" y="19824"/>
                    <a:pt x="20181" y="19991"/>
                    <a:pt x="20300" y="20039"/>
                  </a:cubicBezTo>
                  <a:lnTo>
                    <a:pt x="22205" y="21134"/>
                  </a:lnTo>
                  <a:cubicBezTo>
                    <a:pt x="22348" y="21205"/>
                    <a:pt x="22503" y="21205"/>
                    <a:pt x="22646" y="21134"/>
                  </a:cubicBezTo>
                  <a:close/>
                  <a:moveTo>
                    <a:pt x="27182" y="18515"/>
                  </a:moveTo>
                  <a:cubicBezTo>
                    <a:pt x="27301" y="18467"/>
                    <a:pt x="27301" y="18300"/>
                    <a:pt x="27182" y="18253"/>
                  </a:cubicBezTo>
                  <a:lnTo>
                    <a:pt x="25277" y="17169"/>
                  </a:lnTo>
                  <a:cubicBezTo>
                    <a:pt x="25134" y="17098"/>
                    <a:pt x="24979" y="17098"/>
                    <a:pt x="24837" y="17169"/>
                  </a:cubicBezTo>
                  <a:lnTo>
                    <a:pt x="22943" y="18253"/>
                  </a:lnTo>
                  <a:cubicBezTo>
                    <a:pt x="22812" y="18300"/>
                    <a:pt x="22812" y="18467"/>
                    <a:pt x="22943" y="18515"/>
                  </a:cubicBezTo>
                  <a:lnTo>
                    <a:pt x="24837" y="19610"/>
                  </a:lnTo>
                  <a:cubicBezTo>
                    <a:pt x="24979" y="19681"/>
                    <a:pt x="25134" y="19681"/>
                    <a:pt x="25277" y="19610"/>
                  </a:cubicBezTo>
                  <a:close/>
                  <a:moveTo>
                    <a:pt x="29813" y="16991"/>
                  </a:moveTo>
                  <a:cubicBezTo>
                    <a:pt x="29932" y="16955"/>
                    <a:pt x="29932" y="16788"/>
                    <a:pt x="29813" y="16741"/>
                  </a:cubicBezTo>
                  <a:lnTo>
                    <a:pt x="27908" y="15645"/>
                  </a:lnTo>
                  <a:cubicBezTo>
                    <a:pt x="27765" y="15574"/>
                    <a:pt x="27611" y="15574"/>
                    <a:pt x="27468" y="15645"/>
                  </a:cubicBezTo>
                  <a:lnTo>
                    <a:pt x="25575" y="16741"/>
                  </a:lnTo>
                  <a:cubicBezTo>
                    <a:pt x="25444" y="16788"/>
                    <a:pt x="25444" y="16955"/>
                    <a:pt x="25575" y="16991"/>
                  </a:cubicBezTo>
                  <a:lnTo>
                    <a:pt x="27468" y="18086"/>
                  </a:lnTo>
                  <a:cubicBezTo>
                    <a:pt x="27611" y="18157"/>
                    <a:pt x="27765" y="18157"/>
                    <a:pt x="27908" y="18086"/>
                  </a:cubicBezTo>
                  <a:close/>
                  <a:moveTo>
                    <a:pt x="32445" y="15478"/>
                  </a:moveTo>
                  <a:cubicBezTo>
                    <a:pt x="32564" y="15431"/>
                    <a:pt x="32564" y="15264"/>
                    <a:pt x="32445" y="15217"/>
                  </a:cubicBezTo>
                  <a:lnTo>
                    <a:pt x="30540" y="14121"/>
                  </a:lnTo>
                  <a:cubicBezTo>
                    <a:pt x="30409" y="14050"/>
                    <a:pt x="30242" y="14050"/>
                    <a:pt x="30099" y="14121"/>
                  </a:cubicBezTo>
                  <a:lnTo>
                    <a:pt x="28206" y="15217"/>
                  </a:lnTo>
                  <a:cubicBezTo>
                    <a:pt x="28075" y="15264"/>
                    <a:pt x="28075" y="15431"/>
                    <a:pt x="28206" y="15478"/>
                  </a:cubicBezTo>
                  <a:lnTo>
                    <a:pt x="30099" y="16574"/>
                  </a:lnTo>
                  <a:cubicBezTo>
                    <a:pt x="30242" y="16645"/>
                    <a:pt x="30409" y="16645"/>
                    <a:pt x="30540" y="16574"/>
                  </a:cubicBezTo>
                  <a:close/>
                  <a:moveTo>
                    <a:pt x="35076" y="13954"/>
                  </a:moveTo>
                  <a:cubicBezTo>
                    <a:pt x="35195" y="13919"/>
                    <a:pt x="35195" y="13740"/>
                    <a:pt x="35076" y="13704"/>
                  </a:cubicBezTo>
                  <a:lnTo>
                    <a:pt x="33171" y="12609"/>
                  </a:lnTo>
                  <a:cubicBezTo>
                    <a:pt x="33040" y="12538"/>
                    <a:pt x="32873" y="12538"/>
                    <a:pt x="32730" y="12609"/>
                  </a:cubicBezTo>
                  <a:lnTo>
                    <a:pt x="30837" y="13704"/>
                  </a:lnTo>
                  <a:cubicBezTo>
                    <a:pt x="30706" y="13740"/>
                    <a:pt x="30706" y="13907"/>
                    <a:pt x="30837" y="13954"/>
                  </a:cubicBezTo>
                  <a:lnTo>
                    <a:pt x="32730" y="15050"/>
                  </a:lnTo>
                  <a:cubicBezTo>
                    <a:pt x="32873" y="15121"/>
                    <a:pt x="33040" y="15121"/>
                    <a:pt x="33183" y="15050"/>
                  </a:cubicBezTo>
                  <a:close/>
                  <a:moveTo>
                    <a:pt x="37707" y="12442"/>
                  </a:moveTo>
                  <a:cubicBezTo>
                    <a:pt x="37826" y="12395"/>
                    <a:pt x="37826" y="12228"/>
                    <a:pt x="37707" y="12180"/>
                  </a:cubicBezTo>
                  <a:lnTo>
                    <a:pt x="35802" y="11085"/>
                  </a:lnTo>
                  <a:cubicBezTo>
                    <a:pt x="35671" y="11014"/>
                    <a:pt x="35505" y="11014"/>
                    <a:pt x="35362" y="11085"/>
                  </a:cubicBezTo>
                  <a:lnTo>
                    <a:pt x="33469" y="12180"/>
                  </a:lnTo>
                  <a:cubicBezTo>
                    <a:pt x="33338" y="12228"/>
                    <a:pt x="33338" y="12395"/>
                    <a:pt x="33469" y="12442"/>
                  </a:cubicBezTo>
                  <a:lnTo>
                    <a:pt x="35362" y="13538"/>
                  </a:lnTo>
                  <a:cubicBezTo>
                    <a:pt x="35505" y="13609"/>
                    <a:pt x="35671" y="13609"/>
                    <a:pt x="35802" y="13538"/>
                  </a:cubicBezTo>
                  <a:close/>
                  <a:moveTo>
                    <a:pt x="40338" y="10918"/>
                  </a:moveTo>
                  <a:cubicBezTo>
                    <a:pt x="40458" y="10871"/>
                    <a:pt x="40458" y="10704"/>
                    <a:pt x="40338" y="10656"/>
                  </a:cubicBezTo>
                  <a:lnTo>
                    <a:pt x="38433" y="9561"/>
                  </a:lnTo>
                  <a:cubicBezTo>
                    <a:pt x="38302" y="9490"/>
                    <a:pt x="38136" y="9490"/>
                    <a:pt x="37993" y="9561"/>
                  </a:cubicBezTo>
                  <a:lnTo>
                    <a:pt x="36100" y="10656"/>
                  </a:lnTo>
                  <a:cubicBezTo>
                    <a:pt x="35969" y="10704"/>
                    <a:pt x="35969" y="10871"/>
                    <a:pt x="36100" y="10918"/>
                  </a:cubicBezTo>
                  <a:lnTo>
                    <a:pt x="37993" y="12014"/>
                  </a:lnTo>
                  <a:cubicBezTo>
                    <a:pt x="38136" y="12085"/>
                    <a:pt x="38302" y="12085"/>
                    <a:pt x="38433" y="12014"/>
                  </a:cubicBezTo>
                  <a:close/>
                  <a:moveTo>
                    <a:pt x="42970" y="9394"/>
                  </a:moveTo>
                  <a:cubicBezTo>
                    <a:pt x="43089" y="9347"/>
                    <a:pt x="43089" y="9180"/>
                    <a:pt x="42970" y="9132"/>
                  </a:cubicBezTo>
                  <a:lnTo>
                    <a:pt x="41077" y="8049"/>
                  </a:lnTo>
                  <a:cubicBezTo>
                    <a:pt x="40934" y="7978"/>
                    <a:pt x="40767" y="7978"/>
                    <a:pt x="40624" y="8049"/>
                  </a:cubicBezTo>
                  <a:lnTo>
                    <a:pt x="38731" y="9144"/>
                  </a:lnTo>
                  <a:cubicBezTo>
                    <a:pt x="38612" y="9180"/>
                    <a:pt x="38612" y="9347"/>
                    <a:pt x="38731" y="9394"/>
                  </a:cubicBezTo>
                  <a:lnTo>
                    <a:pt x="40624" y="10490"/>
                  </a:lnTo>
                  <a:cubicBezTo>
                    <a:pt x="40767" y="10561"/>
                    <a:pt x="40934" y="10561"/>
                    <a:pt x="41077" y="10490"/>
                  </a:cubicBezTo>
                  <a:close/>
                  <a:moveTo>
                    <a:pt x="23217" y="23682"/>
                  </a:moveTo>
                  <a:cubicBezTo>
                    <a:pt x="23336" y="23646"/>
                    <a:pt x="23336" y="23468"/>
                    <a:pt x="23217" y="23420"/>
                  </a:cubicBezTo>
                  <a:lnTo>
                    <a:pt x="21312" y="22336"/>
                  </a:lnTo>
                  <a:cubicBezTo>
                    <a:pt x="21181" y="22265"/>
                    <a:pt x="21015" y="22265"/>
                    <a:pt x="20872" y="22336"/>
                  </a:cubicBezTo>
                  <a:lnTo>
                    <a:pt x="18979" y="23432"/>
                  </a:lnTo>
                  <a:cubicBezTo>
                    <a:pt x="18848" y="23468"/>
                    <a:pt x="18848" y="23634"/>
                    <a:pt x="18979" y="23682"/>
                  </a:cubicBezTo>
                  <a:lnTo>
                    <a:pt x="20872" y="24777"/>
                  </a:lnTo>
                  <a:cubicBezTo>
                    <a:pt x="21015" y="24849"/>
                    <a:pt x="21181" y="24849"/>
                    <a:pt x="21312" y="24777"/>
                  </a:cubicBezTo>
                  <a:close/>
                  <a:moveTo>
                    <a:pt x="25849" y="22158"/>
                  </a:moveTo>
                  <a:cubicBezTo>
                    <a:pt x="25968" y="22122"/>
                    <a:pt x="25968" y="21944"/>
                    <a:pt x="25849" y="21908"/>
                  </a:cubicBezTo>
                  <a:lnTo>
                    <a:pt x="23944" y="20812"/>
                  </a:lnTo>
                  <a:cubicBezTo>
                    <a:pt x="23813" y="20741"/>
                    <a:pt x="23646" y="20741"/>
                    <a:pt x="23503" y="20812"/>
                  </a:cubicBezTo>
                  <a:lnTo>
                    <a:pt x="21610" y="21908"/>
                  </a:lnTo>
                  <a:cubicBezTo>
                    <a:pt x="21479" y="21944"/>
                    <a:pt x="21479" y="22122"/>
                    <a:pt x="21610" y="22158"/>
                  </a:cubicBezTo>
                  <a:lnTo>
                    <a:pt x="23503" y="23253"/>
                  </a:lnTo>
                  <a:cubicBezTo>
                    <a:pt x="23646" y="23325"/>
                    <a:pt x="23813" y="23325"/>
                    <a:pt x="23944" y="23253"/>
                  </a:cubicBezTo>
                  <a:close/>
                  <a:moveTo>
                    <a:pt x="20443" y="28290"/>
                  </a:moveTo>
                  <a:cubicBezTo>
                    <a:pt x="20562" y="28242"/>
                    <a:pt x="20562" y="28075"/>
                    <a:pt x="20443" y="28028"/>
                  </a:cubicBezTo>
                  <a:lnTo>
                    <a:pt x="18550" y="26932"/>
                  </a:lnTo>
                  <a:cubicBezTo>
                    <a:pt x="18407" y="26861"/>
                    <a:pt x="18240" y="26861"/>
                    <a:pt x="18109" y="26932"/>
                  </a:cubicBezTo>
                  <a:lnTo>
                    <a:pt x="16204" y="28028"/>
                  </a:lnTo>
                  <a:cubicBezTo>
                    <a:pt x="16085" y="28063"/>
                    <a:pt x="16085" y="28242"/>
                    <a:pt x="16204" y="28290"/>
                  </a:cubicBezTo>
                  <a:lnTo>
                    <a:pt x="18109" y="29373"/>
                  </a:lnTo>
                  <a:cubicBezTo>
                    <a:pt x="18240" y="29444"/>
                    <a:pt x="18407" y="29444"/>
                    <a:pt x="18550" y="29373"/>
                  </a:cubicBezTo>
                  <a:close/>
                  <a:moveTo>
                    <a:pt x="23086" y="26766"/>
                  </a:moveTo>
                  <a:cubicBezTo>
                    <a:pt x="23205" y="26718"/>
                    <a:pt x="23205" y="26551"/>
                    <a:pt x="23086" y="26504"/>
                  </a:cubicBezTo>
                  <a:lnTo>
                    <a:pt x="21193" y="25408"/>
                  </a:lnTo>
                  <a:cubicBezTo>
                    <a:pt x="21050" y="25337"/>
                    <a:pt x="20884" y="25337"/>
                    <a:pt x="20741" y="25408"/>
                  </a:cubicBezTo>
                  <a:lnTo>
                    <a:pt x="18848" y="26504"/>
                  </a:lnTo>
                  <a:cubicBezTo>
                    <a:pt x="18729" y="26551"/>
                    <a:pt x="18729" y="26718"/>
                    <a:pt x="18848" y="26766"/>
                  </a:cubicBezTo>
                  <a:lnTo>
                    <a:pt x="20741" y="27861"/>
                  </a:lnTo>
                  <a:cubicBezTo>
                    <a:pt x="20884" y="27932"/>
                    <a:pt x="21050" y="27932"/>
                    <a:pt x="21193" y="27861"/>
                  </a:cubicBezTo>
                  <a:close/>
                  <a:moveTo>
                    <a:pt x="25718" y="25242"/>
                  </a:moveTo>
                  <a:cubicBezTo>
                    <a:pt x="25837" y="25194"/>
                    <a:pt x="25837" y="25027"/>
                    <a:pt x="25718" y="24980"/>
                  </a:cubicBezTo>
                  <a:lnTo>
                    <a:pt x="23824" y="23884"/>
                  </a:lnTo>
                  <a:cubicBezTo>
                    <a:pt x="23682" y="23825"/>
                    <a:pt x="23515" y="23825"/>
                    <a:pt x="23372" y="23884"/>
                  </a:cubicBezTo>
                  <a:lnTo>
                    <a:pt x="21479" y="24980"/>
                  </a:lnTo>
                  <a:cubicBezTo>
                    <a:pt x="21360" y="25027"/>
                    <a:pt x="21360" y="25194"/>
                    <a:pt x="21479" y="25242"/>
                  </a:cubicBezTo>
                  <a:lnTo>
                    <a:pt x="23372" y="26337"/>
                  </a:lnTo>
                  <a:cubicBezTo>
                    <a:pt x="23515" y="26408"/>
                    <a:pt x="23682" y="26408"/>
                    <a:pt x="23824" y="26337"/>
                  </a:cubicBezTo>
                  <a:close/>
                  <a:moveTo>
                    <a:pt x="41601" y="16074"/>
                  </a:moveTo>
                  <a:cubicBezTo>
                    <a:pt x="41720" y="16026"/>
                    <a:pt x="41720" y="15859"/>
                    <a:pt x="41601" y="15812"/>
                  </a:cubicBezTo>
                  <a:lnTo>
                    <a:pt x="39707" y="14716"/>
                  </a:lnTo>
                  <a:cubicBezTo>
                    <a:pt x="39565" y="14645"/>
                    <a:pt x="39398" y="14645"/>
                    <a:pt x="39267" y="14716"/>
                  </a:cubicBezTo>
                  <a:lnTo>
                    <a:pt x="37362" y="15812"/>
                  </a:lnTo>
                  <a:cubicBezTo>
                    <a:pt x="37243" y="15859"/>
                    <a:pt x="37243" y="16026"/>
                    <a:pt x="37362" y="16074"/>
                  </a:cubicBezTo>
                  <a:lnTo>
                    <a:pt x="39267" y="17169"/>
                  </a:lnTo>
                  <a:cubicBezTo>
                    <a:pt x="39398" y="17241"/>
                    <a:pt x="39565" y="17241"/>
                    <a:pt x="39707" y="17169"/>
                  </a:cubicBezTo>
                  <a:close/>
                  <a:moveTo>
                    <a:pt x="44232" y="14550"/>
                  </a:moveTo>
                  <a:cubicBezTo>
                    <a:pt x="44351" y="14502"/>
                    <a:pt x="44351" y="14335"/>
                    <a:pt x="44232" y="14288"/>
                  </a:cubicBezTo>
                  <a:lnTo>
                    <a:pt x="42339" y="13192"/>
                  </a:lnTo>
                  <a:cubicBezTo>
                    <a:pt x="42196" y="13133"/>
                    <a:pt x="42029" y="13133"/>
                    <a:pt x="41898" y="13192"/>
                  </a:cubicBezTo>
                  <a:lnTo>
                    <a:pt x="39993" y="14300"/>
                  </a:lnTo>
                  <a:cubicBezTo>
                    <a:pt x="39874" y="14335"/>
                    <a:pt x="39874" y="14502"/>
                    <a:pt x="39993" y="14550"/>
                  </a:cubicBezTo>
                  <a:lnTo>
                    <a:pt x="41886" y="15645"/>
                  </a:lnTo>
                  <a:cubicBezTo>
                    <a:pt x="42029" y="15717"/>
                    <a:pt x="42196" y="15717"/>
                    <a:pt x="42339" y="15645"/>
                  </a:cubicBezTo>
                  <a:close/>
                  <a:moveTo>
                    <a:pt x="46863" y="13026"/>
                  </a:moveTo>
                  <a:cubicBezTo>
                    <a:pt x="46994" y="12990"/>
                    <a:pt x="46994" y="12811"/>
                    <a:pt x="46863" y="12776"/>
                  </a:cubicBezTo>
                  <a:lnTo>
                    <a:pt x="44970" y="11680"/>
                  </a:lnTo>
                  <a:cubicBezTo>
                    <a:pt x="44827" y="11609"/>
                    <a:pt x="44660" y="11609"/>
                    <a:pt x="44518" y="11680"/>
                  </a:cubicBezTo>
                  <a:lnTo>
                    <a:pt x="42624" y="12776"/>
                  </a:lnTo>
                  <a:cubicBezTo>
                    <a:pt x="42505" y="12823"/>
                    <a:pt x="42505" y="12990"/>
                    <a:pt x="42624" y="13038"/>
                  </a:cubicBezTo>
                  <a:lnTo>
                    <a:pt x="44518" y="14133"/>
                  </a:lnTo>
                  <a:cubicBezTo>
                    <a:pt x="44660" y="14193"/>
                    <a:pt x="44827" y="14193"/>
                    <a:pt x="44970" y="14133"/>
                  </a:cubicBezTo>
                  <a:close/>
                  <a:moveTo>
                    <a:pt x="51483" y="9835"/>
                  </a:moveTo>
                  <a:cubicBezTo>
                    <a:pt x="51602" y="9799"/>
                    <a:pt x="51602" y="9621"/>
                    <a:pt x="51483" y="9585"/>
                  </a:cubicBezTo>
                  <a:lnTo>
                    <a:pt x="50042" y="8751"/>
                  </a:lnTo>
                  <a:cubicBezTo>
                    <a:pt x="49899" y="8680"/>
                    <a:pt x="49732" y="8680"/>
                    <a:pt x="49590" y="8751"/>
                  </a:cubicBezTo>
                  <a:lnTo>
                    <a:pt x="47697" y="9847"/>
                  </a:lnTo>
                  <a:cubicBezTo>
                    <a:pt x="47577" y="9894"/>
                    <a:pt x="47577" y="10061"/>
                    <a:pt x="47697" y="10109"/>
                  </a:cubicBezTo>
                  <a:lnTo>
                    <a:pt x="49137" y="10930"/>
                  </a:lnTo>
                  <a:cubicBezTo>
                    <a:pt x="49280" y="11002"/>
                    <a:pt x="49447" y="11002"/>
                    <a:pt x="49590" y="10930"/>
                  </a:cubicBezTo>
                  <a:close/>
                  <a:moveTo>
                    <a:pt x="53209" y="10835"/>
                  </a:moveTo>
                  <a:cubicBezTo>
                    <a:pt x="53328" y="10799"/>
                    <a:pt x="53328" y="10621"/>
                    <a:pt x="53209" y="10585"/>
                  </a:cubicBezTo>
                  <a:lnTo>
                    <a:pt x="51768" y="9752"/>
                  </a:lnTo>
                  <a:cubicBezTo>
                    <a:pt x="51626" y="9680"/>
                    <a:pt x="51471" y="9680"/>
                    <a:pt x="51328" y="9752"/>
                  </a:cubicBezTo>
                  <a:lnTo>
                    <a:pt x="49435" y="10847"/>
                  </a:lnTo>
                  <a:cubicBezTo>
                    <a:pt x="49304" y="10895"/>
                    <a:pt x="49304" y="11061"/>
                    <a:pt x="49435" y="11109"/>
                  </a:cubicBezTo>
                  <a:lnTo>
                    <a:pt x="50875" y="11930"/>
                  </a:lnTo>
                  <a:cubicBezTo>
                    <a:pt x="51006" y="12002"/>
                    <a:pt x="51173" y="12002"/>
                    <a:pt x="51316" y="11930"/>
                  </a:cubicBezTo>
                  <a:close/>
                  <a:moveTo>
                    <a:pt x="50685" y="12299"/>
                  </a:moveTo>
                  <a:cubicBezTo>
                    <a:pt x="50804" y="12264"/>
                    <a:pt x="50804" y="12085"/>
                    <a:pt x="50685" y="12049"/>
                  </a:cubicBezTo>
                  <a:lnTo>
                    <a:pt x="49244" y="11216"/>
                  </a:lnTo>
                  <a:cubicBezTo>
                    <a:pt x="49101" y="11145"/>
                    <a:pt x="48935" y="11145"/>
                    <a:pt x="48792" y="11216"/>
                  </a:cubicBezTo>
                  <a:lnTo>
                    <a:pt x="46899" y="12311"/>
                  </a:lnTo>
                  <a:cubicBezTo>
                    <a:pt x="46780" y="12359"/>
                    <a:pt x="46780" y="12526"/>
                    <a:pt x="46899" y="12561"/>
                  </a:cubicBezTo>
                  <a:lnTo>
                    <a:pt x="48339" y="13395"/>
                  </a:lnTo>
                  <a:cubicBezTo>
                    <a:pt x="48482" y="13466"/>
                    <a:pt x="48649" y="13466"/>
                    <a:pt x="48792" y="13395"/>
                  </a:cubicBezTo>
                  <a:close/>
                  <a:moveTo>
                    <a:pt x="55745" y="9382"/>
                  </a:moveTo>
                  <a:cubicBezTo>
                    <a:pt x="55864" y="9335"/>
                    <a:pt x="55864" y="9168"/>
                    <a:pt x="55745" y="9132"/>
                  </a:cubicBezTo>
                  <a:lnTo>
                    <a:pt x="54304" y="8287"/>
                  </a:lnTo>
                  <a:cubicBezTo>
                    <a:pt x="54162" y="8228"/>
                    <a:pt x="53995" y="8228"/>
                    <a:pt x="53852" y="8287"/>
                  </a:cubicBezTo>
                  <a:lnTo>
                    <a:pt x="51959" y="9382"/>
                  </a:lnTo>
                  <a:cubicBezTo>
                    <a:pt x="51840" y="9430"/>
                    <a:pt x="51840" y="9597"/>
                    <a:pt x="51959" y="9644"/>
                  </a:cubicBezTo>
                  <a:lnTo>
                    <a:pt x="53400" y="10478"/>
                  </a:lnTo>
                  <a:cubicBezTo>
                    <a:pt x="53542" y="10537"/>
                    <a:pt x="53709" y="10537"/>
                    <a:pt x="53852" y="10478"/>
                  </a:cubicBezTo>
                  <a:close/>
                  <a:moveTo>
                    <a:pt x="28480" y="20658"/>
                  </a:moveTo>
                  <a:cubicBezTo>
                    <a:pt x="28599" y="20610"/>
                    <a:pt x="28599" y="20443"/>
                    <a:pt x="28480" y="20396"/>
                  </a:cubicBezTo>
                  <a:lnTo>
                    <a:pt x="26575" y="19300"/>
                  </a:lnTo>
                  <a:cubicBezTo>
                    <a:pt x="26444" y="19229"/>
                    <a:pt x="26277" y="19229"/>
                    <a:pt x="26134" y="19300"/>
                  </a:cubicBezTo>
                  <a:lnTo>
                    <a:pt x="24241" y="20396"/>
                  </a:lnTo>
                  <a:cubicBezTo>
                    <a:pt x="24110" y="20431"/>
                    <a:pt x="24110" y="20610"/>
                    <a:pt x="24241" y="20658"/>
                  </a:cubicBezTo>
                  <a:lnTo>
                    <a:pt x="26134" y="21753"/>
                  </a:lnTo>
                  <a:cubicBezTo>
                    <a:pt x="26277" y="21824"/>
                    <a:pt x="26444" y="21824"/>
                    <a:pt x="26587" y="21753"/>
                  </a:cubicBezTo>
                  <a:close/>
                  <a:moveTo>
                    <a:pt x="31111" y="19134"/>
                  </a:moveTo>
                  <a:cubicBezTo>
                    <a:pt x="31230" y="19086"/>
                    <a:pt x="31230" y="18919"/>
                    <a:pt x="31111" y="18872"/>
                  </a:cubicBezTo>
                  <a:lnTo>
                    <a:pt x="29218" y="17776"/>
                  </a:lnTo>
                  <a:cubicBezTo>
                    <a:pt x="29075" y="17705"/>
                    <a:pt x="28908" y="17705"/>
                    <a:pt x="28766" y="17776"/>
                  </a:cubicBezTo>
                  <a:lnTo>
                    <a:pt x="26872" y="18872"/>
                  </a:lnTo>
                  <a:cubicBezTo>
                    <a:pt x="26753" y="18919"/>
                    <a:pt x="26753" y="19086"/>
                    <a:pt x="26872" y="19134"/>
                  </a:cubicBezTo>
                  <a:lnTo>
                    <a:pt x="28766" y="20229"/>
                  </a:lnTo>
                  <a:cubicBezTo>
                    <a:pt x="28908" y="20300"/>
                    <a:pt x="29075" y="20300"/>
                    <a:pt x="29218" y="20229"/>
                  </a:cubicBezTo>
                  <a:close/>
                  <a:moveTo>
                    <a:pt x="33742" y="17610"/>
                  </a:moveTo>
                  <a:cubicBezTo>
                    <a:pt x="33861" y="17562"/>
                    <a:pt x="33861" y="17395"/>
                    <a:pt x="33742" y="17360"/>
                  </a:cubicBezTo>
                  <a:lnTo>
                    <a:pt x="31849" y="16264"/>
                  </a:lnTo>
                  <a:cubicBezTo>
                    <a:pt x="31706" y="16193"/>
                    <a:pt x="31540" y="16193"/>
                    <a:pt x="31397" y="16264"/>
                  </a:cubicBezTo>
                  <a:lnTo>
                    <a:pt x="29504" y="17360"/>
                  </a:lnTo>
                  <a:cubicBezTo>
                    <a:pt x="29385" y="17395"/>
                    <a:pt x="29385" y="17562"/>
                    <a:pt x="29504" y="17610"/>
                  </a:cubicBezTo>
                  <a:lnTo>
                    <a:pt x="31397" y="18705"/>
                  </a:lnTo>
                  <a:cubicBezTo>
                    <a:pt x="31540" y="18776"/>
                    <a:pt x="31706" y="18776"/>
                    <a:pt x="31849" y="18705"/>
                  </a:cubicBezTo>
                  <a:close/>
                  <a:moveTo>
                    <a:pt x="36374" y="16098"/>
                  </a:moveTo>
                  <a:cubicBezTo>
                    <a:pt x="36493" y="16050"/>
                    <a:pt x="36493" y="15871"/>
                    <a:pt x="36374" y="15836"/>
                  </a:cubicBezTo>
                  <a:lnTo>
                    <a:pt x="34481" y="14740"/>
                  </a:lnTo>
                  <a:cubicBezTo>
                    <a:pt x="34338" y="14669"/>
                    <a:pt x="34171" y="14669"/>
                    <a:pt x="34028" y="14740"/>
                  </a:cubicBezTo>
                  <a:lnTo>
                    <a:pt x="32135" y="15836"/>
                  </a:lnTo>
                  <a:cubicBezTo>
                    <a:pt x="32016" y="15883"/>
                    <a:pt x="32016" y="16050"/>
                    <a:pt x="32135" y="16098"/>
                  </a:cubicBezTo>
                  <a:lnTo>
                    <a:pt x="34028" y="17193"/>
                  </a:lnTo>
                  <a:cubicBezTo>
                    <a:pt x="34171" y="17264"/>
                    <a:pt x="34338" y="17264"/>
                    <a:pt x="34481" y="17193"/>
                  </a:cubicBezTo>
                  <a:close/>
                  <a:moveTo>
                    <a:pt x="39017" y="14574"/>
                  </a:moveTo>
                  <a:cubicBezTo>
                    <a:pt x="39136" y="14526"/>
                    <a:pt x="39136" y="14359"/>
                    <a:pt x="39017" y="14312"/>
                  </a:cubicBezTo>
                  <a:lnTo>
                    <a:pt x="37112" y="13216"/>
                  </a:lnTo>
                  <a:cubicBezTo>
                    <a:pt x="36969" y="13145"/>
                    <a:pt x="36802" y="13145"/>
                    <a:pt x="36671" y="13216"/>
                  </a:cubicBezTo>
                  <a:lnTo>
                    <a:pt x="34766" y="14312"/>
                  </a:lnTo>
                  <a:cubicBezTo>
                    <a:pt x="34647" y="14359"/>
                    <a:pt x="34647" y="14526"/>
                    <a:pt x="34766" y="14574"/>
                  </a:cubicBezTo>
                  <a:lnTo>
                    <a:pt x="36671" y="15669"/>
                  </a:lnTo>
                  <a:cubicBezTo>
                    <a:pt x="36802" y="15740"/>
                    <a:pt x="36969" y="15740"/>
                    <a:pt x="37112" y="15669"/>
                  </a:cubicBezTo>
                  <a:close/>
                  <a:moveTo>
                    <a:pt x="41648" y="13050"/>
                  </a:moveTo>
                  <a:cubicBezTo>
                    <a:pt x="41767" y="13014"/>
                    <a:pt x="41767" y="12835"/>
                    <a:pt x="41648" y="12800"/>
                  </a:cubicBezTo>
                  <a:lnTo>
                    <a:pt x="39743" y="11704"/>
                  </a:lnTo>
                  <a:cubicBezTo>
                    <a:pt x="39600" y="11633"/>
                    <a:pt x="39445" y="11633"/>
                    <a:pt x="39303" y="11704"/>
                  </a:cubicBezTo>
                  <a:lnTo>
                    <a:pt x="37410" y="12800"/>
                  </a:lnTo>
                  <a:cubicBezTo>
                    <a:pt x="37279" y="12835"/>
                    <a:pt x="37279" y="13014"/>
                    <a:pt x="37410" y="13050"/>
                  </a:cubicBezTo>
                  <a:lnTo>
                    <a:pt x="39291" y="14145"/>
                  </a:lnTo>
                  <a:cubicBezTo>
                    <a:pt x="39434" y="14216"/>
                    <a:pt x="39600" y="14216"/>
                    <a:pt x="39743" y="14145"/>
                  </a:cubicBezTo>
                  <a:close/>
                  <a:moveTo>
                    <a:pt x="44279" y="11537"/>
                  </a:moveTo>
                  <a:cubicBezTo>
                    <a:pt x="44398" y="11490"/>
                    <a:pt x="44398" y="11323"/>
                    <a:pt x="44279" y="11276"/>
                  </a:cubicBezTo>
                  <a:lnTo>
                    <a:pt x="42374" y="10180"/>
                  </a:lnTo>
                  <a:cubicBezTo>
                    <a:pt x="42232" y="10109"/>
                    <a:pt x="42077" y="10109"/>
                    <a:pt x="41934" y="10180"/>
                  </a:cubicBezTo>
                  <a:lnTo>
                    <a:pt x="40041" y="11276"/>
                  </a:lnTo>
                  <a:cubicBezTo>
                    <a:pt x="39910" y="11323"/>
                    <a:pt x="39910" y="11490"/>
                    <a:pt x="40041" y="11537"/>
                  </a:cubicBezTo>
                  <a:lnTo>
                    <a:pt x="41934" y="12633"/>
                  </a:lnTo>
                  <a:cubicBezTo>
                    <a:pt x="42077" y="12704"/>
                    <a:pt x="42232" y="12704"/>
                    <a:pt x="42374" y="12633"/>
                  </a:cubicBezTo>
                  <a:close/>
                  <a:moveTo>
                    <a:pt x="20586" y="25206"/>
                  </a:moveTo>
                  <a:cubicBezTo>
                    <a:pt x="20705" y="25170"/>
                    <a:pt x="20705" y="24992"/>
                    <a:pt x="20586" y="24956"/>
                  </a:cubicBezTo>
                  <a:lnTo>
                    <a:pt x="18681" y="23860"/>
                  </a:lnTo>
                  <a:cubicBezTo>
                    <a:pt x="18550" y="23789"/>
                    <a:pt x="18383" y="23789"/>
                    <a:pt x="18240" y="23860"/>
                  </a:cubicBezTo>
                  <a:lnTo>
                    <a:pt x="16347" y="24956"/>
                  </a:lnTo>
                  <a:cubicBezTo>
                    <a:pt x="16228" y="24992"/>
                    <a:pt x="16228" y="25170"/>
                    <a:pt x="16347" y="25206"/>
                  </a:cubicBezTo>
                  <a:lnTo>
                    <a:pt x="18240" y="26301"/>
                  </a:lnTo>
                  <a:cubicBezTo>
                    <a:pt x="18383" y="26373"/>
                    <a:pt x="18550" y="26373"/>
                    <a:pt x="18681" y="26301"/>
                  </a:cubicBezTo>
                  <a:close/>
                  <a:moveTo>
                    <a:pt x="5013" y="22765"/>
                  </a:moveTo>
                  <a:cubicBezTo>
                    <a:pt x="4870" y="22694"/>
                    <a:pt x="4703" y="22694"/>
                    <a:pt x="4560" y="22765"/>
                  </a:cubicBezTo>
                  <a:lnTo>
                    <a:pt x="2405" y="24027"/>
                  </a:lnTo>
                  <a:cubicBezTo>
                    <a:pt x="2274" y="24063"/>
                    <a:pt x="2274" y="24241"/>
                    <a:pt x="2405" y="24277"/>
                  </a:cubicBezTo>
                  <a:lnTo>
                    <a:pt x="4143" y="25289"/>
                  </a:lnTo>
                  <a:cubicBezTo>
                    <a:pt x="4274" y="25361"/>
                    <a:pt x="4441" y="25361"/>
                    <a:pt x="4584" y="25289"/>
                  </a:cubicBezTo>
                  <a:lnTo>
                    <a:pt x="6763" y="24027"/>
                  </a:lnTo>
                  <a:cubicBezTo>
                    <a:pt x="6882" y="23991"/>
                    <a:pt x="6882" y="23813"/>
                    <a:pt x="6763" y="23777"/>
                  </a:cubicBezTo>
                  <a:close/>
                  <a:moveTo>
                    <a:pt x="42196" y="1298"/>
                  </a:moveTo>
                  <a:cubicBezTo>
                    <a:pt x="42053" y="1239"/>
                    <a:pt x="41886" y="1239"/>
                    <a:pt x="41743" y="1298"/>
                  </a:cubicBezTo>
                  <a:lnTo>
                    <a:pt x="36933" y="4084"/>
                  </a:lnTo>
                  <a:cubicBezTo>
                    <a:pt x="36814" y="4120"/>
                    <a:pt x="36814" y="4298"/>
                    <a:pt x="36933" y="4334"/>
                  </a:cubicBezTo>
                  <a:lnTo>
                    <a:pt x="38672" y="5346"/>
                  </a:lnTo>
                  <a:cubicBezTo>
                    <a:pt x="38814" y="5418"/>
                    <a:pt x="38981" y="5418"/>
                    <a:pt x="39124" y="5346"/>
                  </a:cubicBezTo>
                  <a:lnTo>
                    <a:pt x="43934" y="2560"/>
                  </a:lnTo>
                  <a:cubicBezTo>
                    <a:pt x="44053" y="2524"/>
                    <a:pt x="44053" y="2346"/>
                    <a:pt x="43934" y="2310"/>
                  </a:cubicBezTo>
                  <a:close/>
                  <a:moveTo>
                    <a:pt x="44791" y="2798"/>
                  </a:moveTo>
                  <a:cubicBezTo>
                    <a:pt x="44649" y="2727"/>
                    <a:pt x="44482" y="2727"/>
                    <a:pt x="44339" y="2798"/>
                  </a:cubicBezTo>
                  <a:lnTo>
                    <a:pt x="40839" y="4822"/>
                  </a:lnTo>
                  <a:cubicBezTo>
                    <a:pt x="40708" y="4870"/>
                    <a:pt x="40708" y="5037"/>
                    <a:pt x="40839" y="5084"/>
                  </a:cubicBezTo>
                  <a:lnTo>
                    <a:pt x="42577" y="6084"/>
                  </a:lnTo>
                  <a:cubicBezTo>
                    <a:pt x="42720" y="6156"/>
                    <a:pt x="42874" y="6156"/>
                    <a:pt x="43017" y="6084"/>
                  </a:cubicBezTo>
                  <a:lnTo>
                    <a:pt x="46530" y="4060"/>
                  </a:lnTo>
                  <a:cubicBezTo>
                    <a:pt x="46649" y="4025"/>
                    <a:pt x="46649" y="3846"/>
                    <a:pt x="46530" y="3810"/>
                  </a:cubicBezTo>
                  <a:close/>
                  <a:moveTo>
                    <a:pt x="47470" y="4358"/>
                  </a:moveTo>
                  <a:cubicBezTo>
                    <a:pt x="47327" y="4287"/>
                    <a:pt x="47173" y="4287"/>
                    <a:pt x="47030" y="4358"/>
                  </a:cubicBezTo>
                  <a:lnTo>
                    <a:pt x="41541" y="7525"/>
                  </a:lnTo>
                  <a:cubicBezTo>
                    <a:pt x="41422" y="7561"/>
                    <a:pt x="41422" y="7727"/>
                    <a:pt x="41541" y="7775"/>
                  </a:cubicBezTo>
                  <a:lnTo>
                    <a:pt x="43279" y="8787"/>
                  </a:lnTo>
                  <a:cubicBezTo>
                    <a:pt x="43422" y="8859"/>
                    <a:pt x="43589" y="8859"/>
                    <a:pt x="43732" y="8787"/>
                  </a:cubicBezTo>
                  <a:lnTo>
                    <a:pt x="49221" y="5620"/>
                  </a:lnTo>
                  <a:cubicBezTo>
                    <a:pt x="49340" y="5572"/>
                    <a:pt x="49340" y="5406"/>
                    <a:pt x="49221" y="5370"/>
                  </a:cubicBezTo>
                  <a:close/>
                  <a:moveTo>
                    <a:pt x="50161" y="5906"/>
                  </a:moveTo>
                  <a:cubicBezTo>
                    <a:pt x="50018" y="5834"/>
                    <a:pt x="49852" y="5834"/>
                    <a:pt x="49709" y="5906"/>
                  </a:cubicBezTo>
                  <a:lnTo>
                    <a:pt x="42910" y="9835"/>
                  </a:lnTo>
                  <a:cubicBezTo>
                    <a:pt x="42791" y="9871"/>
                    <a:pt x="42791" y="10037"/>
                    <a:pt x="42910" y="10085"/>
                  </a:cubicBezTo>
                  <a:lnTo>
                    <a:pt x="44649" y="11097"/>
                  </a:lnTo>
                  <a:cubicBezTo>
                    <a:pt x="44791" y="11156"/>
                    <a:pt x="44958" y="11156"/>
                    <a:pt x="45101" y="11097"/>
                  </a:cubicBezTo>
                  <a:lnTo>
                    <a:pt x="51899" y="7168"/>
                  </a:lnTo>
                  <a:cubicBezTo>
                    <a:pt x="52018" y="7120"/>
                    <a:pt x="52018" y="6954"/>
                    <a:pt x="51899" y="6906"/>
                  </a:cubicBezTo>
                  <a:close/>
                  <a:moveTo>
                    <a:pt x="8930" y="23503"/>
                  </a:moveTo>
                  <a:cubicBezTo>
                    <a:pt x="8799" y="23432"/>
                    <a:pt x="8632" y="23432"/>
                    <a:pt x="8489" y="23503"/>
                  </a:cubicBezTo>
                  <a:lnTo>
                    <a:pt x="4989" y="25515"/>
                  </a:lnTo>
                  <a:cubicBezTo>
                    <a:pt x="4870" y="25563"/>
                    <a:pt x="4870" y="25742"/>
                    <a:pt x="4989" y="25777"/>
                  </a:cubicBezTo>
                  <a:lnTo>
                    <a:pt x="6727" y="26777"/>
                  </a:lnTo>
                  <a:cubicBezTo>
                    <a:pt x="6870" y="26849"/>
                    <a:pt x="7037" y="26849"/>
                    <a:pt x="7180" y="26777"/>
                  </a:cubicBezTo>
                  <a:lnTo>
                    <a:pt x="10680" y="24765"/>
                  </a:lnTo>
                  <a:cubicBezTo>
                    <a:pt x="10799" y="24718"/>
                    <a:pt x="10799" y="24551"/>
                    <a:pt x="10680" y="24503"/>
                  </a:cubicBezTo>
                  <a:close/>
                  <a:moveTo>
                    <a:pt x="12192" y="24611"/>
                  </a:moveTo>
                  <a:cubicBezTo>
                    <a:pt x="12049" y="24539"/>
                    <a:pt x="11883" y="24539"/>
                    <a:pt x="11752" y="24611"/>
                  </a:cubicBezTo>
                  <a:lnTo>
                    <a:pt x="7584" y="27016"/>
                  </a:lnTo>
                  <a:cubicBezTo>
                    <a:pt x="7453" y="27063"/>
                    <a:pt x="7453" y="27230"/>
                    <a:pt x="7584" y="27278"/>
                  </a:cubicBezTo>
                  <a:lnTo>
                    <a:pt x="9323" y="28278"/>
                  </a:lnTo>
                  <a:cubicBezTo>
                    <a:pt x="9466" y="28349"/>
                    <a:pt x="9620" y="28349"/>
                    <a:pt x="9763" y="28278"/>
                  </a:cubicBezTo>
                  <a:lnTo>
                    <a:pt x="13930" y="25873"/>
                  </a:lnTo>
                  <a:cubicBezTo>
                    <a:pt x="14049" y="25837"/>
                    <a:pt x="14049" y="25658"/>
                    <a:pt x="13930" y="25623"/>
                  </a:cubicBezTo>
                  <a:close/>
                  <a:moveTo>
                    <a:pt x="16085" y="25361"/>
                  </a:moveTo>
                  <a:cubicBezTo>
                    <a:pt x="15943" y="25289"/>
                    <a:pt x="15776" y="25289"/>
                    <a:pt x="15633" y="25361"/>
                  </a:cubicBezTo>
                  <a:lnTo>
                    <a:pt x="10180" y="28516"/>
                  </a:lnTo>
                  <a:cubicBezTo>
                    <a:pt x="10061" y="28551"/>
                    <a:pt x="10061" y="28718"/>
                    <a:pt x="10180" y="28766"/>
                  </a:cubicBezTo>
                  <a:lnTo>
                    <a:pt x="11930" y="29778"/>
                  </a:lnTo>
                  <a:cubicBezTo>
                    <a:pt x="12061" y="29849"/>
                    <a:pt x="12228" y="29849"/>
                    <a:pt x="12371" y="29778"/>
                  </a:cubicBezTo>
                  <a:lnTo>
                    <a:pt x="17824" y="26623"/>
                  </a:lnTo>
                  <a:cubicBezTo>
                    <a:pt x="17943" y="26575"/>
                    <a:pt x="17943" y="26408"/>
                    <a:pt x="17824" y="26361"/>
                  </a:cubicBezTo>
                  <a:close/>
                  <a:moveTo>
                    <a:pt x="16038" y="28385"/>
                  </a:moveTo>
                  <a:cubicBezTo>
                    <a:pt x="15895" y="28313"/>
                    <a:pt x="15728" y="28313"/>
                    <a:pt x="15585" y="28385"/>
                  </a:cubicBezTo>
                  <a:lnTo>
                    <a:pt x="12775" y="30004"/>
                  </a:lnTo>
                  <a:cubicBezTo>
                    <a:pt x="12645" y="30052"/>
                    <a:pt x="12645" y="30230"/>
                    <a:pt x="12775" y="30266"/>
                  </a:cubicBezTo>
                  <a:lnTo>
                    <a:pt x="14514" y="31266"/>
                  </a:lnTo>
                  <a:cubicBezTo>
                    <a:pt x="14657" y="31338"/>
                    <a:pt x="14823" y="31338"/>
                    <a:pt x="14966" y="31266"/>
                  </a:cubicBezTo>
                  <a:lnTo>
                    <a:pt x="17776" y="29647"/>
                  </a:lnTo>
                  <a:cubicBezTo>
                    <a:pt x="17895" y="29599"/>
                    <a:pt x="17895" y="29433"/>
                    <a:pt x="17776" y="29385"/>
                  </a:cubicBezTo>
                  <a:close/>
                  <a:moveTo>
                    <a:pt x="36957" y="16300"/>
                  </a:moveTo>
                  <a:cubicBezTo>
                    <a:pt x="36814" y="16229"/>
                    <a:pt x="36648" y="16229"/>
                    <a:pt x="36505" y="16300"/>
                  </a:cubicBezTo>
                  <a:lnTo>
                    <a:pt x="24265" y="23372"/>
                  </a:lnTo>
                  <a:cubicBezTo>
                    <a:pt x="24134" y="23420"/>
                    <a:pt x="24134" y="23598"/>
                    <a:pt x="24265" y="23634"/>
                  </a:cubicBezTo>
                  <a:lnTo>
                    <a:pt x="26003" y="24634"/>
                  </a:lnTo>
                  <a:cubicBezTo>
                    <a:pt x="26134" y="24706"/>
                    <a:pt x="26301" y="24706"/>
                    <a:pt x="26444" y="24634"/>
                  </a:cubicBezTo>
                  <a:lnTo>
                    <a:pt x="38695" y="17574"/>
                  </a:lnTo>
                  <a:cubicBezTo>
                    <a:pt x="38814" y="17526"/>
                    <a:pt x="38814" y="17360"/>
                    <a:pt x="38695" y="17312"/>
                  </a:cubicBezTo>
                  <a:close/>
                  <a:moveTo>
                    <a:pt x="2322" y="21872"/>
                  </a:moveTo>
                  <a:cubicBezTo>
                    <a:pt x="2179" y="21801"/>
                    <a:pt x="2024" y="21801"/>
                    <a:pt x="1881" y="21872"/>
                  </a:cubicBezTo>
                  <a:lnTo>
                    <a:pt x="274" y="22801"/>
                  </a:lnTo>
                  <a:cubicBezTo>
                    <a:pt x="155" y="22836"/>
                    <a:pt x="155" y="23015"/>
                    <a:pt x="274" y="23051"/>
                  </a:cubicBezTo>
                  <a:lnTo>
                    <a:pt x="1536" y="23789"/>
                  </a:lnTo>
                  <a:cubicBezTo>
                    <a:pt x="1679" y="23860"/>
                    <a:pt x="1846" y="23860"/>
                    <a:pt x="1988" y="23789"/>
                  </a:cubicBezTo>
                  <a:lnTo>
                    <a:pt x="3596" y="22860"/>
                  </a:lnTo>
                  <a:cubicBezTo>
                    <a:pt x="3715" y="22813"/>
                    <a:pt x="3715" y="22646"/>
                    <a:pt x="3596" y="22598"/>
                  </a:cubicBezTo>
                  <a:close/>
                  <a:moveTo>
                    <a:pt x="4786" y="20443"/>
                  </a:moveTo>
                  <a:cubicBezTo>
                    <a:pt x="4644" y="20372"/>
                    <a:pt x="4477" y="20372"/>
                    <a:pt x="4334" y="20443"/>
                  </a:cubicBezTo>
                  <a:lnTo>
                    <a:pt x="2727" y="21372"/>
                  </a:lnTo>
                  <a:cubicBezTo>
                    <a:pt x="2608" y="21420"/>
                    <a:pt x="2608" y="21598"/>
                    <a:pt x="2727" y="21634"/>
                  </a:cubicBezTo>
                  <a:lnTo>
                    <a:pt x="4001" y="22372"/>
                  </a:lnTo>
                  <a:cubicBezTo>
                    <a:pt x="4132" y="22444"/>
                    <a:pt x="4298" y="22444"/>
                    <a:pt x="4441" y="22372"/>
                  </a:cubicBezTo>
                  <a:lnTo>
                    <a:pt x="6048" y="21443"/>
                  </a:lnTo>
                  <a:cubicBezTo>
                    <a:pt x="6179" y="21396"/>
                    <a:pt x="6179" y="21217"/>
                    <a:pt x="6048" y="21182"/>
                  </a:cubicBezTo>
                  <a:close/>
                  <a:moveTo>
                    <a:pt x="7120" y="19098"/>
                  </a:moveTo>
                  <a:cubicBezTo>
                    <a:pt x="6977" y="19027"/>
                    <a:pt x="6810" y="19027"/>
                    <a:pt x="6679" y="19098"/>
                  </a:cubicBezTo>
                  <a:lnTo>
                    <a:pt x="5060" y="20027"/>
                  </a:lnTo>
                  <a:cubicBezTo>
                    <a:pt x="4941" y="20074"/>
                    <a:pt x="4941" y="20241"/>
                    <a:pt x="5060" y="20289"/>
                  </a:cubicBezTo>
                  <a:lnTo>
                    <a:pt x="6334" y="21015"/>
                  </a:lnTo>
                  <a:cubicBezTo>
                    <a:pt x="6477" y="21086"/>
                    <a:pt x="6644" y="21086"/>
                    <a:pt x="6787" y="21015"/>
                  </a:cubicBezTo>
                  <a:lnTo>
                    <a:pt x="8394" y="20086"/>
                  </a:lnTo>
                  <a:cubicBezTo>
                    <a:pt x="8513" y="20039"/>
                    <a:pt x="8513" y="19872"/>
                    <a:pt x="8394" y="19836"/>
                  </a:cubicBezTo>
                  <a:close/>
                  <a:moveTo>
                    <a:pt x="9466" y="17753"/>
                  </a:moveTo>
                  <a:cubicBezTo>
                    <a:pt x="9323" y="17681"/>
                    <a:pt x="9156" y="17681"/>
                    <a:pt x="9013" y="17753"/>
                  </a:cubicBezTo>
                  <a:lnTo>
                    <a:pt x="7406" y="18681"/>
                  </a:lnTo>
                  <a:cubicBezTo>
                    <a:pt x="7287" y="18717"/>
                    <a:pt x="7287" y="18884"/>
                    <a:pt x="7406" y="18931"/>
                  </a:cubicBezTo>
                  <a:lnTo>
                    <a:pt x="8680" y="19669"/>
                  </a:lnTo>
                  <a:cubicBezTo>
                    <a:pt x="8811" y="19741"/>
                    <a:pt x="8977" y="19741"/>
                    <a:pt x="9120" y="19669"/>
                  </a:cubicBezTo>
                  <a:lnTo>
                    <a:pt x="10740" y="18741"/>
                  </a:lnTo>
                  <a:cubicBezTo>
                    <a:pt x="10859" y="18693"/>
                    <a:pt x="10859" y="18526"/>
                    <a:pt x="10740" y="18479"/>
                  </a:cubicBezTo>
                  <a:close/>
                  <a:moveTo>
                    <a:pt x="11799" y="16395"/>
                  </a:moveTo>
                  <a:cubicBezTo>
                    <a:pt x="11656" y="16324"/>
                    <a:pt x="11490" y="16324"/>
                    <a:pt x="11359" y="16395"/>
                  </a:cubicBezTo>
                  <a:lnTo>
                    <a:pt x="9751" y="17324"/>
                  </a:lnTo>
                  <a:cubicBezTo>
                    <a:pt x="9620" y="17372"/>
                    <a:pt x="9620" y="17538"/>
                    <a:pt x="9751" y="17586"/>
                  </a:cubicBezTo>
                  <a:lnTo>
                    <a:pt x="11013" y="18312"/>
                  </a:lnTo>
                  <a:cubicBezTo>
                    <a:pt x="11156" y="18384"/>
                    <a:pt x="11323" y="18384"/>
                    <a:pt x="11466" y="18312"/>
                  </a:cubicBezTo>
                  <a:lnTo>
                    <a:pt x="13073" y="17383"/>
                  </a:lnTo>
                  <a:cubicBezTo>
                    <a:pt x="13192" y="17348"/>
                    <a:pt x="13192" y="17169"/>
                    <a:pt x="13073" y="17133"/>
                  </a:cubicBezTo>
                  <a:close/>
                  <a:moveTo>
                    <a:pt x="14145" y="15050"/>
                  </a:moveTo>
                  <a:cubicBezTo>
                    <a:pt x="14002" y="14978"/>
                    <a:pt x="13835" y="14978"/>
                    <a:pt x="13692" y="15050"/>
                  </a:cubicBezTo>
                  <a:lnTo>
                    <a:pt x="12085" y="15979"/>
                  </a:lnTo>
                  <a:cubicBezTo>
                    <a:pt x="11966" y="16014"/>
                    <a:pt x="11966" y="16193"/>
                    <a:pt x="12085" y="16229"/>
                  </a:cubicBezTo>
                  <a:lnTo>
                    <a:pt x="13359" y="16967"/>
                  </a:lnTo>
                  <a:cubicBezTo>
                    <a:pt x="13490" y="17038"/>
                    <a:pt x="13657" y="17038"/>
                    <a:pt x="13799" y="16967"/>
                  </a:cubicBezTo>
                  <a:lnTo>
                    <a:pt x="15407" y="16038"/>
                  </a:lnTo>
                  <a:cubicBezTo>
                    <a:pt x="15538" y="15990"/>
                    <a:pt x="15538" y="15824"/>
                    <a:pt x="15407" y="15776"/>
                  </a:cubicBezTo>
                  <a:close/>
                  <a:moveTo>
                    <a:pt x="16478" y="13704"/>
                  </a:moveTo>
                  <a:cubicBezTo>
                    <a:pt x="16335" y="13621"/>
                    <a:pt x="16169" y="13621"/>
                    <a:pt x="16038" y="13704"/>
                  </a:cubicBezTo>
                  <a:lnTo>
                    <a:pt x="14430" y="14633"/>
                  </a:lnTo>
                  <a:cubicBezTo>
                    <a:pt x="14299" y="14669"/>
                    <a:pt x="14299" y="14836"/>
                    <a:pt x="14430" y="14883"/>
                  </a:cubicBezTo>
                  <a:lnTo>
                    <a:pt x="15693" y="15621"/>
                  </a:lnTo>
                  <a:cubicBezTo>
                    <a:pt x="15835" y="15681"/>
                    <a:pt x="16002" y="15681"/>
                    <a:pt x="16145" y="15621"/>
                  </a:cubicBezTo>
                  <a:lnTo>
                    <a:pt x="17752" y="14693"/>
                  </a:lnTo>
                  <a:cubicBezTo>
                    <a:pt x="17871" y="14645"/>
                    <a:pt x="17871" y="14478"/>
                    <a:pt x="17752" y="14431"/>
                  </a:cubicBezTo>
                  <a:close/>
                  <a:moveTo>
                    <a:pt x="18824" y="12347"/>
                  </a:moveTo>
                  <a:cubicBezTo>
                    <a:pt x="18681" y="12276"/>
                    <a:pt x="18514" y="12276"/>
                    <a:pt x="18371" y="12347"/>
                  </a:cubicBezTo>
                  <a:lnTo>
                    <a:pt x="16764" y="13276"/>
                  </a:lnTo>
                  <a:cubicBezTo>
                    <a:pt x="16645" y="13323"/>
                    <a:pt x="16645" y="13490"/>
                    <a:pt x="16764" y="13538"/>
                  </a:cubicBezTo>
                  <a:lnTo>
                    <a:pt x="18038" y="14264"/>
                  </a:lnTo>
                  <a:cubicBezTo>
                    <a:pt x="18169" y="14335"/>
                    <a:pt x="18336" y="14335"/>
                    <a:pt x="18479" y="14264"/>
                  </a:cubicBezTo>
                  <a:lnTo>
                    <a:pt x="20086" y="13335"/>
                  </a:lnTo>
                  <a:cubicBezTo>
                    <a:pt x="20205" y="13300"/>
                    <a:pt x="20205" y="13121"/>
                    <a:pt x="20086" y="13085"/>
                  </a:cubicBezTo>
                  <a:close/>
                  <a:moveTo>
                    <a:pt x="21157" y="11002"/>
                  </a:moveTo>
                  <a:cubicBezTo>
                    <a:pt x="21015" y="10930"/>
                    <a:pt x="20848" y="10930"/>
                    <a:pt x="20717" y="11002"/>
                  </a:cubicBezTo>
                  <a:lnTo>
                    <a:pt x="19110" y="11930"/>
                  </a:lnTo>
                  <a:cubicBezTo>
                    <a:pt x="18991" y="11966"/>
                    <a:pt x="18991" y="12145"/>
                    <a:pt x="19110" y="12180"/>
                  </a:cubicBezTo>
                  <a:lnTo>
                    <a:pt x="20372" y="12919"/>
                  </a:lnTo>
                  <a:cubicBezTo>
                    <a:pt x="20515" y="12990"/>
                    <a:pt x="20681" y="12990"/>
                    <a:pt x="20824" y="12919"/>
                  </a:cubicBezTo>
                  <a:lnTo>
                    <a:pt x="22431" y="11990"/>
                  </a:lnTo>
                  <a:cubicBezTo>
                    <a:pt x="22551" y="11942"/>
                    <a:pt x="22551" y="11776"/>
                    <a:pt x="22431" y="11728"/>
                  </a:cubicBezTo>
                  <a:close/>
                  <a:moveTo>
                    <a:pt x="23503" y="9644"/>
                  </a:moveTo>
                  <a:cubicBezTo>
                    <a:pt x="23360" y="9573"/>
                    <a:pt x="23193" y="9573"/>
                    <a:pt x="23051" y="9644"/>
                  </a:cubicBezTo>
                  <a:lnTo>
                    <a:pt x="21455" y="10573"/>
                  </a:lnTo>
                  <a:cubicBezTo>
                    <a:pt x="21324" y="10609"/>
                    <a:pt x="21324" y="10787"/>
                    <a:pt x="21455" y="10835"/>
                  </a:cubicBezTo>
                  <a:lnTo>
                    <a:pt x="22717" y="11561"/>
                  </a:lnTo>
                  <a:cubicBezTo>
                    <a:pt x="22860" y="11633"/>
                    <a:pt x="23027" y="11633"/>
                    <a:pt x="23170" y="11561"/>
                  </a:cubicBezTo>
                  <a:lnTo>
                    <a:pt x="24777" y="10633"/>
                  </a:lnTo>
                  <a:cubicBezTo>
                    <a:pt x="24896" y="10597"/>
                    <a:pt x="24896" y="10418"/>
                    <a:pt x="24777" y="10383"/>
                  </a:cubicBezTo>
                  <a:close/>
                  <a:moveTo>
                    <a:pt x="25837" y="8299"/>
                  </a:moveTo>
                  <a:cubicBezTo>
                    <a:pt x="25694" y="8228"/>
                    <a:pt x="25527" y="8228"/>
                    <a:pt x="25396" y="8299"/>
                  </a:cubicBezTo>
                  <a:lnTo>
                    <a:pt x="23789" y="9228"/>
                  </a:lnTo>
                  <a:cubicBezTo>
                    <a:pt x="23658" y="9263"/>
                    <a:pt x="23658" y="9442"/>
                    <a:pt x="23789" y="9478"/>
                  </a:cubicBezTo>
                  <a:lnTo>
                    <a:pt x="25051" y="10216"/>
                  </a:lnTo>
                  <a:cubicBezTo>
                    <a:pt x="25194" y="10287"/>
                    <a:pt x="25360" y="10287"/>
                    <a:pt x="25503" y="10216"/>
                  </a:cubicBezTo>
                  <a:lnTo>
                    <a:pt x="27111" y="9287"/>
                  </a:lnTo>
                  <a:cubicBezTo>
                    <a:pt x="27230" y="9240"/>
                    <a:pt x="27230" y="9073"/>
                    <a:pt x="27111" y="9025"/>
                  </a:cubicBezTo>
                  <a:close/>
                  <a:moveTo>
                    <a:pt x="28182" y="6942"/>
                  </a:moveTo>
                  <a:cubicBezTo>
                    <a:pt x="28039" y="6870"/>
                    <a:pt x="27873" y="6870"/>
                    <a:pt x="27730" y="6942"/>
                  </a:cubicBezTo>
                  <a:lnTo>
                    <a:pt x="26122" y="7870"/>
                  </a:lnTo>
                  <a:cubicBezTo>
                    <a:pt x="26003" y="7918"/>
                    <a:pt x="26003" y="8085"/>
                    <a:pt x="26122" y="8132"/>
                  </a:cubicBezTo>
                  <a:lnTo>
                    <a:pt x="27396" y="8859"/>
                  </a:lnTo>
                  <a:cubicBezTo>
                    <a:pt x="27527" y="8930"/>
                    <a:pt x="27694" y="8930"/>
                    <a:pt x="27837" y="8859"/>
                  </a:cubicBezTo>
                  <a:lnTo>
                    <a:pt x="29444" y="7930"/>
                  </a:lnTo>
                  <a:cubicBezTo>
                    <a:pt x="29563" y="7894"/>
                    <a:pt x="29563" y="7727"/>
                    <a:pt x="29444" y="7680"/>
                  </a:cubicBezTo>
                  <a:close/>
                  <a:moveTo>
                    <a:pt x="30516" y="5596"/>
                  </a:moveTo>
                  <a:cubicBezTo>
                    <a:pt x="30373" y="5525"/>
                    <a:pt x="30206" y="5525"/>
                    <a:pt x="30075" y="5596"/>
                  </a:cubicBezTo>
                  <a:lnTo>
                    <a:pt x="28468" y="6525"/>
                  </a:lnTo>
                  <a:cubicBezTo>
                    <a:pt x="28337" y="6573"/>
                    <a:pt x="28337" y="6739"/>
                    <a:pt x="28468" y="6775"/>
                  </a:cubicBezTo>
                  <a:lnTo>
                    <a:pt x="29730" y="7513"/>
                  </a:lnTo>
                  <a:cubicBezTo>
                    <a:pt x="29873" y="7585"/>
                    <a:pt x="30040" y="7585"/>
                    <a:pt x="30182" y="7513"/>
                  </a:cubicBezTo>
                  <a:lnTo>
                    <a:pt x="31790" y="6584"/>
                  </a:lnTo>
                  <a:cubicBezTo>
                    <a:pt x="31909" y="6537"/>
                    <a:pt x="31909" y="6370"/>
                    <a:pt x="31790" y="6323"/>
                  </a:cubicBezTo>
                  <a:close/>
                  <a:moveTo>
                    <a:pt x="33052" y="4132"/>
                  </a:moveTo>
                  <a:cubicBezTo>
                    <a:pt x="32909" y="4060"/>
                    <a:pt x="32742" y="4060"/>
                    <a:pt x="32599" y="4132"/>
                  </a:cubicBezTo>
                  <a:lnTo>
                    <a:pt x="30992" y="5060"/>
                  </a:lnTo>
                  <a:cubicBezTo>
                    <a:pt x="30873" y="5096"/>
                    <a:pt x="30873" y="5275"/>
                    <a:pt x="30992" y="5322"/>
                  </a:cubicBezTo>
                  <a:lnTo>
                    <a:pt x="32266" y="6049"/>
                  </a:lnTo>
                  <a:cubicBezTo>
                    <a:pt x="32397" y="6120"/>
                    <a:pt x="32564" y="6120"/>
                    <a:pt x="32707" y="6049"/>
                  </a:cubicBezTo>
                  <a:lnTo>
                    <a:pt x="34314" y="5120"/>
                  </a:lnTo>
                  <a:cubicBezTo>
                    <a:pt x="34433" y="5084"/>
                    <a:pt x="34433" y="4906"/>
                    <a:pt x="34314" y="4870"/>
                  </a:cubicBezTo>
                  <a:close/>
                  <a:moveTo>
                    <a:pt x="35385" y="2786"/>
                  </a:moveTo>
                  <a:cubicBezTo>
                    <a:pt x="35243" y="2715"/>
                    <a:pt x="35076" y="2715"/>
                    <a:pt x="34933" y="2786"/>
                  </a:cubicBezTo>
                  <a:lnTo>
                    <a:pt x="33326" y="3703"/>
                  </a:lnTo>
                  <a:cubicBezTo>
                    <a:pt x="33207" y="3751"/>
                    <a:pt x="33207" y="3929"/>
                    <a:pt x="33326" y="3965"/>
                  </a:cubicBezTo>
                  <a:lnTo>
                    <a:pt x="34600" y="4703"/>
                  </a:lnTo>
                  <a:cubicBezTo>
                    <a:pt x="34743" y="4775"/>
                    <a:pt x="34909" y="4775"/>
                    <a:pt x="35040" y="4703"/>
                  </a:cubicBezTo>
                  <a:lnTo>
                    <a:pt x="36648" y="3775"/>
                  </a:lnTo>
                  <a:cubicBezTo>
                    <a:pt x="36778" y="3727"/>
                    <a:pt x="36778" y="3560"/>
                    <a:pt x="36648" y="3513"/>
                  </a:cubicBezTo>
                  <a:close/>
                  <a:moveTo>
                    <a:pt x="37719" y="1429"/>
                  </a:moveTo>
                  <a:cubicBezTo>
                    <a:pt x="37588" y="1358"/>
                    <a:pt x="37421" y="1358"/>
                    <a:pt x="37279" y="1429"/>
                  </a:cubicBezTo>
                  <a:lnTo>
                    <a:pt x="35671" y="2358"/>
                  </a:lnTo>
                  <a:cubicBezTo>
                    <a:pt x="35552" y="2405"/>
                    <a:pt x="35552" y="2572"/>
                    <a:pt x="35671" y="2620"/>
                  </a:cubicBezTo>
                  <a:lnTo>
                    <a:pt x="36933" y="3346"/>
                  </a:lnTo>
                  <a:cubicBezTo>
                    <a:pt x="37076" y="3417"/>
                    <a:pt x="37243" y="3417"/>
                    <a:pt x="37386" y="3346"/>
                  </a:cubicBezTo>
                  <a:lnTo>
                    <a:pt x="38993" y="2417"/>
                  </a:lnTo>
                  <a:cubicBezTo>
                    <a:pt x="39112" y="2382"/>
                    <a:pt x="39112" y="2203"/>
                    <a:pt x="38993" y="2167"/>
                  </a:cubicBezTo>
                  <a:close/>
                  <a:moveTo>
                    <a:pt x="40065" y="84"/>
                  </a:moveTo>
                  <a:cubicBezTo>
                    <a:pt x="39922" y="12"/>
                    <a:pt x="39755" y="12"/>
                    <a:pt x="39612" y="84"/>
                  </a:cubicBezTo>
                  <a:lnTo>
                    <a:pt x="38005" y="1012"/>
                  </a:lnTo>
                  <a:cubicBezTo>
                    <a:pt x="37886" y="1048"/>
                    <a:pt x="37886" y="1227"/>
                    <a:pt x="38005" y="1262"/>
                  </a:cubicBezTo>
                  <a:lnTo>
                    <a:pt x="39279" y="2001"/>
                  </a:lnTo>
                  <a:cubicBezTo>
                    <a:pt x="39422" y="2072"/>
                    <a:pt x="39588" y="2072"/>
                    <a:pt x="39731" y="2001"/>
                  </a:cubicBezTo>
                  <a:lnTo>
                    <a:pt x="41339" y="1072"/>
                  </a:lnTo>
                  <a:cubicBezTo>
                    <a:pt x="41458" y="1024"/>
                    <a:pt x="41458" y="858"/>
                    <a:pt x="41339" y="810"/>
                  </a:cubicBezTo>
                  <a:close/>
                  <a:moveTo>
                    <a:pt x="7620" y="21265"/>
                  </a:moveTo>
                  <a:cubicBezTo>
                    <a:pt x="7477" y="21193"/>
                    <a:pt x="7311" y="21193"/>
                    <a:pt x="7168" y="21265"/>
                  </a:cubicBezTo>
                  <a:lnTo>
                    <a:pt x="5429" y="22277"/>
                  </a:lnTo>
                  <a:cubicBezTo>
                    <a:pt x="5310" y="22313"/>
                    <a:pt x="5310" y="22491"/>
                    <a:pt x="5429" y="22527"/>
                  </a:cubicBezTo>
                  <a:lnTo>
                    <a:pt x="7168" y="23539"/>
                  </a:lnTo>
                  <a:cubicBezTo>
                    <a:pt x="7311" y="23610"/>
                    <a:pt x="7477" y="23610"/>
                    <a:pt x="7620" y="23539"/>
                  </a:cubicBezTo>
                  <a:lnTo>
                    <a:pt x="9358" y="22527"/>
                  </a:lnTo>
                  <a:cubicBezTo>
                    <a:pt x="9477" y="22491"/>
                    <a:pt x="9477" y="22313"/>
                    <a:pt x="9358" y="22277"/>
                  </a:cubicBezTo>
                  <a:close/>
                  <a:moveTo>
                    <a:pt x="12883" y="18229"/>
                  </a:moveTo>
                  <a:cubicBezTo>
                    <a:pt x="12740" y="18157"/>
                    <a:pt x="12573" y="18157"/>
                    <a:pt x="12430" y="18229"/>
                  </a:cubicBezTo>
                  <a:lnTo>
                    <a:pt x="10692" y="19229"/>
                  </a:lnTo>
                  <a:cubicBezTo>
                    <a:pt x="10573" y="19277"/>
                    <a:pt x="10573" y="19443"/>
                    <a:pt x="10692" y="19491"/>
                  </a:cubicBezTo>
                  <a:lnTo>
                    <a:pt x="12430" y="20491"/>
                  </a:lnTo>
                  <a:cubicBezTo>
                    <a:pt x="12573" y="20562"/>
                    <a:pt x="12740" y="20562"/>
                    <a:pt x="12883" y="20491"/>
                  </a:cubicBezTo>
                  <a:lnTo>
                    <a:pt x="14621" y="19491"/>
                  </a:lnTo>
                  <a:cubicBezTo>
                    <a:pt x="14740" y="19443"/>
                    <a:pt x="14740" y="19277"/>
                    <a:pt x="14621" y="19229"/>
                  </a:cubicBezTo>
                  <a:close/>
                  <a:moveTo>
                    <a:pt x="10251" y="19753"/>
                  </a:moveTo>
                  <a:cubicBezTo>
                    <a:pt x="10108" y="19681"/>
                    <a:pt x="9942" y="19681"/>
                    <a:pt x="9799" y="19753"/>
                  </a:cubicBezTo>
                  <a:lnTo>
                    <a:pt x="8061" y="20753"/>
                  </a:lnTo>
                  <a:cubicBezTo>
                    <a:pt x="7930" y="20789"/>
                    <a:pt x="7930" y="20967"/>
                    <a:pt x="8061" y="21003"/>
                  </a:cubicBezTo>
                  <a:lnTo>
                    <a:pt x="9799" y="22015"/>
                  </a:lnTo>
                  <a:cubicBezTo>
                    <a:pt x="9942" y="22086"/>
                    <a:pt x="10097" y="22086"/>
                    <a:pt x="10239" y="22015"/>
                  </a:cubicBezTo>
                  <a:lnTo>
                    <a:pt x="11978" y="21003"/>
                  </a:lnTo>
                  <a:cubicBezTo>
                    <a:pt x="12109" y="20967"/>
                    <a:pt x="12109" y="20789"/>
                    <a:pt x="11978" y="20753"/>
                  </a:cubicBezTo>
                  <a:close/>
                  <a:moveTo>
                    <a:pt x="15514" y="16705"/>
                  </a:moveTo>
                  <a:cubicBezTo>
                    <a:pt x="15371" y="16645"/>
                    <a:pt x="15204" y="16645"/>
                    <a:pt x="15073" y="16705"/>
                  </a:cubicBezTo>
                  <a:lnTo>
                    <a:pt x="13323" y="17717"/>
                  </a:lnTo>
                  <a:cubicBezTo>
                    <a:pt x="13204" y="17753"/>
                    <a:pt x="13204" y="17931"/>
                    <a:pt x="13323" y="17979"/>
                  </a:cubicBezTo>
                  <a:lnTo>
                    <a:pt x="15061" y="18979"/>
                  </a:lnTo>
                  <a:cubicBezTo>
                    <a:pt x="15204" y="19050"/>
                    <a:pt x="15371" y="19050"/>
                    <a:pt x="15514" y="18979"/>
                  </a:cubicBezTo>
                  <a:lnTo>
                    <a:pt x="17252" y="17979"/>
                  </a:lnTo>
                  <a:cubicBezTo>
                    <a:pt x="17371" y="17931"/>
                    <a:pt x="17371" y="17764"/>
                    <a:pt x="17252" y="17717"/>
                  </a:cubicBezTo>
                  <a:close/>
                  <a:moveTo>
                    <a:pt x="18145" y="15193"/>
                  </a:moveTo>
                  <a:cubicBezTo>
                    <a:pt x="18002" y="15109"/>
                    <a:pt x="17836" y="15109"/>
                    <a:pt x="17693" y="15193"/>
                  </a:cubicBezTo>
                  <a:lnTo>
                    <a:pt x="15954" y="16193"/>
                  </a:lnTo>
                  <a:cubicBezTo>
                    <a:pt x="15835" y="16240"/>
                    <a:pt x="15835" y="16407"/>
                    <a:pt x="15954" y="16455"/>
                  </a:cubicBezTo>
                  <a:lnTo>
                    <a:pt x="17693" y="17455"/>
                  </a:lnTo>
                  <a:cubicBezTo>
                    <a:pt x="17836" y="17526"/>
                    <a:pt x="18002" y="17526"/>
                    <a:pt x="18145" y="17455"/>
                  </a:cubicBezTo>
                  <a:lnTo>
                    <a:pt x="19884" y="16455"/>
                  </a:lnTo>
                  <a:cubicBezTo>
                    <a:pt x="20003" y="16407"/>
                    <a:pt x="20003" y="16229"/>
                    <a:pt x="19884" y="16193"/>
                  </a:cubicBezTo>
                  <a:close/>
                  <a:moveTo>
                    <a:pt x="20776" y="13669"/>
                  </a:moveTo>
                  <a:cubicBezTo>
                    <a:pt x="20634" y="13597"/>
                    <a:pt x="20467" y="13597"/>
                    <a:pt x="20324" y="13669"/>
                  </a:cubicBezTo>
                  <a:lnTo>
                    <a:pt x="18586" y="14669"/>
                  </a:lnTo>
                  <a:cubicBezTo>
                    <a:pt x="18467" y="14716"/>
                    <a:pt x="18467" y="14883"/>
                    <a:pt x="18586" y="14931"/>
                  </a:cubicBezTo>
                  <a:lnTo>
                    <a:pt x="20324" y="15931"/>
                  </a:lnTo>
                  <a:cubicBezTo>
                    <a:pt x="20467" y="16002"/>
                    <a:pt x="20634" y="16002"/>
                    <a:pt x="20776" y="15931"/>
                  </a:cubicBezTo>
                  <a:lnTo>
                    <a:pt x="22515" y="14931"/>
                  </a:lnTo>
                  <a:cubicBezTo>
                    <a:pt x="22634" y="14883"/>
                    <a:pt x="22634" y="14716"/>
                    <a:pt x="22515" y="14669"/>
                  </a:cubicBezTo>
                  <a:close/>
                  <a:moveTo>
                    <a:pt x="23408" y="12145"/>
                  </a:moveTo>
                  <a:cubicBezTo>
                    <a:pt x="23265" y="12073"/>
                    <a:pt x="23098" y="12073"/>
                    <a:pt x="22955" y="12145"/>
                  </a:cubicBezTo>
                  <a:lnTo>
                    <a:pt x="21217" y="13157"/>
                  </a:lnTo>
                  <a:cubicBezTo>
                    <a:pt x="21098" y="13192"/>
                    <a:pt x="21098" y="13371"/>
                    <a:pt x="21217" y="13407"/>
                  </a:cubicBezTo>
                  <a:lnTo>
                    <a:pt x="22955" y="14419"/>
                  </a:lnTo>
                  <a:cubicBezTo>
                    <a:pt x="23098" y="14490"/>
                    <a:pt x="23265" y="14490"/>
                    <a:pt x="23408" y="14419"/>
                  </a:cubicBezTo>
                  <a:lnTo>
                    <a:pt x="25146" y="13407"/>
                  </a:lnTo>
                  <a:cubicBezTo>
                    <a:pt x="25265" y="13371"/>
                    <a:pt x="25265" y="13192"/>
                    <a:pt x="25146" y="13157"/>
                  </a:cubicBezTo>
                  <a:close/>
                  <a:moveTo>
                    <a:pt x="26039" y="10633"/>
                  </a:moveTo>
                  <a:cubicBezTo>
                    <a:pt x="25896" y="10561"/>
                    <a:pt x="25729" y="10561"/>
                    <a:pt x="25587" y="10633"/>
                  </a:cubicBezTo>
                  <a:lnTo>
                    <a:pt x="23848" y="11633"/>
                  </a:lnTo>
                  <a:cubicBezTo>
                    <a:pt x="23729" y="11668"/>
                    <a:pt x="23729" y="11847"/>
                    <a:pt x="23848" y="11895"/>
                  </a:cubicBezTo>
                  <a:lnTo>
                    <a:pt x="25587" y="12895"/>
                  </a:lnTo>
                  <a:cubicBezTo>
                    <a:pt x="25729" y="12966"/>
                    <a:pt x="25896" y="12966"/>
                    <a:pt x="26039" y="12895"/>
                  </a:cubicBezTo>
                  <a:lnTo>
                    <a:pt x="27777" y="11895"/>
                  </a:lnTo>
                  <a:cubicBezTo>
                    <a:pt x="27896" y="11847"/>
                    <a:pt x="27896" y="11680"/>
                    <a:pt x="27777" y="11633"/>
                  </a:cubicBezTo>
                  <a:close/>
                  <a:moveTo>
                    <a:pt x="28670" y="9109"/>
                  </a:moveTo>
                  <a:cubicBezTo>
                    <a:pt x="28527" y="9037"/>
                    <a:pt x="28361" y="9037"/>
                    <a:pt x="28218" y="9109"/>
                  </a:cubicBezTo>
                  <a:lnTo>
                    <a:pt x="26480" y="10109"/>
                  </a:lnTo>
                  <a:cubicBezTo>
                    <a:pt x="26361" y="10156"/>
                    <a:pt x="26361" y="10323"/>
                    <a:pt x="26480" y="10371"/>
                  </a:cubicBezTo>
                  <a:lnTo>
                    <a:pt x="28218" y="11371"/>
                  </a:lnTo>
                  <a:cubicBezTo>
                    <a:pt x="28361" y="11442"/>
                    <a:pt x="28527" y="11442"/>
                    <a:pt x="28670" y="11371"/>
                  </a:cubicBezTo>
                  <a:lnTo>
                    <a:pt x="30409" y="10371"/>
                  </a:lnTo>
                  <a:cubicBezTo>
                    <a:pt x="30528" y="10335"/>
                    <a:pt x="30528" y="10156"/>
                    <a:pt x="30409" y="10109"/>
                  </a:cubicBezTo>
                  <a:close/>
                  <a:moveTo>
                    <a:pt x="31302" y="7597"/>
                  </a:moveTo>
                  <a:cubicBezTo>
                    <a:pt x="31159" y="7525"/>
                    <a:pt x="30992" y="7525"/>
                    <a:pt x="30849" y="7597"/>
                  </a:cubicBezTo>
                  <a:lnTo>
                    <a:pt x="29111" y="8597"/>
                  </a:lnTo>
                  <a:cubicBezTo>
                    <a:pt x="28992" y="8644"/>
                    <a:pt x="28992" y="8811"/>
                    <a:pt x="29111" y="8859"/>
                  </a:cubicBezTo>
                  <a:lnTo>
                    <a:pt x="30849" y="9859"/>
                  </a:lnTo>
                  <a:cubicBezTo>
                    <a:pt x="30992" y="9930"/>
                    <a:pt x="31159" y="9930"/>
                    <a:pt x="31302" y="9859"/>
                  </a:cubicBezTo>
                  <a:lnTo>
                    <a:pt x="33040" y="8859"/>
                  </a:lnTo>
                  <a:cubicBezTo>
                    <a:pt x="33159" y="8823"/>
                    <a:pt x="33159" y="8644"/>
                    <a:pt x="33040" y="8597"/>
                  </a:cubicBezTo>
                  <a:close/>
                  <a:moveTo>
                    <a:pt x="33933" y="6073"/>
                  </a:moveTo>
                  <a:cubicBezTo>
                    <a:pt x="33790" y="6001"/>
                    <a:pt x="33623" y="6001"/>
                    <a:pt x="33480" y="6073"/>
                  </a:cubicBezTo>
                  <a:lnTo>
                    <a:pt x="31742" y="7085"/>
                  </a:lnTo>
                  <a:cubicBezTo>
                    <a:pt x="31623" y="7120"/>
                    <a:pt x="31623" y="7299"/>
                    <a:pt x="31742" y="7335"/>
                  </a:cubicBezTo>
                  <a:lnTo>
                    <a:pt x="33480" y="8347"/>
                  </a:lnTo>
                  <a:cubicBezTo>
                    <a:pt x="33623" y="8418"/>
                    <a:pt x="33790" y="8418"/>
                    <a:pt x="33933" y="8347"/>
                  </a:cubicBezTo>
                  <a:lnTo>
                    <a:pt x="35671" y="7335"/>
                  </a:lnTo>
                  <a:cubicBezTo>
                    <a:pt x="35790" y="7299"/>
                    <a:pt x="35790" y="7120"/>
                    <a:pt x="35671" y="7085"/>
                  </a:cubicBezTo>
                  <a:close/>
                  <a:moveTo>
                    <a:pt x="36564" y="4560"/>
                  </a:moveTo>
                  <a:cubicBezTo>
                    <a:pt x="36421" y="4489"/>
                    <a:pt x="36255" y="4489"/>
                    <a:pt x="36112" y="4560"/>
                  </a:cubicBezTo>
                  <a:lnTo>
                    <a:pt x="34373" y="5561"/>
                  </a:lnTo>
                  <a:cubicBezTo>
                    <a:pt x="34254" y="5608"/>
                    <a:pt x="34254" y="5775"/>
                    <a:pt x="34373" y="5822"/>
                  </a:cubicBezTo>
                  <a:lnTo>
                    <a:pt x="36112" y="6823"/>
                  </a:lnTo>
                  <a:cubicBezTo>
                    <a:pt x="36255" y="6894"/>
                    <a:pt x="36421" y="6894"/>
                    <a:pt x="36564" y="6823"/>
                  </a:cubicBezTo>
                  <a:lnTo>
                    <a:pt x="38302" y="5822"/>
                  </a:lnTo>
                  <a:cubicBezTo>
                    <a:pt x="38422" y="5775"/>
                    <a:pt x="38422" y="5608"/>
                    <a:pt x="38302" y="5561"/>
                  </a:cubicBezTo>
                  <a:close/>
                  <a:moveTo>
                    <a:pt x="11513" y="22015"/>
                  </a:moveTo>
                  <a:cubicBezTo>
                    <a:pt x="11371" y="21944"/>
                    <a:pt x="11204" y="21944"/>
                    <a:pt x="11061" y="22015"/>
                  </a:cubicBezTo>
                  <a:lnTo>
                    <a:pt x="9323" y="23015"/>
                  </a:lnTo>
                  <a:cubicBezTo>
                    <a:pt x="9204" y="23063"/>
                    <a:pt x="9204" y="23229"/>
                    <a:pt x="9323" y="23277"/>
                  </a:cubicBezTo>
                  <a:lnTo>
                    <a:pt x="11061" y="24277"/>
                  </a:lnTo>
                  <a:cubicBezTo>
                    <a:pt x="11204" y="24349"/>
                    <a:pt x="11371" y="24349"/>
                    <a:pt x="11513" y="24277"/>
                  </a:cubicBezTo>
                  <a:lnTo>
                    <a:pt x="13252" y="23277"/>
                  </a:lnTo>
                  <a:cubicBezTo>
                    <a:pt x="13371" y="23229"/>
                    <a:pt x="13371" y="23063"/>
                    <a:pt x="13252" y="23015"/>
                  </a:cubicBezTo>
                  <a:close/>
                  <a:moveTo>
                    <a:pt x="14145" y="20491"/>
                  </a:moveTo>
                  <a:cubicBezTo>
                    <a:pt x="14002" y="20420"/>
                    <a:pt x="13835" y="20420"/>
                    <a:pt x="13692" y="20491"/>
                  </a:cubicBezTo>
                  <a:lnTo>
                    <a:pt x="11954" y="21503"/>
                  </a:lnTo>
                  <a:cubicBezTo>
                    <a:pt x="11835" y="21539"/>
                    <a:pt x="11835" y="21717"/>
                    <a:pt x="11954" y="21753"/>
                  </a:cubicBezTo>
                  <a:lnTo>
                    <a:pt x="13692" y="22765"/>
                  </a:lnTo>
                  <a:cubicBezTo>
                    <a:pt x="13835" y="22825"/>
                    <a:pt x="14002" y="22825"/>
                    <a:pt x="14145" y="22765"/>
                  </a:cubicBezTo>
                  <a:lnTo>
                    <a:pt x="15883" y="21753"/>
                  </a:lnTo>
                  <a:cubicBezTo>
                    <a:pt x="16002" y="21717"/>
                    <a:pt x="16002" y="21539"/>
                    <a:pt x="15883" y="21503"/>
                  </a:cubicBezTo>
                  <a:close/>
                  <a:moveTo>
                    <a:pt x="16776" y="18979"/>
                  </a:moveTo>
                  <a:cubicBezTo>
                    <a:pt x="16633" y="18907"/>
                    <a:pt x="16466" y="18907"/>
                    <a:pt x="16324" y="18979"/>
                  </a:cubicBezTo>
                  <a:lnTo>
                    <a:pt x="14585" y="19979"/>
                  </a:lnTo>
                  <a:cubicBezTo>
                    <a:pt x="14466" y="20027"/>
                    <a:pt x="14466" y="20193"/>
                    <a:pt x="14585" y="20241"/>
                  </a:cubicBezTo>
                  <a:lnTo>
                    <a:pt x="16324" y="21241"/>
                  </a:lnTo>
                  <a:cubicBezTo>
                    <a:pt x="16466" y="21312"/>
                    <a:pt x="16633" y="21312"/>
                    <a:pt x="16776" y="21241"/>
                  </a:cubicBezTo>
                  <a:lnTo>
                    <a:pt x="18514" y="20241"/>
                  </a:lnTo>
                  <a:cubicBezTo>
                    <a:pt x="18633" y="20193"/>
                    <a:pt x="18633" y="20015"/>
                    <a:pt x="18514" y="19979"/>
                  </a:cubicBezTo>
                  <a:close/>
                  <a:moveTo>
                    <a:pt x="19407" y="17455"/>
                  </a:moveTo>
                  <a:cubicBezTo>
                    <a:pt x="19264" y="17383"/>
                    <a:pt x="19098" y="17383"/>
                    <a:pt x="18955" y="17455"/>
                  </a:cubicBezTo>
                  <a:lnTo>
                    <a:pt x="17217" y="18467"/>
                  </a:lnTo>
                  <a:cubicBezTo>
                    <a:pt x="17097" y="18503"/>
                    <a:pt x="17097" y="18669"/>
                    <a:pt x="17217" y="18717"/>
                  </a:cubicBezTo>
                  <a:lnTo>
                    <a:pt x="18955" y="19729"/>
                  </a:lnTo>
                  <a:cubicBezTo>
                    <a:pt x="19098" y="19800"/>
                    <a:pt x="19264" y="19800"/>
                    <a:pt x="19407" y="19729"/>
                  </a:cubicBezTo>
                  <a:lnTo>
                    <a:pt x="21146" y="18717"/>
                  </a:lnTo>
                  <a:cubicBezTo>
                    <a:pt x="21265" y="18669"/>
                    <a:pt x="21265" y="18503"/>
                    <a:pt x="21146" y="18467"/>
                  </a:cubicBezTo>
                  <a:close/>
                  <a:moveTo>
                    <a:pt x="22039" y="15931"/>
                  </a:moveTo>
                  <a:cubicBezTo>
                    <a:pt x="21896" y="15859"/>
                    <a:pt x="21729" y="15859"/>
                    <a:pt x="21586" y="15931"/>
                  </a:cubicBezTo>
                  <a:lnTo>
                    <a:pt x="19848" y="16931"/>
                  </a:lnTo>
                  <a:cubicBezTo>
                    <a:pt x="19729" y="16979"/>
                    <a:pt x="19729" y="17145"/>
                    <a:pt x="19848" y="17193"/>
                  </a:cubicBezTo>
                  <a:lnTo>
                    <a:pt x="21586" y="18193"/>
                  </a:lnTo>
                  <a:cubicBezTo>
                    <a:pt x="21729" y="18265"/>
                    <a:pt x="21896" y="18265"/>
                    <a:pt x="22039" y="18193"/>
                  </a:cubicBezTo>
                  <a:lnTo>
                    <a:pt x="23777" y="17193"/>
                  </a:lnTo>
                  <a:cubicBezTo>
                    <a:pt x="23896" y="17145"/>
                    <a:pt x="23896" y="16979"/>
                    <a:pt x="23777" y="16931"/>
                  </a:cubicBezTo>
                  <a:close/>
                  <a:moveTo>
                    <a:pt x="24670" y="14407"/>
                  </a:moveTo>
                  <a:cubicBezTo>
                    <a:pt x="24527" y="14347"/>
                    <a:pt x="24360" y="14347"/>
                    <a:pt x="24217" y="14407"/>
                  </a:cubicBezTo>
                  <a:lnTo>
                    <a:pt x="22479" y="15419"/>
                  </a:lnTo>
                  <a:cubicBezTo>
                    <a:pt x="22360" y="15455"/>
                    <a:pt x="22360" y="15633"/>
                    <a:pt x="22479" y="15669"/>
                  </a:cubicBezTo>
                  <a:lnTo>
                    <a:pt x="24217" y="16681"/>
                  </a:lnTo>
                  <a:cubicBezTo>
                    <a:pt x="24360" y="16752"/>
                    <a:pt x="24527" y="16752"/>
                    <a:pt x="24670" y="16681"/>
                  </a:cubicBezTo>
                  <a:lnTo>
                    <a:pt x="26408" y="15669"/>
                  </a:lnTo>
                  <a:cubicBezTo>
                    <a:pt x="26527" y="15633"/>
                    <a:pt x="26527" y="15455"/>
                    <a:pt x="26408" y="15419"/>
                  </a:cubicBezTo>
                  <a:close/>
                  <a:moveTo>
                    <a:pt x="27301" y="12895"/>
                  </a:moveTo>
                  <a:cubicBezTo>
                    <a:pt x="27158" y="12823"/>
                    <a:pt x="26992" y="12823"/>
                    <a:pt x="26849" y="12895"/>
                  </a:cubicBezTo>
                  <a:lnTo>
                    <a:pt x="25110" y="13895"/>
                  </a:lnTo>
                  <a:cubicBezTo>
                    <a:pt x="24991" y="13943"/>
                    <a:pt x="24991" y="14109"/>
                    <a:pt x="25110" y="14157"/>
                  </a:cubicBezTo>
                  <a:lnTo>
                    <a:pt x="26849" y="15157"/>
                  </a:lnTo>
                  <a:cubicBezTo>
                    <a:pt x="26992" y="15228"/>
                    <a:pt x="27158" y="15228"/>
                    <a:pt x="27301" y="15157"/>
                  </a:cubicBezTo>
                  <a:lnTo>
                    <a:pt x="29039" y="14157"/>
                  </a:lnTo>
                  <a:cubicBezTo>
                    <a:pt x="29158" y="14121"/>
                    <a:pt x="29158" y="13943"/>
                    <a:pt x="29039" y="13907"/>
                  </a:cubicBezTo>
                  <a:close/>
                  <a:moveTo>
                    <a:pt x="29932" y="11383"/>
                  </a:moveTo>
                  <a:cubicBezTo>
                    <a:pt x="29790" y="11311"/>
                    <a:pt x="29623" y="11311"/>
                    <a:pt x="29492" y="11383"/>
                  </a:cubicBezTo>
                  <a:lnTo>
                    <a:pt x="27742" y="12383"/>
                  </a:lnTo>
                  <a:cubicBezTo>
                    <a:pt x="27623" y="12430"/>
                    <a:pt x="27623" y="12597"/>
                    <a:pt x="27742" y="12645"/>
                  </a:cubicBezTo>
                  <a:lnTo>
                    <a:pt x="29492" y="13645"/>
                  </a:lnTo>
                  <a:cubicBezTo>
                    <a:pt x="29623" y="13716"/>
                    <a:pt x="29790" y="13716"/>
                    <a:pt x="29932" y="13645"/>
                  </a:cubicBezTo>
                  <a:lnTo>
                    <a:pt x="31671" y="12645"/>
                  </a:lnTo>
                  <a:cubicBezTo>
                    <a:pt x="31802" y="12597"/>
                    <a:pt x="31802" y="12419"/>
                    <a:pt x="31671" y="12383"/>
                  </a:cubicBezTo>
                  <a:close/>
                  <a:moveTo>
                    <a:pt x="32564" y="9859"/>
                  </a:moveTo>
                  <a:cubicBezTo>
                    <a:pt x="32421" y="9787"/>
                    <a:pt x="32254" y="9787"/>
                    <a:pt x="32123" y="9859"/>
                  </a:cubicBezTo>
                  <a:lnTo>
                    <a:pt x="30385" y="10871"/>
                  </a:lnTo>
                  <a:cubicBezTo>
                    <a:pt x="30254" y="10918"/>
                    <a:pt x="30254" y="11085"/>
                    <a:pt x="30385" y="11133"/>
                  </a:cubicBezTo>
                  <a:lnTo>
                    <a:pt x="32123" y="12133"/>
                  </a:lnTo>
                  <a:cubicBezTo>
                    <a:pt x="32266" y="12204"/>
                    <a:pt x="32421" y="12204"/>
                    <a:pt x="32564" y="12133"/>
                  </a:cubicBezTo>
                  <a:lnTo>
                    <a:pt x="34314" y="11133"/>
                  </a:lnTo>
                  <a:cubicBezTo>
                    <a:pt x="34433" y="11085"/>
                    <a:pt x="34433" y="10918"/>
                    <a:pt x="34314" y="10871"/>
                  </a:cubicBezTo>
                  <a:close/>
                  <a:moveTo>
                    <a:pt x="35195" y="8347"/>
                  </a:moveTo>
                  <a:cubicBezTo>
                    <a:pt x="35052" y="8263"/>
                    <a:pt x="34885" y="8263"/>
                    <a:pt x="34743" y="8347"/>
                  </a:cubicBezTo>
                  <a:lnTo>
                    <a:pt x="33004" y="9347"/>
                  </a:lnTo>
                  <a:cubicBezTo>
                    <a:pt x="32885" y="9382"/>
                    <a:pt x="32885" y="9561"/>
                    <a:pt x="33004" y="9609"/>
                  </a:cubicBezTo>
                  <a:lnTo>
                    <a:pt x="34743" y="10609"/>
                  </a:lnTo>
                  <a:cubicBezTo>
                    <a:pt x="34885" y="10680"/>
                    <a:pt x="35052" y="10680"/>
                    <a:pt x="35195" y="10609"/>
                  </a:cubicBezTo>
                  <a:lnTo>
                    <a:pt x="36933" y="9609"/>
                  </a:lnTo>
                  <a:cubicBezTo>
                    <a:pt x="37052" y="9561"/>
                    <a:pt x="37052" y="9394"/>
                    <a:pt x="36933" y="9347"/>
                  </a:cubicBezTo>
                  <a:close/>
                  <a:moveTo>
                    <a:pt x="37826" y="6823"/>
                  </a:moveTo>
                  <a:cubicBezTo>
                    <a:pt x="37683" y="6751"/>
                    <a:pt x="37517" y="6751"/>
                    <a:pt x="37374" y="6823"/>
                  </a:cubicBezTo>
                  <a:lnTo>
                    <a:pt x="35635" y="7823"/>
                  </a:lnTo>
                  <a:cubicBezTo>
                    <a:pt x="35516" y="7870"/>
                    <a:pt x="35516" y="8037"/>
                    <a:pt x="35635" y="8085"/>
                  </a:cubicBezTo>
                  <a:lnTo>
                    <a:pt x="37374" y="9085"/>
                  </a:lnTo>
                  <a:cubicBezTo>
                    <a:pt x="37517" y="9156"/>
                    <a:pt x="37683" y="9156"/>
                    <a:pt x="37826" y="9085"/>
                  </a:cubicBezTo>
                  <a:lnTo>
                    <a:pt x="39565" y="8085"/>
                  </a:lnTo>
                  <a:cubicBezTo>
                    <a:pt x="39684" y="8037"/>
                    <a:pt x="39684" y="7870"/>
                    <a:pt x="39565" y="7823"/>
                  </a:cubicBezTo>
                  <a:close/>
                  <a:moveTo>
                    <a:pt x="40458" y="5299"/>
                  </a:moveTo>
                  <a:cubicBezTo>
                    <a:pt x="40315" y="5227"/>
                    <a:pt x="40148" y="5227"/>
                    <a:pt x="40005" y="5299"/>
                  </a:cubicBezTo>
                  <a:lnTo>
                    <a:pt x="38267" y="6311"/>
                  </a:lnTo>
                  <a:cubicBezTo>
                    <a:pt x="38148" y="6346"/>
                    <a:pt x="38148" y="6513"/>
                    <a:pt x="38267" y="6561"/>
                  </a:cubicBezTo>
                  <a:lnTo>
                    <a:pt x="40005" y="7573"/>
                  </a:lnTo>
                  <a:cubicBezTo>
                    <a:pt x="40148" y="7644"/>
                    <a:pt x="40315" y="7644"/>
                    <a:pt x="40458" y="7573"/>
                  </a:cubicBezTo>
                  <a:lnTo>
                    <a:pt x="42196" y="6561"/>
                  </a:lnTo>
                  <a:cubicBezTo>
                    <a:pt x="42315" y="6525"/>
                    <a:pt x="42315" y="6346"/>
                    <a:pt x="42196" y="6311"/>
                  </a:cubicBezTo>
                  <a:close/>
                  <a:moveTo>
                    <a:pt x="14752" y="23241"/>
                  </a:moveTo>
                  <a:cubicBezTo>
                    <a:pt x="14609" y="23170"/>
                    <a:pt x="14442" y="23170"/>
                    <a:pt x="14311" y="23241"/>
                  </a:cubicBezTo>
                  <a:lnTo>
                    <a:pt x="12561" y="24253"/>
                  </a:lnTo>
                  <a:cubicBezTo>
                    <a:pt x="12442" y="24289"/>
                    <a:pt x="12442" y="24456"/>
                    <a:pt x="12561" y="24503"/>
                  </a:cubicBezTo>
                  <a:lnTo>
                    <a:pt x="14311" y="25515"/>
                  </a:lnTo>
                  <a:cubicBezTo>
                    <a:pt x="14442" y="25587"/>
                    <a:pt x="14609" y="25587"/>
                    <a:pt x="14752" y="25515"/>
                  </a:cubicBezTo>
                  <a:lnTo>
                    <a:pt x="16490" y="24503"/>
                  </a:lnTo>
                  <a:cubicBezTo>
                    <a:pt x="16609" y="24456"/>
                    <a:pt x="16609" y="24289"/>
                    <a:pt x="16490" y="24253"/>
                  </a:cubicBezTo>
                  <a:close/>
                  <a:moveTo>
                    <a:pt x="17383" y="21729"/>
                  </a:moveTo>
                  <a:cubicBezTo>
                    <a:pt x="17240" y="21646"/>
                    <a:pt x="17074" y="21646"/>
                    <a:pt x="16943" y="21729"/>
                  </a:cubicBezTo>
                  <a:lnTo>
                    <a:pt x="15204" y="22729"/>
                  </a:lnTo>
                  <a:cubicBezTo>
                    <a:pt x="15073" y="22765"/>
                    <a:pt x="15073" y="22944"/>
                    <a:pt x="15204" y="22991"/>
                  </a:cubicBezTo>
                  <a:lnTo>
                    <a:pt x="16943" y="23991"/>
                  </a:lnTo>
                  <a:cubicBezTo>
                    <a:pt x="17074" y="24063"/>
                    <a:pt x="17240" y="24063"/>
                    <a:pt x="17383" y="23991"/>
                  </a:cubicBezTo>
                  <a:lnTo>
                    <a:pt x="19122" y="22991"/>
                  </a:lnTo>
                  <a:cubicBezTo>
                    <a:pt x="19241" y="22944"/>
                    <a:pt x="19241" y="22777"/>
                    <a:pt x="19122" y="22729"/>
                  </a:cubicBezTo>
                  <a:close/>
                  <a:moveTo>
                    <a:pt x="20014" y="20205"/>
                  </a:moveTo>
                  <a:cubicBezTo>
                    <a:pt x="19872" y="20134"/>
                    <a:pt x="19705" y="20134"/>
                    <a:pt x="19574" y="20205"/>
                  </a:cubicBezTo>
                  <a:lnTo>
                    <a:pt x="17836" y="21205"/>
                  </a:lnTo>
                  <a:cubicBezTo>
                    <a:pt x="17705" y="21253"/>
                    <a:pt x="17705" y="21420"/>
                    <a:pt x="17836" y="21467"/>
                  </a:cubicBezTo>
                  <a:lnTo>
                    <a:pt x="19574" y="22467"/>
                  </a:lnTo>
                  <a:cubicBezTo>
                    <a:pt x="19705" y="22539"/>
                    <a:pt x="19872" y="22539"/>
                    <a:pt x="20014" y="22467"/>
                  </a:cubicBezTo>
                  <a:lnTo>
                    <a:pt x="21753" y="21467"/>
                  </a:lnTo>
                  <a:cubicBezTo>
                    <a:pt x="21884" y="21420"/>
                    <a:pt x="21884" y="21253"/>
                    <a:pt x="21753" y="21205"/>
                  </a:cubicBezTo>
                  <a:close/>
                  <a:moveTo>
                    <a:pt x="22646" y="18681"/>
                  </a:moveTo>
                  <a:cubicBezTo>
                    <a:pt x="22503" y="18610"/>
                    <a:pt x="22336" y="18610"/>
                    <a:pt x="22205" y="18681"/>
                  </a:cubicBezTo>
                  <a:lnTo>
                    <a:pt x="20455" y="19693"/>
                  </a:lnTo>
                  <a:cubicBezTo>
                    <a:pt x="20336" y="19729"/>
                    <a:pt x="20336" y="19908"/>
                    <a:pt x="20455" y="19943"/>
                  </a:cubicBezTo>
                  <a:lnTo>
                    <a:pt x="22205" y="20955"/>
                  </a:lnTo>
                  <a:cubicBezTo>
                    <a:pt x="22336" y="21027"/>
                    <a:pt x="22503" y="21027"/>
                    <a:pt x="22646" y="20955"/>
                  </a:cubicBezTo>
                  <a:lnTo>
                    <a:pt x="24384" y="19955"/>
                  </a:lnTo>
                  <a:cubicBezTo>
                    <a:pt x="24515" y="19908"/>
                    <a:pt x="24515" y="19729"/>
                    <a:pt x="24384" y="19693"/>
                  </a:cubicBezTo>
                  <a:close/>
                  <a:moveTo>
                    <a:pt x="25277" y="17169"/>
                  </a:moveTo>
                  <a:cubicBezTo>
                    <a:pt x="25134" y="17098"/>
                    <a:pt x="24967" y="17098"/>
                    <a:pt x="24837" y="17169"/>
                  </a:cubicBezTo>
                  <a:lnTo>
                    <a:pt x="23086" y="18169"/>
                  </a:lnTo>
                  <a:cubicBezTo>
                    <a:pt x="22967" y="18217"/>
                    <a:pt x="22967" y="18384"/>
                    <a:pt x="23086" y="18431"/>
                  </a:cubicBezTo>
                  <a:lnTo>
                    <a:pt x="24837" y="19431"/>
                  </a:lnTo>
                  <a:cubicBezTo>
                    <a:pt x="24967" y="19503"/>
                    <a:pt x="25134" y="19503"/>
                    <a:pt x="25277" y="19431"/>
                  </a:cubicBezTo>
                  <a:lnTo>
                    <a:pt x="27015" y="18431"/>
                  </a:lnTo>
                  <a:cubicBezTo>
                    <a:pt x="27146" y="18384"/>
                    <a:pt x="27146" y="18217"/>
                    <a:pt x="27015" y="18169"/>
                  </a:cubicBezTo>
                  <a:close/>
                  <a:moveTo>
                    <a:pt x="27908" y="15645"/>
                  </a:moveTo>
                  <a:cubicBezTo>
                    <a:pt x="27765" y="15574"/>
                    <a:pt x="27599" y="15574"/>
                    <a:pt x="27468" y="15645"/>
                  </a:cubicBezTo>
                  <a:lnTo>
                    <a:pt x="25729" y="16645"/>
                  </a:lnTo>
                  <a:cubicBezTo>
                    <a:pt x="25599" y="16693"/>
                    <a:pt x="25599" y="16860"/>
                    <a:pt x="25729" y="16907"/>
                  </a:cubicBezTo>
                  <a:lnTo>
                    <a:pt x="27468" y="17907"/>
                  </a:lnTo>
                  <a:cubicBezTo>
                    <a:pt x="27599" y="17979"/>
                    <a:pt x="27765" y="17979"/>
                    <a:pt x="27908" y="17907"/>
                  </a:cubicBezTo>
                  <a:lnTo>
                    <a:pt x="29647" y="16907"/>
                  </a:lnTo>
                  <a:cubicBezTo>
                    <a:pt x="29778" y="16860"/>
                    <a:pt x="29778" y="16693"/>
                    <a:pt x="29647" y="16645"/>
                  </a:cubicBezTo>
                  <a:close/>
                  <a:moveTo>
                    <a:pt x="30540" y="14121"/>
                  </a:moveTo>
                  <a:cubicBezTo>
                    <a:pt x="30397" y="14062"/>
                    <a:pt x="30242" y="14062"/>
                    <a:pt x="30099" y="14121"/>
                  </a:cubicBezTo>
                  <a:lnTo>
                    <a:pt x="28361" y="15133"/>
                  </a:lnTo>
                  <a:cubicBezTo>
                    <a:pt x="28230" y="15169"/>
                    <a:pt x="28230" y="15347"/>
                    <a:pt x="28361" y="15383"/>
                  </a:cubicBezTo>
                  <a:lnTo>
                    <a:pt x="30099" y="16395"/>
                  </a:lnTo>
                  <a:cubicBezTo>
                    <a:pt x="30242" y="16467"/>
                    <a:pt x="30397" y="16467"/>
                    <a:pt x="30540" y="16395"/>
                  </a:cubicBezTo>
                  <a:lnTo>
                    <a:pt x="32278" y="15383"/>
                  </a:lnTo>
                  <a:cubicBezTo>
                    <a:pt x="32397" y="15347"/>
                    <a:pt x="32397" y="15181"/>
                    <a:pt x="32278" y="15133"/>
                  </a:cubicBezTo>
                  <a:close/>
                  <a:moveTo>
                    <a:pt x="33171" y="12609"/>
                  </a:moveTo>
                  <a:cubicBezTo>
                    <a:pt x="33028" y="12538"/>
                    <a:pt x="32873" y="12538"/>
                    <a:pt x="32730" y="12609"/>
                  </a:cubicBezTo>
                  <a:lnTo>
                    <a:pt x="30992" y="13609"/>
                  </a:lnTo>
                  <a:cubicBezTo>
                    <a:pt x="30861" y="13657"/>
                    <a:pt x="30861" y="13823"/>
                    <a:pt x="30992" y="13871"/>
                  </a:cubicBezTo>
                  <a:lnTo>
                    <a:pt x="32730" y="14871"/>
                  </a:lnTo>
                  <a:cubicBezTo>
                    <a:pt x="32873" y="14943"/>
                    <a:pt x="33028" y="14943"/>
                    <a:pt x="33171" y="14871"/>
                  </a:cubicBezTo>
                  <a:lnTo>
                    <a:pt x="34909" y="13871"/>
                  </a:lnTo>
                  <a:cubicBezTo>
                    <a:pt x="35040" y="13823"/>
                    <a:pt x="35040" y="13657"/>
                    <a:pt x="34909" y="13609"/>
                  </a:cubicBezTo>
                  <a:close/>
                  <a:moveTo>
                    <a:pt x="35802" y="11085"/>
                  </a:moveTo>
                  <a:cubicBezTo>
                    <a:pt x="35659" y="11014"/>
                    <a:pt x="35505" y="11014"/>
                    <a:pt x="35362" y="11085"/>
                  </a:cubicBezTo>
                  <a:lnTo>
                    <a:pt x="33623" y="12097"/>
                  </a:lnTo>
                  <a:cubicBezTo>
                    <a:pt x="33492" y="12133"/>
                    <a:pt x="33492" y="12311"/>
                    <a:pt x="33623" y="12347"/>
                  </a:cubicBezTo>
                  <a:lnTo>
                    <a:pt x="35362" y="13359"/>
                  </a:lnTo>
                  <a:cubicBezTo>
                    <a:pt x="35505" y="13431"/>
                    <a:pt x="35659" y="13431"/>
                    <a:pt x="35802" y="13359"/>
                  </a:cubicBezTo>
                  <a:lnTo>
                    <a:pt x="37552" y="12347"/>
                  </a:lnTo>
                  <a:cubicBezTo>
                    <a:pt x="37671" y="12311"/>
                    <a:pt x="37671" y="12133"/>
                    <a:pt x="37552" y="12097"/>
                  </a:cubicBezTo>
                  <a:close/>
                  <a:moveTo>
                    <a:pt x="38433" y="9573"/>
                  </a:moveTo>
                  <a:cubicBezTo>
                    <a:pt x="38291" y="9502"/>
                    <a:pt x="38136" y="9502"/>
                    <a:pt x="37993" y="9573"/>
                  </a:cubicBezTo>
                  <a:lnTo>
                    <a:pt x="36255" y="10573"/>
                  </a:lnTo>
                  <a:cubicBezTo>
                    <a:pt x="36124" y="10609"/>
                    <a:pt x="36124" y="10787"/>
                    <a:pt x="36255" y="10835"/>
                  </a:cubicBezTo>
                  <a:lnTo>
                    <a:pt x="37993" y="11835"/>
                  </a:lnTo>
                  <a:cubicBezTo>
                    <a:pt x="38136" y="11907"/>
                    <a:pt x="38302" y="11907"/>
                    <a:pt x="38445" y="11835"/>
                  </a:cubicBezTo>
                  <a:lnTo>
                    <a:pt x="40184" y="10835"/>
                  </a:lnTo>
                  <a:cubicBezTo>
                    <a:pt x="40303" y="10787"/>
                    <a:pt x="40303" y="10621"/>
                    <a:pt x="40184" y="10573"/>
                  </a:cubicBezTo>
                  <a:close/>
                  <a:moveTo>
                    <a:pt x="41077" y="8049"/>
                  </a:moveTo>
                  <a:cubicBezTo>
                    <a:pt x="40934" y="7978"/>
                    <a:pt x="40767" y="7978"/>
                    <a:pt x="40624" y="8049"/>
                  </a:cubicBezTo>
                  <a:lnTo>
                    <a:pt x="38886" y="9049"/>
                  </a:lnTo>
                  <a:cubicBezTo>
                    <a:pt x="38755" y="9085"/>
                    <a:pt x="38755" y="9263"/>
                    <a:pt x="38886" y="9311"/>
                  </a:cubicBezTo>
                  <a:lnTo>
                    <a:pt x="40624" y="10311"/>
                  </a:lnTo>
                  <a:cubicBezTo>
                    <a:pt x="40767" y="10383"/>
                    <a:pt x="40934" y="10383"/>
                    <a:pt x="41077" y="10311"/>
                  </a:cubicBezTo>
                  <a:lnTo>
                    <a:pt x="42815" y="9311"/>
                  </a:lnTo>
                  <a:cubicBezTo>
                    <a:pt x="42934" y="9263"/>
                    <a:pt x="42934" y="9097"/>
                    <a:pt x="42815" y="9049"/>
                  </a:cubicBezTo>
                  <a:close/>
                  <a:moveTo>
                    <a:pt x="21312" y="22336"/>
                  </a:moveTo>
                  <a:cubicBezTo>
                    <a:pt x="21181" y="22253"/>
                    <a:pt x="21015" y="22253"/>
                    <a:pt x="20872" y="22336"/>
                  </a:cubicBezTo>
                  <a:lnTo>
                    <a:pt x="19133" y="23337"/>
                  </a:lnTo>
                  <a:cubicBezTo>
                    <a:pt x="19014" y="23384"/>
                    <a:pt x="19014" y="23551"/>
                    <a:pt x="19133" y="23598"/>
                  </a:cubicBezTo>
                  <a:lnTo>
                    <a:pt x="20872" y="24599"/>
                  </a:lnTo>
                  <a:cubicBezTo>
                    <a:pt x="21015" y="24670"/>
                    <a:pt x="21181" y="24670"/>
                    <a:pt x="21312" y="24599"/>
                  </a:cubicBezTo>
                  <a:lnTo>
                    <a:pt x="23062" y="23598"/>
                  </a:lnTo>
                  <a:cubicBezTo>
                    <a:pt x="23182" y="23551"/>
                    <a:pt x="23182" y="23372"/>
                    <a:pt x="23062" y="23337"/>
                  </a:cubicBezTo>
                  <a:close/>
                  <a:moveTo>
                    <a:pt x="23944" y="20812"/>
                  </a:moveTo>
                  <a:cubicBezTo>
                    <a:pt x="23813" y="20741"/>
                    <a:pt x="23646" y="20741"/>
                    <a:pt x="23503" y="20812"/>
                  </a:cubicBezTo>
                  <a:lnTo>
                    <a:pt x="21765" y="21813"/>
                  </a:lnTo>
                  <a:cubicBezTo>
                    <a:pt x="21646" y="21860"/>
                    <a:pt x="21646" y="22027"/>
                    <a:pt x="21765" y="22074"/>
                  </a:cubicBezTo>
                  <a:lnTo>
                    <a:pt x="23503" y="23075"/>
                  </a:lnTo>
                  <a:cubicBezTo>
                    <a:pt x="23646" y="23146"/>
                    <a:pt x="23813" y="23146"/>
                    <a:pt x="23944" y="23075"/>
                  </a:cubicBezTo>
                  <a:lnTo>
                    <a:pt x="25694" y="22074"/>
                  </a:lnTo>
                  <a:cubicBezTo>
                    <a:pt x="25813" y="22027"/>
                    <a:pt x="25813" y="21860"/>
                    <a:pt x="25694" y="21813"/>
                  </a:cubicBezTo>
                  <a:close/>
                  <a:moveTo>
                    <a:pt x="18550" y="26920"/>
                  </a:moveTo>
                  <a:cubicBezTo>
                    <a:pt x="18407" y="26849"/>
                    <a:pt x="18240" y="26849"/>
                    <a:pt x="18109" y="26920"/>
                  </a:cubicBezTo>
                  <a:lnTo>
                    <a:pt x="16359" y="27932"/>
                  </a:lnTo>
                  <a:cubicBezTo>
                    <a:pt x="16240" y="27968"/>
                    <a:pt x="16240" y="28147"/>
                    <a:pt x="16359" y="28182"/>
                  </a:cubicBezTo>
                  <a:lnTo>
                    <a:pt x="18109" y="29194"/>
                  </a:lnTo>
                  <a:cubicBezTo>
                    <a:pt x="18240" y="29266"/>
                    <a:pt x="18407" y="29266"/>
                    <a:pt x="18550" y="29194"/>
                  </a:cubicBezTo>
                  <a:lnTo>
                    <a:pt x="20288" y="28182"/>
                  </a:lnTo>
                  <a:cubicBezTo>
                    <a:pt x="20407" y="28147"/>
                    <a:pt x="20407" y="27968"/>
                    <a:pt x="20288" y="27932"/>
                  </a:cubicBezTo>
                  <a:close/>
                  <a:moveTo>
                    <a:pt x="21181" y="25408"/>
                  </a:moveTo>
                  <a:cubicBezTo>
                    <a:pt x="21038" y="25337"/>
                    <a:pt x="20872" y="25337"/>
                    <a:pt x="20741" y="25408"/>
                  </a:cubicBezTo>
                  <a:lnTo>
                    <a:pt x="19002" y="26408"/>
                  </a:lnTo>
                  <a:cubicBezTo>
                    <a:pt x="18871" y="26444"/>
                    <a:pt x="18871" y="26623"/>
                    <a:pt x="19002" y="26670"/>
                  </a:cubicBezTo>
                  <a:lnTo>
                    <a:pt x="20741" y="27694"/>
                  </a:lnTo>
                  <a:cubicBezTo>
                    <a:pt x="20872" y="27766"/>
                    <a:pt x="21038" y="27766"/>
                    <a:pt x="21181" y="27694"/>
                  </a:cubicBezTo>
                  <a:lnTo>
                    <a:pt x="22920" y="26682"/>
                  </a:lnTo>
                  <a:cubicBezTo>
                    <a:pt x="23039" y="26635"/>
                    <a:pt x="23039" y="26468"/>
                    <a:pt x="22920" y="26432"/>
                  </a:cubicBezTo>
                  <a:close/>
                  <a:moveTo>
                    <a:pt x="23813" y="23884"/>
                  </a:moveTo>
                  <a:cubicBezTo>
                    <a:pt x="23670" y="23813"/>
                    <a:pt x="23503" y="23813"/>
                    <a:pt x="23372" y="23884"/>
                  </a:cubicBezTo>
                  <a:lnTo>
                    <a:pt x="21634" y="24884"/>
                  </a:lnTo>
                  <a:cubicBezTo>
                    <a:pt x="21503" y="24932"/>
                    <a:pt x="21503" y="25099"/>
                    <a:pt x="21634" y="25146"/>
                  </a:cubicBezTo>
                  <a:lnTo>
                    <a:pt x="23372" y="26146"/>
                  </a:lnTo>
                  <a:cubicBezTo>
                    <a:pt x="23503" y="26218"/>
                    <a:pt x="23670" y="26218"/>
                    <a:pt x="23813" y="26146"/>
                  </a:cubicBezTo>
                  <a:lnTo>
                    <a:pt x="25551" y="25158"/>
                  </a:lnTo>
                  <a:cubicBezTo>
                    <a:pt x="25682" y="25122"/>
                    <a:pt x="25682" y="24944"/>
                    <a:pt x="25551" y="24896"/>
                  </a:cubicBezTo>
                  <a:close/>
                  <a:moveTo>
                    <a:pt x="39707" y="14716"/>
                  </a:moveTo>
                  <a:cubicBezTo>
                    <a:pt x="39565" y="14645"/>
                    <a:pt x="39398" y="14645"/>
                    <a:pt x="39255" y="14716"/>
                  </a:cubicBezTo>
                  <a:lnTo>
                    <a:pt x="37529" y="15728"/>
                  </a:lnTo>
                  <a:cubicBezTo>
                    <a:pt x="37398" y="15764"/>
                    <a:pt x="37398" y="15943"/>
                    <a:pt x="37529" y="15990"/>
                  </a:cubicBezTo>
                  <a:lnTo>
                    <a:pt x="39267" y="16991"/>
                  </a:lnTo>
                  <a:cubicBezTo>
                    <a:pt x="39398" y="17062"/>
                    <a:pt x="39565" y="17062"/>
                    <a:pt x="39707" y="16991"/>
                  </a:cubicBezTo>
                  <a:lnTo>
                    <a:pt x="41446" y="15990"/>
                  </a:lnTo>
                  <a:cubicBezTo>
                    <a:pt x="41565" y="15943"/>
                    <a:pt x="41565" y="15776"/>
                    <a:pt x="41446" y="15728"/>
                  </a:cubicBezTo>
                  <a:close/>
                  <a:moveTo>
                    <a:pt x="42339" y="13192"/>
                  </a:moveTo>
                  <a:cubicBezTo>
                    <a:pt x="42196" y="13121"/>
                    <a:pt x="42029" y="13121"/>
                    <a:pt x="41886" y="13192"/>
                  </a:cubicBezTo>
                  <a:lnTo>
                    <a:pt x="40148" y="14193"/>
                  </a:lnTo>
                  <a:cubicBezTo>
                    <a:pt x="40029" y="14240"/>
                    <a:pt x="40029" y="14407"/>
                    <a:pt x="40148" y="14455"/>
                  </a:cubicBezTo>
                  <a:lnTo>
                    <a:pt x="41886" y="15455"/>
                  </a:lnTo>
                  <a:cubicBezTo>
                    <a:pt x="42029" y="15526"/>
                    <a:pt x="42196" y="15526"/>
                    <a:pt x="42339" y="15455"/>
                  </a:cubicBezTo>
                  <a:lnTo>
                    <a:pt x="44077" y="14466"/>
                  </a:lnTo>
                  <a:cubicBezTo>
                    <a:pt x="44196" y="14431"/>
                    <a:pt x="44196" y="14252"/>
                    <a:pt x="44077" y="14204"/>
                  </a:cubicBezTo>
                  <a:close/>
                  <a:moveTo>
                    <a:pt x="44970" y="11680"/>
                  </a:moveTo>
                  <a:cubicBezTo>
                    <a:pt x="44827" y="11609"/>
                    <a:pt x="44660" y="11609"/>
                    <a:pt x="44518" y="11680"/>
                  </a:cubicBezTo>
                  <a:lnTo>
                    <a:pt x="42779" y="12692"/>
                  </a:lnTo>
                  <a:cubicBezTo>
                    <a:pt x="42660" y="12728"/>
                    <a:pt x="42660" y="12907"/>
                    <a:pt x="42779" y="12942"/>
                  </a:cubicBezTo>
                  <a:lnTo>
                    <a:pt x="44518" y="13954"/>
                  </a:lnTo>
                  <a:cubicBezTo>
                    <a:pt x="44660" y="14026"/>
                    <a:pt x="44827" y="14026"/>
                    <a:pt x="44970" y="13954"/>
                  </a:cubicBezTo>
                  <a:lnTo>
                    <a:pt x="46708" y="12954"/>
                  </a:lnTo>
                  <a:cubicBezTo>
                    <a:pt x="46827" y="12907"/>
                    <a:pt x="46827" y="12740"/>
                    <a:pt x="46708" y="12704"/>
                  </a:cubicBezTo>
                  <a:close/>
                  <a:moveTo>
                    <a:pt x="47851" y="9763"/>
                  </a:moveTo>
                  <a:cubicBezTo>
                    <a:pt x="47732" y="9799"/>
                    <a:pt x="47732" y="9978"/>
                    <a:pt x="47851" y="10025"/>
                  </a:cubicBezTo>
                  <a:lnTo>
                    <a:pt x="49137" y="10764"/>
                  </a:lnTo>
                  <a:cubicBezTo>
                    <a:pt x="49280" y="10835"/>
                    <a:pt x="49447" y="10835"/>
                    <a:pt x="49578" y="10764"/>
                  </a:cubicBezTo>
                  <a:lnTo>
                    <a:pt x="51328" y="9763"/>
                  </a:lnTo>
                  <a:cubicBezTo>
                    <a:pt x="51447" y="9716"/>
                    <a:pt x="51447" y="9549"/>
                    <a:pt x="51328" y="9502"/>
                  </a:cubicBezTo>
                  <a:lnTo>
                    <a:pt x="50042" y="8751"/>
                  </a:lnTo>
                  <a:cubicBezTo>
                    <a:pt x="49899" y="8680"/>
                    <a:pt x="49732" y="8680"/>
                    <a:pt x="49590" y="8751"/>
                  </a:cubicBezTo>
                  <a:close/>
                  <a:moveTo>
                    <a:pt x="49578" y="10764"/>
                  </a:moveTo>
                  <a:cubicBezTo>
                    <a:pt x="49459" y="10799"/>
                    <a:pt x="49459" y="10978"/>
                    <a:pt x="49578" y="11014"/>
                  </a:cubicBezTo>
                  <a:lnTo>
                    <a:pt x="50864" y="11764"/>
                  </a:lnTo>
                  <a:cubicBezTo>
                    <a:pt x="51006" y="11835"/>
                    <a:pt x="51173" y="11835"/>
                    <a:pt x="51316" y="11764"/>
                  </a:cubicBezTo>
                  <a:lnTo>
                    <a:pt x="53054" y="10764"/>
                  </a:lnTo>
                  <a:cubicBezTo>
                    <a:pt x="53173" y="10716"/>
                    <a:pt x="53173" y="10549"/>
                    <a:pt x="53054" y="10502"/>
                  </a:cubicBezTo>
                  <a:lnTo>
                    <a:pt x="51768" y="9752"/>
                  </a:lnTo>
                  <a:cubicBezTo>
                    <a:pt x="51626" y="9680"/>
                    <a:pt x="51459" y="9680"/>
                    <a:pt x="51316" y="9752"/>
                  </a:cubicBezTo>
                  <a:close/>
                  <a:moveTo>
                    <a:pt x="49232" y="11216"/>
                  </a:moveTo>
                  <a:cubicBezTo>
                    <a:pt x="49090" y="11156"/>
                    <a:pt x="48923" y="11156"/>
                    <a:pt x="48780" y="11216"/>
                  </a:cubicBezTo>
                  <a:lnTo>
                    <a:pt x="47054" y="12228"/>
                  </a:lnTo>
                  <a:cubicBezTo>
                    <a:pt x="46923" y="12264"/>
                    <a:pt x="46923" y="12442"/>
                    <a:pt x="47054" y="12478"/>
                  </a:cubicBezTo>
                  <a:lnTo>
                    <a:pt x="48339" y="13228"/>
                  </a:lnTo>
                  <a:cubicBezTo>
                    <a:pt x="48470" y="13300"/>
                    <a:pt x="48637" y="13300"/>
                    <a:pt x="48780" y="13228"/>
                  </a:cubicBezTo>
                  <a:lnTo>
                    <a:pt x="50518" y="12228"/>
                  </a:lnTo>
                  <a:cubicBezTo>
                    <a:pt x="50637" y="12180"/>
                    <a:pt x="50637" y="12014"/>
                    <a:pt x="50518" y="11966"/>
                  </a:cubicBezTo>
                  <a:close/>
                  <a:moveTo>
                    <a:pt x="54293" y="8299"/>
                  </a:moveTo>
                  <a:cubicBezTo>
                    <a:pt x="54150" y="8228"/>
                    <a:pt x="53995" y="8228"/>
                    <a:pt x="53852" y="8299"/>
                  </a:cubicBezTo>
                  <a:lnTo>
                    <a:pt x="52114" y="9299"/>
                  </a:lnTo>
                  <a:cubicBezTo>
                    <a:pt x="51983" y="9347"/>
                    <a:pt x="51983" y="9513"/>
                    <a:pt x="52114" y="9561"/>
                  </a:cubicBezTo>
                  <a:lnTo>
                    <a:pt x="53400" y="10299"/>
                  </a:lnTo>
                  <a:cubicBezTo>
                    <a:pt x="53531" y="10371"/>
                    <a:pt x="53697" y="10371"/>
                    <a:pt x="53840" y="10299"/>
                  </a:cubicBezTo>
                  <a:lnTo>
                    <a:pt x="55578" y="9299"/>
                  </a:lnTo>
                  <a:cubicBezTo>
                    <a:pt x="55698" y="9251"/>
                    <a:pt x="55698" y="9085"/>
                    <a:pt x="55578" y="9037"/>
                  </a:cubicBezTo>
                  <a:close/>
                  <a:moveTo>
                    <a:pt x="26575" y="19312"/>
                  </a:moveTo>
                  <a:cubicBezTo>
                    <a:pt x="26432" y="19241"/>
                    <a:pt x="26265" y="19241"/>
                    <a:pt x="26122" y="19312"/>
                  </a:cubicBezTo>
                  <a:lnTo>
                    <a:pt x="24384" y="20312"/>
                  </a:lnTo>
                  <a:cubicBezTo>
                    <a:pt x="24265" y="20348"/>
                    <a:pt x="24265" y="20527"/>
                    <a:pt x="24384" y="20574"/>
                  </a:cubicBezTo>
                  <a:lnTo>
                    <a:pt x="26122" y="21574"/>
                  </a:lnTo>
                  <a:cubicBezTo>
                    <a:pt x="26265" y="21646"/>
                    <a:pt x="26432" y="21646"/>
                    <a:pt x="26575" y="21574"/>
                  </a:cubicBezTo>
                  <a:lnTo>
                    <a:pt x="28313" y="20574"/>
                  </a:lnTo>
                  <a:cubicBezTo>
                    <a:pt x="28432" y="20527"/>
                    <a:pt x="28432" y="20360"/>
                    <a:pt x="28313" y="20312"/>
                  </a:cubicBezTo>
                  <a:close/>
                  <a:moveTo>
                    <a:pt x="29206" y="17788"/>
                  </a:moveTo>
                  <a:cubicBezTo>
                    <a:pt x="29063" y="17717"/>
                    <a:pt x="28897" y="17717"/>
                    <a:pt x="28766" y="17788"/>
                  </a:cubicBezTo>
                  <a:lnTo>
                    <a:pt x="27015" y="18788"/>
                  </a:lnTo>
                  <a:cubicBezTo>
                    <a:pt x="26896" y="18836"/>
                    <a:pt x="26896" y="19015"/>
                    <a:pt x="27015" y="19050"/>
                  </a:cubicBezTo>
                  <a:lnTo>
                    <a:pt x="28766" y="20050"/>
                  </a:lnTo>
                  <a:cubicBezTo>
                    <a:pt x="28897" y="20122"/>
                    <a:pt x="29063" y="20122"/>
                    <a:pt x="29206" y="20050"/>
                  </a:cubicBezTo>
                  <a:lnTo>
                    <a:pt x="30944" y="19050"/>
                  </a:lnTo>
                  <a:cubicBezTo>
                    <a:pt x="31063" y="19003"/>
                    <a:pt x="31063" y="18836"/>
                    <a:pt x="30944" y="18788"/>
                  </a:cubicBezTo>
                  <a:close/>
                  <a:moveTo>
                    <a:pt x="31837" y="16264"/>
                  </a:moveTo>
                  <a:cubicBezTo>
                    <a:pt x="31695" y="16205"/>
                    <a:pt x="31528" y="16205"/>
                    <a:pt x="31397" y="16264"/>
                  </a:cubicBezTo>
                  <a:lnTo>
                    <a:pt x="29659" y="17276"/>
                  </a:lnTo>
                  <a:cubicBezTo>
                    <a:pt x="29539" y="17312"/>
                    <a:pt x="29539" y="17479"/>
                    <a:pt x="29659" y="17526"/>
                  </a:cubicBezTo>
                  <a:lnTo>
                    <a:pt x="31397" y="18538"/>
                  </a:lnTo>
                  <a:cubicBezTo>
                    <a:pt x="31540" y="18598"/>
                    <a:pt x="31706" y="18598"/>
                    <a:pt x="31849" y="18538"/>
                  </a:cubicBezTo>
                  <a:lnTo>
                    <a:pt x="33588" y="17526"/>
                  </a:lnTo>
                  <a:cubicBezTo>
                    <a:pt x="33707" y="17479"/>
                    <a:pt x="33707" y="17312"/>
                    <a:pt x="33588" y="17276"/>
                  </a:cubicBezTo>
                  <a:close/>
                  <a:moveTo>
                    <a:pt x="34481" y="14740"/>
                  </a:moveTo>
                  <a:cubicBezTo>
                    <a:pt x="34338" y="14669"/>
                    <a:pt x="34171" y="14669"/>
                    <a:pt x="34028" y="14740"/>
                  </a:cubicBezTo>
                  <a:lnTo>
                    <a:pt x="32290" y="15740"/>
                  </a:lnTo>
                  <a:cubicBezTo>
                    <a:pt x="32171" y="15788"/>
                    <a:pt x="32171" y="15955"/>
                    <a:pt x="32290" y="16002"/>
                  </a:cubicBezTo>
                  <a:lnTo>
                    <a:pt x="34028" y="17002"/>
                  </a:lnTo>
                  <a:cubicBezTo>
                    <a:pt x="34171" y="17074"/>
                    <a:pt x="34338" y="17074"/>
                    <a:pt x="34481" y="17002"/>
                  </a:cubicBezTo>
                  <a:lnTo>
                    <a:pt x="36219" y="16002"/>
                  </a:lnTo>
                  <a:cubicBezTo>
                    <a:pt x="36338" y="15955"/>
                    <a:pt x="36338" y="15788"/>
                    <a:pt x="36219" y="15740"/>
                  </a:cubicBezTo>
                  <a:close/>
                  <a:moveTo>
                    <a:pt x="37112" y="13216"/>
                  </a:moveTo>
                  <a:cubicBezTo>
                    <a:pt x="36969" y="13145"/>
                    <a:pt x="36802" y="13145"/>
                    <a:pt x="36659" y="13216"/>
                  </a:cubicBezTo>
                  <a:lnTo>
                    <a:pt x="34921" y="14228"/>
                  </a:lnTo>
                  <a:cubicBezTo>
                    <a:pt x="34802" y="14264"/>
                    <a:pt x="34802" y="14443"/>
                    <a:pt x="34921" y="14478"/>
                  </a:cubicBezTo>
                  <a:lnTo>
                    <a:pt x="36659" y="15490"/>
                  </a:lnTo>
                  <a:cubicBezTo>
                    <a:pt x="36802" y="15562"/>
                    <a:pt x="36969" y="15562"/>
                    <a:pt x="37112" y="15490"/>
                  </a:cubicBezTo>
                  <a:lnTo>
                    <a:pt x="38850" y="14478"/>
                  </a:lnTo>
                  <a:cubicBezTo>
                    <a:pt x="38969" y="14443"/>
                    <a:pt x="38969" y="14264"/>
                    <a:pt x="38850" y="14228"/>
                  </a:cubicBezTo>
                  <a:close/>
                  <a:moveTo>
                    <a:pt x="39743" y="11704"/>
                  </a:moveTo>
                  <a:cubicBezTo>
                    <a:pt x="39600" y="11633"/>
                    <a:pt x="39434" y="11633"/>
                    <a:pt x="39291" y="11704"/>
                  </a:cubicBezTo>
                  <a:lnTo>
                    <a:pt x="37552" y="12704"/>
                  </a:lnTo>
                  <a:cubicBezTo>
                    <a:pt x="37433" y="12752"/>
                    <a:pt x="37433" y="12919"/>
                    <a:pt x="37552" y="12966"/>
                  </a:cubicBezTo>
                  <a:lnTo>
                    <a:pt x="39291" y="13966"/>
                  </a:lnTo>
                  <a:cubicBezTo>
                    <a:pt x="39434" y="14038"/>
                    <a:pt x="39600" y="14038"/>
                    <a:pt x="39743" y="13966"/>
                  </a:cubicBezTo>
                  <a:lnTo>
                    <a:pt x="41481" y="12966"/>
                  </a:lnTo>
                  <a:cubicBezTo>
                    <a:pt x="41601" y="12919"/>
                    <a:pt x="41601" y="12752"/>
                    <a:pt x="41481" y="12704"/>
                  </a:cubicBezTo>
                  <a:close/>
                  <a:moveTo>
                    <a:pt x="42374" y="10180"/>
                  </a:moveTo>
                  <a:cubicBezTo>
                    <a:pt x="42232" y="10109"/>
                    <a:pt x="42065" y="10109"/>
                    <a:pt x="41922" y="10180"/>
                  </a:cubicBezTo>
                  <a:lnTo>
                    <a:pt x="40184" y="11180"/>
                  </a:lnTo>
                  <a:cubicBezTo>
                    <a:pt x="40065" y="11228"/>
                    <a:pt x="40065" y="11395"/>
                    <a:pt x="40184" y="11442"/>
                  </a:cubicBezTo>
                  <a:lnTo>
                    <a:pt x="41922" y="12442"/>
                  </a:lnTo>
                  <a:cubicBezTo>
                    <a:pt x="42065" y="12514"/>
                    <a:pt x="42232" y="12514"/>
                    <a:pt x="42374" y="12442"/>
                  </a:cubicBezTo>
                  <a:lnTo>
                    <a:pt x="44113" y="11442"/>
                  </a:lnTo>
                  <a:cubicBezTo>
                    <a:pt x="44232" y="11407"/>
                    <a:pt x="44232" y="11228"/>
                    <a:pt x="44113" y="11180"/>
                  </a:cubicBezTo>
                  <a:close/>
                  <a:moveTo>
                    <a:pt x="18681" y="23860"/>
                  </a:moveTo>
                  <a:cubicBezTo>
                    <a:pt x="18550" y="23789"/>
                    <a:pt x="18383" y="23789"/>
                    <a:pt x="18240" y="23860"/>
                  </a:cubicBezTo>
                  <a:lnTo>
                    <a:pt x="16502" y="24861"/>
                  </a:lnTo>
                  <a:cubicBezTo>
                    <a:pt x="16383" y="24908"/>
                    <a:pt x="16383" y="25075"/>
                    <a:pt x="16502" y="25122"/>
                  </a:cubicBezTo>
                  <a:lnTo>
                    <a:pt x="18240" y="26123"/>
                  </a:lnTo>
                  <a:cubicBezTo>
                    <a:pt x="18383" y="26194"/>
                    <a:pt x="18550" y="26194"/>
                    <a:pt x="18681" y="26123"/>
                  </a:cubicBezTo>
                  <a:lnTo>
                    <a:pt x="20431" y="25122"/>
                  </a:lnTo>
                  <a:cubicBezTo>
                    <a:pt x="20550" y="25075"/>
                    <a:pt x="20550" y="24896"/>
                    <a:pt x="20431" y="24861"/>
                  </a:cubicBez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24"/>
            <p:cNvSpPr/>
            <p:nvPr/>
          </p:nvSpPr>
          <p:spPr>
            <a:xfrm>
              <a:off x="7463979" y="1775112"/>
              <a:ext cx="49645" cy="28368"/>
            </a:xfrm>
            <a:custGeom>
              <a:rect b="b" l="l" r="r" t="t"/>
              <a:pathLst>
                <a:path extrusionOk="0" h="1144" w="2002">
                  <a:moveTo>
                    <a:pt x="1001" y="0"/>
                  </a:moveTo>
                  <a:cubicBezTo>
                    <a:pt x="441" y="0"/>
                    <a:pt x="1" y="250"/>
                    <a:pt x="1" y="572"/>
                  </a:cubicBezTo>
                  <a:cubicBezTo>
                    <a:pt x="1" y="881"/>
                    <a:pt x="441" y="1143"/>
                    <a:pt x="1001" y="1143"/>
                  </a:cubicBezTo>
                  <a:cubicBezTo>
                    <a:pt x="1549" y="1143"/>
                    <a:pt x="2001" y="881"/>
                    <a:pt x="2001" y="572"/>
                  </a:cubicBezTo>
                  <a:cubicBezTo>
                    <a:pt x="2001" y="250"/>
                    <a:pt x="1549" y="0"/>
                    <a:pt x="1001" y="0"/>
                  </a:cubicBezTo>
                  <a:close/>
                </a:path>
              </a:pathLst>
            </a:custGeom>
            <a:solidFill>
              <a:srgbClr val="1311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24"/>
            <p:cNvSpPr/>
            <p:nvPr/>
          </p:nvSpPr>
          <p:spPr>
            <a:xfrm>
              <a:off x="7467524" y="1777170"/>
              <a:ext cx="42553" cy="24227"/>
            </a:xfrm>
            <a:custGeom>
              <a:rect b="b" l="l" r="r" t="t"/>
              <a:pathLst>
                <a:path extrusionOk="0" h="977" w="1716">
                  <a:moveTo>
                    <a:pt x="858" y="0"/>
                  </a:moveTo>
                  <a:cubicBezTo>
                    <a:pt x="382" y="0"/>
                    <a:pt x="1" y="215"/>
                    <a:pt x="1" y="489"/>
                  </a:cubicBezTo>
                  <a:cubicBezTo>
                    <a:pt x="1" y="751"/>
                    <a:pt x="382" y="977"/>
                    <a:pt x="858" y="977"/>
                  </a:cubicBezTo>
                  <a:cubicBezTo>
                    <a:pt x="1322" y="977"/>
                    <a:pt x="1715" y="751"/>
                    <a:pt x="1715" y="489"/>
                  </a:cubicBezTo>
                  <a:cubicBezTo>
                    <a:pt x="1715" y="227"/>
                    <a:pt x="1334" y="0"/>
                    <a:pt x="858" y="0"/>
                  </a:cubicBezTo>
                  <a:close/>
                </a:path>
              </a:pathLst>
            </a:custGeom>
            <a:gradFill>
              <a:gsLst>
                <a:gs pos="0">
                  <a:schemeClr val="accent1"/>
                </a:gs>
                <a:gs pos="100000">
                  <a:schemeClr val="dk1"/>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24"/>
            <p:cNvSpPr/>
            <p:nvPr/>
          </p:nvSpPr>
          <p:spPr>
            <a:xfrm>
              <a:off x="6369875" y="2166572"/>
              <a:ext cx="1886643" cy="692371"/>
            </a:xfrm>
            <a:custGeom>
              <a:rect b="b" l="l" r="r" t="t"/>
              <a:pathLst>
                <a:path extrusionOk="0" h="27921" w="76082">
                  <a:moveTo>
                    <a:pt x="24" y="9681"/>
                  </a:moveTo>
                  <a:lnTo>
                    <a:pt x="24" y="10633"/>
                  </a:lnTo>
                  <a:cubicBezTo>
                    <a:pt x="0" y="11002"/>
                    <a:pt x="227" y="11371"/>
                    <a:pt x="715" y="11657"/>
                  </a:cubicBezTo>
                  <a:lnTo>
                    <a:pt x="27956" y="27385"/>
                  </a:lnTo>
                  <a:cubicBezTo>
                    <a:pt x="28897" y="27921"/>
                    <a:pt x="30421" y="27921"/>
                    <a:pt x="31361" y="27385"/>
                  </a:cubicBezTo>
                  <a:lnTo>
                    <a:pt x="75379" y="1965"/>
                  </a:lnTo>
                  <a:cubicBezTo>
                    <a:pt x="75617" y="1846"/>
                    <a:pt x="75819" y="1656"/>
                    <a:pt x="75962" y="1418"/>
                  </a:cubicBezTo>
                  <a:cubicBezTo>
                    <a:pt x="76022" y="1251"/>
                    <a:pt x="76057" y="1144"/>
                    <a:pt x="76081" y="1096"/>
                  </a:cubicBezTo>
                  <a:lnTo>
                    <a:pt x="76081" y="1096"/>
                  </a:lnTo>
                  <a:cubicBezTo>
                    <a:pt x="76081" y="1096"/>
                    <a:pt x="76081" y="1084"/>
                    <a:pt x="76081" y="1084"/>
                  </a:cubicBezTo>
                  <a:lnTo>
                    <a:pt x="76081" y="1"/>
                  </a:lnTo>
                  <a:cubicBezTo>
                    <a:pt x="76069" y="346"/>
                    <a:pt x="75831" y="679"/>
                    <a:pt x="75379" y="941"/>
                  </a:cubicBezTo>
                  <a:lnTo>
                    <a:pt x="31361" y="26361"/>
                  </a:lnTo>
                  <a:cubicBezTo>
                    <a:pt x="30421" y="26897"/>
                    <a:pt x="28897" y="26897"/>
                    <a:pt x="27956" y="26361"/>
                  </a:cubicBezTo>
                  <a:lnTo>
                    <a:pt x="727" y="10633"/>
                  </a:lnTo>
                  <a:cubicBezTo>
                    <a:pt x="262" y="10371"/>
                    <a:pt x="36" y="10026"/>
                    <a:pt x="24" y="968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6" name="Google Shape;476;p24"/>
          <p:cNvGrpSpPr/>
          <p:nvPr/>
        </p:nvGrpSpPr>
        <p:grpSpPr>
          <a:xfrm>
            <a:off x="4467453" y="1436240"/>
            <a:ext cx="760139" cy="951542"/>
            <a:chOff x="4593366" y="1640515"/>
            <a:chExt cx="760139" cy="951542"/>
          </a:xfrm>
        </p:grpSpPr>
        <p:grpSp>
          <p:nvGrpSpPr>
            <p:cNvPr id="477" name="Google Shape;477;p24"/>
            <p:cNvGrpSpPr/>
            <p:nvPr/>
          </p:nvGrpSpPr>
          <p:grpSpPr>
            <a:xfrm>
              <a:off x="4593366" y="1640515"/>
              <a:ext cx="760139" cy="951542"/>
              <a:chOff x="2105900" y="3564700"/>
              <a:chExt cx="649525" cy="813075"/>
            </a:xfrm>
          </p:grpSpPr>
          <p:sp>
            <p:nvSpPr>
              <p:cNvPr id="478" name="Google Shape;478;p24"/>
              <p:cNvSpPr/>
              <p:nvPr/>
            </p:nvSpPr>
            <p:spPr>
              <a:xfrm>
                <a:off x="2105900" y="3564700"/>
                <a:ext cx="649525" cy="813075"/>
              </a:xfrm>
              <a:custGeom>
                <a:rect b="b" l="l" r="r" t="t"/>
                <a:pathLst>
                  <a:path extrusionOk="0" h="32523" w="25981">
                    <a:moveTo>
                      <a:pt x="16735" y="173"/>
                    </a:moveTo>
                    <a:cubicBezTo>
                      <a:pt x="18422" y="173"/>
                      <a:pt x="20082" y="695"/>
                      <a:pt x="21468" y="1674"/>
                    </a:cubicBezTo>
                    <a:cubicBezTo>
                      <a:pt x="24230" y="3626"/>
                      <a:pt x="25802" y="7281"/>
                      <a:pt x="25802" y="11710"/>
                    </a:cubicBezTo>
                    <a:cubicBezTo>
                      <a:pt x="25802" y="20235"/>
                      <a:pt x="20039" y="29201"/>
                      <a:pt x="12955" y="31701"/>
                    </a:cubicBezTo>
                    <a:cubicBezTo>
                      <a:pt x="11727" y="32134"/>
                      <a:pt x="10515" y="32349"/>
                      <a:pt x="9355" y="32349"/>
                    </a:cubicBezTo>
                    <a:cubicBezTo>
                      <a:pt x="7580" y="32349"/>
                      <a:pt x="5925" y="31845"/>
                      <a:pt x="4513" y="30844"/>
                    </a:cubicBezTo>
                    <a:cubicBezTo>
                      <a:pt x="1751" y="28891"/>
                      <a:pt x="167" y="25236"/>
                      <a:pt x="167" y="20807"/>
                    </a:cubicBezTo>
                    <a:cubicBezTo>
                      <a:pt x="167" y="12282"/>
                      <a:pt x="5930" y="3317"/>
                      <a:pt x="13014" y="816"/>
                    </a:cubicBezTo>
                    <a:cubicBezTo>
                      <a:pt x="14169" y="400"/>
                      <a:pt x="15396" y="185"/>
                      <a:pt x="16622" y="173"/>
                    </a:cubicBezTo>
                    <a:cubicBezTo>
                      <a:pt x="16659" y="173"/>
                      <a:pt x="16697" y="173"/>
                      <a:pt x="16735" y="173"/>
                    </a:cubicBezTo>
                    <a:close/>
                    <a:moveTo>
                      <a:pt x="16633" y="0"/>
                    </a:moveTo>
                    <a:cubicBezTo>
                      <a:pt x="15451" y="0"/>
                      <a:pt x="14217" y="220"/>
                      <a:pt x="12967" y="661"/>
                    </a:cubicBezTo>
                    <a:cubicBezTo>
                      <a:pt x="5811" y="3174"/>
                      <a:pt x="1" y="12211"/>
                      <a:pt x="1" y="20807"/>
                    </a:cubicBezTo>
                    <a:cubicBezTo>
                      <a:pt x="1" y="25284"/>
                      <a:pt x="1608" y="28998"/>
                      <a:pt x="4418" y="30975"/>
                    </a:cubicBezTo>
                    <a:cubicBezTo>
                      <a:pt x="5843" y="31988"/>
                      <a:pt x="7547" y="32523"/>
                      <a:pt x="9301" y="32523"/>
                    </a:cubicBezTo>
                    <a:cubicBezTo>
                      <a:pt x="9320" y="32523"/>
                      <a:pt x="9340" y="32523"/>
                      <a:pt x="9359" y="32523"/>
                    </a:cubicBezTo>
                    <a:cubicBezTo>
                      <a:pt x="10609" y="32511"/>
                      <a:pt x="11847" y="32284"/>
                      <a:pt x="13014" y="31856"/>
                    </a:cubicBezTo>
                    <a:cubicBezTo>
                      <a:pt x="20170" y="29344"/>
                      <a:pt x="25980" y="20307"/>
                      <a:pt x="25980" y="11710"/>
                    </a:cubicBezTo>
                    <a:cubicBezTo>
                      <a:pt x="25980" y="7234"/>
                      <a:pt x="24373" y="3519"/>
                      <a:pt x="21563" y="1531"/>
                    </a:cubicBezTo>
                    <a:cubicBezTo>
                      <a:pt x="20129" y="515"/>
                      <a:pt x="18443" y="0"/>
                      <a:pt x="16633" y="0"/>
                    </a:cubicBezTo>
                    <a:close/>
                  </a:path>
                </a:pathLst>
              </a:custGeom>
              <a:solidFill>
                <a:schemeClr val="accent2"/>
              </a:solid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24"/>
              <p:cNvSpPr/>
              <p:nvPr/>
            </p:nvSpPr>
            <p:spPr>
              <a:xfrm>
                <a:off x="2167825" y="3642400"/>
                <a:ext cx="525975" cy="657425"/>
              </a:xfrm>
              <a:custGeom>
                <a:rect b="b" l="l" r="r" t="t"/>
                <a:pathLst>
                  <a:path extrusionOk="0" h="26297" w="21039">
                    <a:moveTo>
                      <a:pt x="13488" y="280"/>
                    </a:moveTo>
                    <a:cubicBezTo>
                      <a:pt x="14849" y="280"/>
                      <a:pt x="16173" y="696"/>
                      <a:pt x="17288" y="1483"/>
                    </a:cubicBezTo>
                    <a:cubicBezTo>
                      <a:pt x="19491" y="3042"/>
                      <a:pt x="20753" y="5959"/>
                      <a:pt x="20753" y="9495"/>
                    </a:cubicBezTo>
                    <a:cubicBezTo>
                      <a:pt x="20753" y="16318"/>
                      <a:pt x="16133" y="23497"/>
                      <a:pt x="10466" y="25497"/>
                    </a:cubicBezTo>
                    <a:cubicBezTo>
                      <a:pt x="9480" y="25846"/>
                      <a:pt x="8511" y="26020"/>
                      <a:pt x="7585" y="26020"/>
                    </a:cubicBezTo>
                    <a:cubicBezTo>
                      <a:pt x="6173" y="26020"/>
                      <a:pt x="4860" y="25617"/>
                      <a:pt x="3739" y="24819"/>
                    </a:cubicBezTo>
                    <a:cubicBezTo>
                      <a:pt x="1536" y="23259"/>
                      <a:pt x="274" y="20342"/>
                      <a:pt x="274" y="16806"/>
                    </a:cubicBezTo>
                    <a:cubicBezTo>
                      <a:pt x="274" y="9984"/>
                      <a:pt x="4894" y="2804"/>
                      <a:pt x="10561" y="804"/>
                    </a:cubicBezTo>
                    <a:cubicBezTo>
                      <a:pt x="11478" y="471"/>
                      <a:pt x="12454" y="292"/>
                      <a:pt x="13430" y="280"/>
                    </a:cubicBezTo>
                    <a:cubicBezTo>
                      <a:pt x="13450" y="280"/>
                      <a:pt x="13469" y="280"/>
                      <a:pt x="13488" y="280"/>
                    </a:cubicBezTo>
                    <a:close/>
                    <a:moveTo>
                      <a:pt x="13433" y="0"/>
                    </a:moveTo>
                    <a:cubicBezTo>
                      <a:pt x="12479" y="0"/>
                      <a:pt x="11485" y="176"/>
                      <a:pt x="10478" y="530"/>
                    </a:cubicBezTo>
                    <a:cubicBezTo>
                      <a:pt x="4703" y="2566"/>
                      <a:pt x="0" y="9865"/>
                      <a:pt x="0" y="16806"/>
                    </a:cubicBezTo>
                    <a:cubicBezTo>
                      <a:pt x="0" y="20437"/>
                      <a:pt x="1298" y="23438"/>
                      <a:pt x="3572" y="25057"/>
                    </a:cubicBezTo>
                    <a:cubicBezTo>
                      <a:pt x="4721" y="25857"/>
                      <a:pt x="6084" y="26296"/>
                      <a:pt x="7485" y="26296"/>
                    </a:cubicBezTo>
                    <a:cubicBezTo>
                      <a:pt x="7522" y="26296"/>
                      <a:pt x="7559" y="26296"/>
                      <a:pt x="7596" y="26295"/>
                    </a:cubicBezTo>
                    <a:cubicBezTo>
                      <a:pt x="8608" y="26295"/>
                      <a:pt x="9609" y="26117"/>
                      <a:pt x="10561" y="25771"/>
                    </a:cubicBezTo>
                    <a:cubicBezTo>
                      <a:pt x="16336" y="23735"/>
                      <a:pt x="21039" y="16437"/>
                      <a:pt x="21039" y="9495"/>
                    </a:cubicBezTo>
                    <a:cubicBezTo>
                      <a:pt x="21039" y="5864"/>
                      <a:pt x="19741" y="2864"/>
                      <a:pt x="17467" y="1256"/>
                    </a:cubicBezTo>
                    <a:cubicBezTo>
                      <a:pt x="16293" y="423"/>
                      <a:pt x="14913" y="0"/>
                      <a:pt x="13433" y="0"/>
                    </a:cubicBezTo>
                    <a:close/>
                  </a:path>
                </a:pathLst>
              </a:custGeom>
              <a:solidFill>
                <a:schemeClr val="accent2"/>
              </a:solid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24"/>
              <p:cNvSpPr/>
              <p:nvPr/>
            </p:nvSpPr>
            <p:spPr>
              <a:xfrm>
                <a:off x="2229425" y="3720175"/>
                <a:ext cx="402475" cy="501925"/>
              </a:xfrm>
              <a:custGeom>
                <a:rect b="b" l="l" r="r" t="t"/>
                <a:pathLst>
                  <a:path extrusionOk="0" h="20077" w="16099">
                    <a:moveTo>
                      <a:pt x="10310" y="395"/>
                    </a:moveTo>
                    <a:cubicBezTo>
                      <a:pt x="11325" y="395"/>
                      <a:pt x="12304" y="704"/>
                      <a:pt x="13122" y="1289"/>
                    </a:cubicBezTo>
                    <a:cubicBezTo>
                      <a:pt x="14765" y="2443"/>
                      <a:pt x="15705" y="4622"/>
                      <a:pt x="15705" y="7277"/>
                    </a:cubicBezTo>
                    <a:cubicBezTo>
                      <a:pt x="15705" y="12409"/>
                      <a:pt x="12240" y="17803"/>
                      <a:pt x="7978" y="19303"/>
                    </a:cubicBezTo>
                    <a:cubicBezTo>
                      <a:pt x="7249" y="19561"/>
                      <a:pt x="6531" y="19690"/>
                      <a:pt x="5844" y="19690"/>
                    </a:cubicBezTo>
                    <a:cubicBezTo>
                      <a:pt x="4792" y="19690"/>
                      <a:pt x="3813" y="19389"/>
                      <a:pt x="2977" y="18791"/>
                    </a:cubicBezTo>
                    <a:cubicBezTo>
                      <a:pt x="1334" y="17636"/>
                      <a:pt x="394" y="15457"/>
                      <a:pt x="394" y="12802"/>
                    </a:cubicBezTo>
                    <a:cubicBezTo>
                      <a:pt x="394" y="7670"/>
                      <a:pt x="3858" y="2277"/>
                      <a:pt x="8109" y="777"/>
                    </a:cubicBezTo>
                    <a:cubicBezTo>
                      <a:pt x="8800" y="527"/>
                      <a:pt x="9526" y="396"/>
                      <a:pt x="10252" y="396"/>
                    </a:cubicBezTo>
                    <a:cubicBezTo>
                      <a:pt x="10271" y="395"/>
                      <a:pt x="10290" y="395"/>
                      <a:pt x="10310" y="395"/>
                    </a:cubicBezTo>
                    <a:close/>
                    <a:moveTo>
                      <a:pt x="10254" y="1"/>
                    </a:moveTo>
                    <a:cubicBezTo>
                      <a:pt x="9520" y="1"/>
                      <a:pt x="8755" y="136"/>
                      <a:pt x="7978" y="408"/>
                    </a:cubicBezTo>
                    <a:cubicBezTo>
                      <a:pt x="3585" y="1955"/>
                      <a:pt x="1" y="7527"/>
                      <a:pt x="1" y="12802"/>
                    </a:cubicBezTo>
                    <a:cubicBezTo>
                      <a:pt x="1" y="15588"/>
                      <a:pt x="1001" y="17886"/>
                      <a:pt x="2751" y="19112"/>
                    </a:cubicBezTo>
                    <a:cubicBezTo>
                      <a:pt x="3629" y="19744"/>
                      <a:pt x="4690" y="20077"/>
                      <a:pt x="5778" y="20077"/>
                    </a:cubicBezTo>
                    <a:cubicBezTo>
                      <a:pt x="5797" y="20077"/>
                      <a:pt x="5816" y="20077"/>
                      <a:pt x="5835" y="20077"/>
                    </a:cubicBezTo>
                    <a:cubicBezTo>
                      <a:pt x="6609" y="20077"/>
                      <a:pt x="7383" y="19934"/>
                      <a:pt x="8109" y="19672"/>
                    </a:cubicBezTo>
                    <a:cubicBezTo>
                      <a:pt x="12514" y="18124"/>
                      <a:pt x="16098" y="12564"/>
                      <a:pt x="16098" y="7277"/>
                    </a:cubicBezTo>
                    <a:cubicBezTo>
                      <a:pt x="16098" y="4491"/>
                      <a:pt x="15098" y="2193"/>
                      <a:pt x="13348" y="967"/>
                    </a:cubicBezTo>
                    <a:cubicBezTo>
                      <a:pt x="12444" y="324"/>
                      <a:pt x="11387" y="1"/>
                      <a:pt x="10254" y="1"/>
                    </a:cubicBezTo>
                    <a:close/>
                  </a:path>
                </a:pathLst>
              </a:custGeom>
              <a:solidFill>
                <a:schemeClr val="accent2"/>
              </a:solid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24"/>
              <p:cNvSpPr/>
              <p:nvPr/>
            </p:nvSpPr>
            <p:spPr>
              <a:xfrm>
                <a:off x="2291050" y="3797925"/>
                <a:ext cx="279225" cy="346500"/>
              </a:xfrm>
              <a:custGeom>
                <a:rect b="b" l="l" r="r" t="t"/>
                <a:pathLst>
                  <a:path extrusionOk="0" h="13860" w="11169">
                    <a:moveTo>
                      <a:pt x="7085" y="500"/>
                    </a:moveTo>
                    <a:cubicBezTo>
                      <a:pt x="7751" y="500"/>
                      <a:pt x="8406" y="703"/>
                      <a:pt x="8954" y="1084"/>
                    </a:cubicBezTo>
                    <a:cubicBezTo>
                      <a:pt x="10037" y="1846"/>
                      <a:pt x="10657" y="3298"/>
                      <a:pt x="10657" y="5048"/>
                    </a:cubicBezTo>
                    <a:cubicBezTo>
                      <a:pt x="10657" y="8489"/>
                      <a:pt x="8347" y="12097"/>
                      <a:pt x="5501" y="13097"/>
                    </a:cubicBezTo>
                    <a:cubicBezTo>
                      <a:pt x="5020" y="13267"/>
                      <a:pt x="4544" y="13351"/>
                      <a:pt x="4089" y="13351"/>
                    </a:cubicBezTo>
                    <a:cubicBezTo>
                      <a:pt x="3397" y="13351"/>
                      <a:pt x="2754" y="13156"/>
                      <a:pt x="2215" y="12776"/>
                    </a:cubicBezTo>
                    <a:cubicBezTo>
                      <a:pt x="1132" y="12014"/>
                      <a:pt x="512" y="10561"/>
                      <a:pt x="512" y="8811"/>
                    </a:cubicBezTo>
                    <a:cubicBezTo>
                      <a:pt x="512" y="5370"/>
                      <a:pt x="2822" y="1762"/>
                      <a:pt x="5668" y="762"/>
                    </a:cubicBezTo>
                    <a:cubicBezTo>
                      <a:pt x="6120" y="596"/>
                      <a:pt x="6596" y="512"/>
                      <a:pt x="7085" y="500"/>
                    </a:cubicBezTo>
                    <a:close/>
                    <a:moveTo>
                      <a:pt x="7082" y="1"/>
                    </a:moveTo>
                    <a:cubicBezTo>
                      <a:pt x="6572" y="1"/>
                      <a:pt x="6041" y="95"/>
                      <a:pt x="5501" y="286"/>
                    </a:cubicBezTo>
                    <a:cubicBezTo>
                      <a:pt x="2465" y="1358"/>
                      <a:pt x="0" y="5179"/>
                      <a:pt x="0" y="8811"/>
                    </a:cubicBezTo>
                    <a:cubicBezTo>
                      <a:pt x="0" y="10728"/>
                      <a:pt x="703" y="12323"/>
                      <a:pt x="1917" y="13180"/>
                    </a:cubicBezTo>
                    <a:cubicBezTo>
                      <a:pt x="2533" y="13622"/>
                      <a:pt x="3274" y="13859"/>
                      <a:pt x="4029" y="13859"/>
                    </a:cubicBezTo>
                    <a:cubicBezTo>
                      <a:pt x="4047" y="13859"/>
                      <a:pt x="4066" y="13859"/>
                      <a:pt x="4084" y="13859"/>
                    </a:cubicBezTo>
                    <a:cubicBezTo>
                      <a:pt x="4620" y="13859"/>
                      <a:pt x="5156" y="13764"/>
                      <a:pt x="5668" y="13573"/>
                    </a:cubicBezTo>
                    <a:cubicBezTo>
                      <a:pt x="8704" y="12514"/>
                      <a:pt x="11168" y="8680"/>
                      <a:pt x="11168" y="5048"/>
                    </a:cubicBezTo>
                    <a:cubicBezTo>
                      <a:pt x="11168" y="3132"/>
                      <a:pt x="10466" y="1536"/>
                      <a:pt x="9252" y="679"/>
                    </a:cubicBezTo>
                    <a:cubicBezTo>
                      <a:pt x="8614" y="229"/>
                      <a:pt x="7874" y="1"/>
                      <a:pt x="7082" y="1"/>
                    </a:cubicBezTo>
                    <a:close/>
                  </a:path>
                </a:pathLst>
              </a:custGeom>
              <a:solidFill>
                <a:schemeClr val="accent2"/>
              </a:solid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24"/>
              <p:cNvSpPr/>
              <p:nvPr/>
            </p:nvSpPr>
            <p:spPr>
              <a:xfrm>
                <a:off x="2352950" y="3875725"/>
                <a:ext cx="155700" cy="191000"/>
              </a:xfrm>
              <a:custGeom>
                <a:rect b="b" l="l" r="r" t="t"/>
                <a:pathLst>
                  <a:path extrusionOk="0" h="7640" w="6228">
                    <a:moveTo>
                      <a:pt x="3894" y="615"/>
                    </a:moveTo>
                    <a:cubicBezTo>
                      <a:pt x="4216" y="615"/>
                      <a:pt x="4513" y="710"/>
                      <a:pt x="4775" y="901"/>
                    </a:cubicBezTo>
                    <a:cubicBezTo>
                      <a:pt x="5299" y="1258"/>
                      <a:pt x="5597" y="1960"/>
                      <a:pt x="5597" y="2829"/>
                    </a:cubicBezTo>
                    <a:cubicBezTo>
                      <a:pt x="5597" y="4568"/>
                      <a:pt x="4442" y="6389"/>
                      <a:pt x="3001" y="6901"/>
                    </a:cubicBezTo>
                    <a:cubicBezTo>
                      <a:pt x="2772" y="6981"/>
                      <a:pt x="2546" y="7020"/>
                      <a:pt x="2330" y="7020"/>
                    </a:cubicBezTo>
                    <a:cubicBezTo>
                      <a:pt x="1998" y="7020"/>
                      <a:pt x="1690" y="6927"/>
                      <a:pt x="1430" y="6747"/>
                    </a:cubicBezTo>
                    <a:cubicBezTo>
                      <a:pt x="906" y="6377"/>
                      <a:pt x="608" y="5675"/>
                      <a:pt x="608" y="4806"/>
                    </a:cubicBezTo>
                    <a:cubicBezTo>
                      <a:pt x="608" y="3068"/>
                      <a:pt x="1775" y="1246"/>
                      <a:pt x="3204" y="734"/>
                    </a:cubicBezTo>
                    <a:cubicBezTo>
                      <a:pt x="3430" y="662"/>
                      <a:pt x="3656" y="615"/>
                      <a:pt x="3894" y="615"/>
                    </a:cubicBezTo>
                    <a:close/>
                    <a:moveTo>
                      <a:pt x="3913" y="0"/>
                    </a:moveTo>
                    <a:cubicBezTo>
                      <a:pt x="3621" y="0"/>
                      <a:pt x="3318" y="55"/>
                      <a:pt x="3013" y="162"/>
                    </a:cubicBezTo>
                    <a:cubicBezTo>
                      <a:pt x="1346" y="746"/>
                      <a:pt x="1" y="2829"/>
                      <a:pt x="1" y="4806"/>
                    </a:cubicBezTo>
                    <a:cubicBezTo>
                      <a:pt x="1" y="5877"/>
                      <a:pt x="394" y="6770"/>
                      <a:pt x="1084" y="7247"/>
                    </a:cubicBezTo>
                    <a:cubicBezTo>
                      <a:pt x="1442" y="7509"/>
                      <a:pt x="1882" y="7640"/>
                      <a:pt x="2323" y="7640"/>
                    </a:cubicBezTo>
                    <a:cubicBezTo>
                      <a:pt x="2632" y="7640"/>
                      <a:pt x="2930" y="7580"/>
                      <a:pt x="3216" y="7473"/>
                    </a:cubicBezTo>
                    <a:cubicBezTo>
                      <a:pt x="4871" y="6889"/>
                      <a:pt x="6228" y="4806"/>
                      <a:pt x="6228" y="2829"/>
                    </a:cubicBezTo>
                    <a:cubicBezTo>
                      <a:pt x="6228" y="1758"/>
                      <a:pt x="5835" y="865"/>
                      <a:pt x="5144" y="389"/>
                    </a:cubicBezTo>
                    <a:cubicBezTo>
                      <a:pt x="4784" y="129"/>
                      <a:pt x="4362" y="0"/>
                      <a:pt x="3913" y="0"/>
                    </a:cubicBezTo>
                    <a:close/>
                  </a:path>
                </a:pathLst>
              </a:custGeom>
              <a:solidFill>
                <a:schemeClr val="accent2"/>
              </a:solid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3" name="Google Shape;483;p24"/>
            <p:cNvGrpSpPr/>
            <p:nvPr/>
          </p:nvGrpSpPr>
          <p:grpSpPr>
            <a:xfrm>
              <a:off x="4593366" y="1640515"/>
              <a:ext cx="760139" cy="951542"/>
              <a:chOff x="2105900" y="3564700"/>
              <a:chExt cx="649525" cy="813075"/>
            </a:xfrm>
          </p:grpSpPr>
          <p:sp>
            <p:nvSpPr>
              <p:cNvPr id="484" name="Google Shape;484;p24"/>
              <p:cNvSpPr/>
              <p:nvPr/>
            </p:nvSpPr>
            <p:spPr>
              <a:xfrm>
                <a:off x="2105900" y="3564700"/>
                <a:ext cx="649525" cy="813075"/>
              </a:xfrm>
              <a:custGeom>
                <a:rect b="b" l="l" r="r" t="t"/>
                <a:pathLst>
                  <a:path extrusionOk="0" h="32523" w="25981">
                    <a:moveTo>
                      <a:pt x="16735" y="173"/>
                    </a:moveTo>
                    <a:cubicBezTo>
                      <a:pt x="18422" y="173"/>
                      <a:pt x="20082" y="695"/>
                      <a:pt x="21468" y="1674"/>
                    </a:cubicBezTo>
                    <a:cubicBezTo>
                      <a:pt x="24230" y="3626"/>
                      <a:pt x="25802" y="7281"/>
                      <a:pt x="25802" y="11710"/>
                    </a:cubicBezTo>
                    <a:cubicBezTo>
                      <a:pt x="25802" y="20235"/>
                      <a:pt x="20039" y="29201"/>
                      <a:pt x="12955" y="31701"/>
                    </a:cubicBezTo>
                    <a:cubicBezTo>
                      <a:pt x="11727" y="32134"/>
                      <a:pt x="10515" y="32349"/>
                      <a:pt x="9355" y="32349"/>
                    </a:cubicBezTo>
                    <a:cubicBezTo>
                      <a:pt x="7580" y="32349"/>
                      <a:pt x="5925" y="31845"/>
                      <a:pt x="4513" y="30844"/>
                    </a:cubicBezTo>
                    <a:cubicBezTo>
                      <a:pt x="1751" y="28891"/>
                      <a:pt x="167" y="25236"/>
                      <a:pt x="167" y="20807"/>
                    </a:cubicBezTo>
                    <a:cubicBezTo>
                      <a:pt x="167" y="12282"/>
                      <a:pt x="5930" y="3317"/>
                      <a:pt x="13014" y="816"/>
                    </a:cubicBezTo>
                    <a:cubicBezTo>
                      <a:pt x="14169" y="400"/>
                      <a:pt x="15396" y="185"/>
                      <a:pt x="16622" y="173"/>
                    </a:cubicBezTo>
                    <a:cubicBezTo>
                      <a:pt x="16659" y="173"/>
                      <a:pt x="16697" y="173"/>
                      <a:pt x="16735" y="173"/>
                    </a:cubicBezTo>
                    <a:close/>
                    <a:moveTo>
                      <a:pt x="16633" y="0"/>
                    </a:moveTo>
                    <a:cubicBezTo>
                      <a:pt x="15451" y="0"/>
                      <a:pt x="14217" y="220"/>
                      <a:pt x="12967" y="661"/>
                    </a:cubicBezTo>
                    <a:cubicBezTo>
                      <a:pt x="5811" y="3174"/>
                      <a:pt x="1" y="12211"/>
                      <a:pt x="1" y="20807"/>
                    </a:cubicBezTo>
                    <a:cubicBezTo>
                      <a:pt x="1" y="25284"/>
                      <a:pt x="1608" y="28998"/>
                      <a:pt x="4418" y="30975"/>
                    </a:cubicBezTo>
                    <a:cubicBezTo>
                      <a:pt x="5843" y="31988"/>
                      <a:pt x="7547" y="32523"/>
                      <a:pt x="9301" y="32523"/>
                    </a:cubicBezTo>
                    <a:cubicBezTo>
                      <a:pt x="9320" y="32523"/>
                      <a:pt x="9340" y="32523"/>
                      <a:pt x="9359" y="32523"/>
                    </a:cubicBezTo>
                    <a:cubicBezTo>
                      <a:pt x="10609" y="32511"/>
                      <a:pt x="11847" y="32284"/>
                      <a:pt x="13014" y="31856"/>
                    </a:cubicBezTo>
                    <a:cubicBezTo>
                      <a:pt x="20170" y="29344"/>
                      <a:pt x="25980" y="20307"/>
                      <a:pt x="25980" y="11710"/>
                    </a:cubicBezTo>
                    <a:cubicBezTo>
                      <a:pt x="25980" y="7234"/>
                      <a:pt x="24373" y="3519"/>
                      <a:pt x="21563" y="1531"/>
                    </a:cubicBezTo>
                    <a:cubicBezTo>
                      <a:pt x="20129" y="515"/>
                      <a:pt x="18443" y="0"/>
                      <a:pt x="16633" y="0"/>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24"/>
              <p:cNvSpPr/>
              <p:nvPr/>
            </p:nvSpPr>
            <p:spPr>
              <a:xfrm>
                <a:off x="2167825" y="3642400"/>
                <a:ext cx="525975" cy="657425"/>
              </a:xfrm>
              <a:custGeom>
                <a:rect b="b" l="l" r="r" t="t"/>
                <a:pathLst>
                  <a:path extrusionOk="0" h="26297" w="21039">
                    <a:moveTo>
                      <a:pt x="13488" y="280"/>
                    </a:moveTo>
                    <a:cubicBezTo>
                      <a:pt x="14849" y="280"/>
                      <a:pt x="16173" y="696"/>
                      <a:pt x="17288" y="1483"/>
                    </a:cubicBezTo>
                    <a:cubicBezTo>
                      <a:pt x="19491" y="3042"/>
                      <a:pt x="20753" y="5959"/>
                      <a:pt x="20753" y="9495"/>
                    </a:cubicBezTo>
                    <a:cubicBezTo>
                      <a:pt x="20753" y="16318"/>
                      <a:pt x="16133" y="23497"/>
                      <a:pt x="10466" y="25497"/>
                    </a:cubicBezTo>
                    <a:cubicBezTo>
                      <a:pt x="9480" y="25846"/>
                      <a:pt x="8511" y="26020"/>
                      <a:pt x="7585" y="26020"/>
                    </a:cubicBezTo>
                    <a:cubicBezTo>
                      <a:pt x="6173" y="26020"/>
                      <a:pt x="4860" y="25617"/>
                      <a:pt x="3739" y="24819"/>
                    </a:cubicBezTo>
                    <a:cubicBezTo>
                      <a:pt x="1536" y="23259"/>
                      <a:pt x="274" y="20342"/>
                      <a:pt x="274" y="16806"/>
                    </a:cubicBezTo>
                    <a:cubicBezTo>
                      <a:pt x="274" y="9984"/>
                      <a:pt x="4894" y="2804"/>
                      <a:pt x="10561" y="804"/>
                    </a:cubicBezTo>
                    <a:cubicBezTo>
                      <a:pt x="11478" y="471"/>
                      <a:pt x="12454" y="292"/>
                      <a:pt x="13430" y="280"/>
                    </a:cubicBezTo>
                    <a:cubicBezTo>
                      <a:pt x="13450" y="280"/>
                      <a:pt x="13469" y="280"/>
                      <a:pt x="13488" y="280"/>
                    </a:cubicBezTo>
                    <a:close/>
                    <a:moveTo>
                      <a:pt x="13433" y="0"/>
                    </a:moveTo>
                    <a:cubicBezTo>
                      <a:pt x="12479" y="0"/>
                      <a:pt x="11485" y="176"/>
                      <a:pt x="10478" y="530"/>
                    </a:cubicBezTo>
                    <a:cubicBezTo>
                      <a:pt x="4703" y="2566"/>
                      <a:pt x="0" y="9865"/>
                      <a:pt x="0" y="16806"/>
                    </a:cubicBezTo>
                    <a:cubicBezTo>
                      <a:pt x="0" y="20437"/>
                      <a:pt x="1298" y="23438"/>
                      <a:pt x="3572" y="25057"/>
                    </a:cubicBezTo>
                    <a:cubicBezTo>
                      <a:pt x="4721" y="25857"/>
                      <a:pt x="6084" y="26296"/>
                      <a:pt x="7485" y="26296"/>
                    </a:cubicBezTo>
                    <a:cubicBezTo>
                      <a:pt x="7522" y="26296"/>
                      <a:pt x="7559" y="26296"/>
                      <a:pt x="7596" y="26295"/>
                    </a:cubicBezTo>
                    <a:cubicBezTo>
                      <a:pt x="8608" y="26295"/>
                      <a:pt x="9609" y="26117"/>
                      <a:pt x="10561" y="25771"/>
                    </a:cubicBezTo>
                    <a:cubicBezTo>
                      <a:pt x="16336" y="23735"/>
                      <a:pt x="21039" y="16437"/>
                      <a:pt x="21039" y="9495"/>
                    </a:cubicBezTo>
                    <a:cubicBezTo>
                      <a:pt x="21039" y="5864"/>
                      <a:pt x="19741" y="2864"/>
                      <a:pt x="17467" y="1256"/>
                    </a:cubicBezTo>
                    <a:cubicBezTo>
                      <a:pt x="16293" y="423"/>
                      <a:pt x="14913" y="0"/>
                      <a:pt x="13433" y="0"/>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24"/>
              <p:cNvSpPr/>
              <p:nvPr/>
            </p:nvSpPr>
            <p:spPr>
              <a:xfrm>
                <a:off x="2229425" y="3720175"/>
                <a:ext cx="402475" cy="501925"/>
              </a:xfrm>
              <a:custGeom>
                <a:rect b="b" l="l" r="r" t="t"/>
                <a:pathLst>
                  <a:path extrusionOk="0" h="20077" w="16099">
                    <a:moveTo>
                      <a:pt x="10310" y="395"/>
                    </a:moveTo>
                    <a:cubicBezTo>
                      <a:pt x="11325" y="395"/>
                      <a:pt x="12304" y="704"/>
                      <a:pt x="13122" y="1289"/>
                    </a:cubicBezTo>
                    <a:cubicBezTo>
                      <a:pt x="14765" y="2443"/>
                      <a:pt x="15705" y="4622"/>
                      <a:pt x="15705" y="7277"/>
                    </a:cubicBezTo>
                    <a:cubicBezTo>
                      <a:pt x="15705" y="12409"/>
                      <a:pt x="12240" y="17803"/>
                      <a:pt x="7978" y="19303"/>
                    </a:cubicBezTo>
                    <a:cubicBezTo>
                      <a:pt x="7249" y="19561"/>
                      <a:pt x="6531" y="19690"/>
                      <a:pt x="5844" y="19690"/>
                    </a:cubicBezTo>
                    <a:cubicBezTo>
                      <a:pt x="4792" y="19690"/>
                      <a:pt x="3813" y="19389"/>
                      <a:pt x="2977" y="18791"/>
                    </a:cubicBezTo>
                    <a:cubicBezTo>
                      <a:pt x="1334" y="17636"/>
                      <a:pt x="394" y="15457"/>
                      <a:pt x="394" y="12802"/>
                    </a:cubicBezTo>
                    <a:cubicBezTo>
                      <a:pt x="394" y="7670"/>
                      <a:pt x="3858" y="2277"/>
                      <a:pt x="8109" y="777"/>
                    </a:cubicBezTo>
                    <a:cubicBezTo>
                      <a:pt x="8800" y="527"/>
                      <a:pt x="9526" y="396"/>
                      <a:pt x="10252" y="396"/>
                    </a:cubicBezTo>
                    <a:cubicBezTo>
                      <a:pt x="10271" y="395"/>
                      <a:pt x="10290" y="395"/>
                      <a:pt x="10310" y="395"/>
                    </a:cubicBezTo>
                    <a:close/>
                    <a:moveTo>
                      <a:pt x="10254" y="1"/>
                    </a:moveTo>
                    <a:cubicBezTo>
                      <a:pt x="9520" y="1"/>
                      <a:pt x="8755" y="136"/>
                      <a:pt x="7978" y="408"/>
                    </a:cubicBezTo>
                    <a:cubicBezTo>
                      <a:pt x="3585" y="1955"/>
                      <a:pt x="1" y="7527"/>
                      <a:pt x="1" y="12802"/>
                    </a:cubicBezTo>
                    <a:cubicBezTo>
                      <a:pt x="1" y="15588"/>
                      <a:pt x="1001" y="17886"/>
                      <a:pt x="2751" y="19112"/>
                    </a:cubicBezTo>
                    <a:cubicBezTo>
                      <a:pt x="3629" y="19744"/>
                      <a:pt x="4690" y="20077"/>
                      <a:pt x="5778" y="20077"/>
                    </a:cubicBezTo>
                    <a:cubicBezTo>
                      <a:pt x="5797" y="20077"/>
                      <a:pt x="5816" y="20077"/>
                      <a:pt x="5835" y="20077"/>
                    </a:cubicBezTo>
                    <a:cubicBezTo>
                      <a:pt x="6609" y="20077"/>
                      <a:pt x="7383" y="19934"/>
                      <a:pt x="8109" y="19672"/>
                    </a:cubicBezTo>
                    <a:cubicBezTo>
                      <a:pt x="12514" y="18124"/>
                      <a:pt x="16098" y="12564"/>
                      <a:pt x="16098" y="7277"/>
                    </a:cubicBezTo>
                    <a:cubicBezTo>
                      <a:pt x="16098" y="4491"/>
                      <a:pt x="15098" y="2193"/>
                      <a:pt x="13348" y="967"/>
                    </a:cubicBezTo>
                    <a:cubicBezTo>
                      <a:pt x="12444" y="324"/>
                      <a:pt x="11387" y="1"/>
                      <a:pt x="10254" y="1"/>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24"/>
              <p:cNvSpPr/>
              <p:nvPr/>
            </p:nvSpPr>
            <p:spPr>
              <a:xfrm>
                <a:off x="2291050" y="3797925"/>
                <a:ext cx="279225" cy="346500"/>
              </a:xfrm>
              <a:custGeom>
                <a:rect b="b" l="l" r="r" t="t"/>
                <a:pathLst>
                  <a:path extrusionOk="0" h="13860" w="11169">
                    <a:moveTo>
                      <a:pt x="7085" y="500"/>
                    </a:moveTo>
                    <a:cubicBezTo>
                      <a:pt x="7751" y="500"/>
                      <a:pt x="8406" y="703"/>
                      <a:pt x="8954" y="1084"/>
                    </a:cubicBezTo>
                    <a:cubicBezTo>
                      <a:pt x="10037" y="1846"/>
                      <a:pt x="10657" y="3298"/>
                      <a:pt x="10657" y="5048"/>
                    </a:cubicBezTo>
                    <a:cubicBezTo>
                      <a:pt x="10657" y="8489"/>
                      <a:pt x="8347" y="12097"/>
                      <a:pt x="5501" y="13097"/>
                    </a:cubicBezTo>
                    <a:cubicBezTo>
                      <a:pt x="5020" y="13267"/>
                      <a:pt x="4544" y="13351"/>
                      <a:pt x="4089" y="13351"/>
                    </a:cubicBezTo>
                    <a:cubicBezTo>
                      <a:pt x="3397" y="13351"/>
                      <a:pt x="2754" y="13156"/>
                      <a:pt x="2215" y="12776"/>
                    </a:cubicBezTo>
                    <a:cubicBezTo>
                      <a:pt x="1132" y="12014"/>
                      <a:pt x="512" y="10561"/>
                      <a:pt x="512" y="8811"/>
                    </a:cubicBezTo>
                    <a:cubicBezTo>
                      <a:pt x="512" y="5370"/>
                      <a:pt x="2822" y="1762"/>
                      <a:pt x="5668" y="762"/>
                    </a:cubicBezTo>
                    <a:cubicBezTo>
                      <a:pt x="6120" y="596"/>
                      <a:pt x="6596" y="512"/>
                      <a:pt x="7085" y="500"/>
                    </a:cubicBezTo>
                    <a:close/>
                    <a:moveTo>
                      <a:pt x="7082" y="1"/>
                    </a:moveTo>
                    <a:cubicBezTo>
                      <a:pt x="6572" y="1"/>
                      <a:pt x="6041" y="95"/>
                      <a:pt x="5501" y="286"/>
                    </a:cubicBezTo>
                    <a:cubicBezTo>
                      <a:pt x="2465" y="1358"/>
                      <a:pt x="0" y="5179"/>
                      <a:pt x="0" y="8811"/>
                    </a:cubicBezTo>
                    <a:cubicBezTo>
                      <a:pt x="0" y="10728"/>
                      <a:pt x="703" y="12323"/>
                      <a:pt x="1917" y="13180"/>
                    </a:cubicBezTo>
                    <a:cubicBezTo>
                      <a:pt x="2533" y="13622"/>
                      <a:pt x="3274" y="13859"/>
                      <a:pt x="4029" y="13859"/>
                    </a:cubicBezTo>
                    <a:cubicBezTo>
                      <a:pt x="4047" y="13859"/>
                      <a:pt x="4066" y="13859"/>
                      <a:pt x="4084" y="13859"/>
                    </a:cubicBezTo>
                    <a:cubicBezTo>
                      <a:pt x="4620" y="13859"/>
                      <a:pt x="5156" y="13764"/>
                      <a:pt x="5668" y="13573"/>
                    </a:cubicBezTo>
                    <a:cubicBezTo>
                      <a:pt x="8704" y="12514"/>
                      <a:pt x="11168" y="8680"/>
                      <a:pt x="11168" y="5048"/>
                    </a:cubicBezTo>
                    <a:cubicBezTo>
                      <a:pt x="11168" y="3132"/>
                      <a:pt x="10466" y="1536"/>
                      <a:pt x="9252" y="679"/>
                    </a:cubicBezTo>
                    <a:cubicBezTo>
                      <a:pt x="8614" y="229"/>
                      <a:pt x="7874" y="1"/>
                      <a:pt x="7082" y="1"/>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24"/>
              <p:cNvSpPr/>
              <p:nvPr/>
            </p:nvSpPr>
            <p:spPr>
              <a:xfrm>
                <a:off x="2352950" y="3875725"/>
                <a:ext cx="155700" cy="191000"/>
              </a:xfrm>
              <a:custGeom>
                <a:rect b="b" l="l" r="r" t="t"/>
                <a:pathLst>
                  <a:path extrusionOk="0" h="7640" w="6228">
                    <a:moveTo>
                      <a:pt x="3894" y="615"/>
                    </a:moveTo>
                    <a:cubicBezTo>
                      <a:pt x="4216" y="615"/>
                      <a:pt x="4513" y="710"/>
                      <a:pt x="4775" y="901"/>
                    </a:cubicBezTo>
                    <a:cubicBezTo>
                      <a:pt x="5299" y="1258"/>
                      <a:pt x="5597" y="1960"/>
                      <a:pt x="5597" y="2829"/>
                    </a:cubicBezTo>
                    <a:cubicBezTo>
                      <a:pt x="5597" y="4568"/>
                      <a:pt x="4442" y="6389"/>
                      <a:pt x="3001" y="6901"/>
                    </a:cubicBezTo>
                    <a:cubicBezTo>
                      <a:pt x="2772" y="6981"/>
                      <a:pt x="2546" y="7020"/>
                      <a:pt x="2330" y="7020"/>
                    </a:cubicBezTo>
                    <a:cubicBezTo>
                      <a:pt x="1998" y="7020"/>
                      <a:pt x="1690" y="6927"/>
                      <a:pt x="1430" y="6747"/>
                    </a:cubicBezTo>
                    <a:cubicBezTo>
                      <a:pt x="906" y="6377"/>
                      <a:pt x="608" y="5675"/>
                      <a:pt x="608" y="4806"/>
                    </a:cubicBezTo>
                    <a:cubicBezTo>
                      <a:pt x="608" y="3068"/>
                      <a:pt x="1775" y="1246"/>
                      <a:pt x="3204" y="734"/>
                    </a:cubicBezTo>
                    <a:cubicBezTo>
                      <a:pt x="3430" y="662"/>
                      <a:pt x="3656" y="615"/>
                      <a:pt x="3894" y="615"/>
                    </a:cubicBezTo>
                    <a:close/>
                    <a:moveTo>
                      <a:pt x="3913" y="0"/>
                    </a:moveTo>
                    <a:cubicBezTo>
                      <a:pt x="3621" y="0"/>
                      <a:pt x="3318" y="55"/>
                      <a:pt x="3013" y="162"/>
                    </a:cubicBezTo>
                    <a:cubicBezTo>
                      <a:pt x="1346" y="746"/>
                      <a:pt x="1" y="2829"/>
                      <a:pt x="1" y="4806"/>
                    </a:cubicBezTo>
                    <a:cubicBezTo>
                      <a:pt x="1" y="5877"/>
                      <a:pt x="394" y="6770"/>
                      <a:pt x="1084" y="7247"/>
                    </a:cubicBezTo>
                    <a:cubicBezTo>
                      <a:pt x="1442" y="7509"/>
                      <a:pt x="1882" y="7640"/>
                      <a:pt x="2323" y="7640"/>
                    </a:cubicBezTo>
                    <a:cubicBezTo>
                      <a:pt x="2632" y="7640"/>
                      <a:pt x="2930" y="7580"/>
                      <a:pt x="3216" y="7473"/>
                    </a:cubicBezTo>
                    <a:cubicBezTo>
                      <a:pt x="4871" y="6889"/>
                      <a:pt x="6228" y="4806"/>
                      <a:pt x="6228" y="2829"/>
                    </a:cubicBezTo>
                    <a:cubicBezTo>
                      <a:pt x="6228" y="1758"/>
                      <a:pt x="5835" y="865"/>
                      <a:pt x="5144" y="389"/>
                    </a:cubicBezTo>
                    <a:cubicBezTo>
                      <a:pt x="4784" y="129"/>
                      <a:pt x="4362" y="0"/>
                      <a:pt x="3913" y="0"/>
                    </a:cubicBezTo>
                    <a:close/>
                  </a:path>
                </a:pathLst>
              </a:custGeom>
              <a:solidFill>
                <a:schemeClr val="accent4"/>
              </a:solid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89" name="Google Shape;489;p24"/>
          <p:cNvGrpSpPr/>
          <p:nvPr/>
        </p:nvGrpSpPr>
        <p:grpSpPr>
          <a:xfrm flipH="1" rot="10800000">
            <a:off x="4695702" y="2488929"/>
            <a:ext cx="303650" cy="900973"/>
            <a:chOff x="4482322" y="2464909"/>
            <a:chExt cx="173872" cy="515844"/>
          </a:xfrm>
        </p:grpSpPr>
        <p:sp>
          <p:nvSpPr>
            <p:cNvPr id="490" name="Google Shape;490;p24"/>
            <p:cNvSpPr/>
            <p:nvPr/>
          </p:nvSpPr>
          <p:spPr>
            <a:xfrm>
              <a:off x="4510935" y="2893753"/>
              <a:ext cx="87000" cy="87000"/>
            </a:xfrm>
            <a:prstGeom prst="rect">
              <a:avLst/>
            </a:prstGeom>
            <a:gradFill>
              <a:gsLst>
                <a:gs pos="0">
                  <a:schemeClr val="accent2"/>
                </a:gs>
                <a:gs pos="100000">
                  <a:schemeClr val="accent3"/>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24"/>
            <p:cNvSpPr/>
            <p:nvPr/>
          </p:nvSpPr>
          <p:spPr>
            <a:xfrm>
              <a:off x="4482322" y="2779038"/>
              <a:ext cx="65400" cy="65400"/>
            </a:xfrm>
            <a:prstGeom prst="rect">
              <a:avLst/>
            </a:prstGeom>
            <a:gradFill>
              <a:gsLst>
                <a:gs pos="0">
                  <a:schemeClr val="accent2"/>
                </a:gs>
                <a:gs pos="100000">
                  <a:schemeClr val="accent3"/>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24"/>
            <p:cNvSpPr/>
            <p:nvPr/>
          </p:nvSpPr>
          <p:spPr>
            <a:xfrm>
              <a:off x="4582394" y="2709659"/>
              <a:ext cx="73800" cy="73800"/>
            </a:xfrm>
            <a:prstGeom prst="rect">
              <a:avLst/>
            </a:prstGeom>
            <a:gradFill>
              <a:gsLst>
                <a:gs pos="0">
                  <a:schemeClr val="accent2"/>
                </a:gs>
                <a:gs pos="100000">
                  <a:schemeClr val="accent3"/>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24"/>
            <p:cNvSpPr/>
            <p:nvPr/>
          </p:nvSpPr>
          <p:spPr>
            <a:xfrm>
              <a:off x="4493409" y="2621315"/>
              <a:ext cx="59700" cy="59700"/>
            </a:xfrm>
            <a:prstGeom prst="rect">
              <a:avLst/>
            </a:prstGeom>
            <a:gradFill>
              <a:gsLst>
                <a:gs pos="0">
                  <a:schemeClr val="accent2"/>
                </a:gs>
                <a:gs pos="100000">
                  <a:schemeClr val="accent3"/>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4"/>
            <p:cNvSpPr/>
            <p:nvPr/>
          </p:nvSpPr>
          <p:spPr>
            <a:xfrm>
              <a:off x="4582399" y="2536883"/>
              <a:ext cx="50400" cy="50400"/>
            </a:xfrm>
            <a:prstGeom prst="rect">
              <a:avLst/>
            </a:prstGeom>
            <a:gradFill>
              <a:gsLst>
                <a:gs pos="0">
                  <a:schemeClr val="accent2"/>
                </a:gs>
                <a:gs pos="100000">
                  <a:schemeClr val="accent3"/>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24"/>
            <p:cNvSpPr/>
            <p:nvPr/>
          </p:nvSpPr>
          <p:spPr>
            <a:xfrm>
              <a:off x="4510935" y="2464909"/>
              <a:ext cx="40500" cy="40500"/>
            </a:xfrm>
            <a:prstGeom prst="rect">
              <a:avLst/>
            </a:prstGeom>
            <a:gradFill>
              <a:gsLst>
                <a:gs pos="0">
                  <a:schemeClr val="accent2"/>
                </a:gs>
                <a:gs pos="100000">
                  <a:schemeClr val="accent3"/>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p25"/>
          <p:cNvSpPr txBox="1"/>
          <p:nvPr>
            <p:ph type="title"/>
          </p:nvPr>
        </p:nvSpPr>
        <p:spPr>
          <a:xfrm>
            <a:off x="514775" y="292625"/>
            <a:ext cx="81144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GB"/>
              <a:t>Handling Missing Values</a:t>
            </a:r>
            <a:endParaRPr/>
          </a:p>
        </p:txBody>
      </p:sp>
      <p:pic>
        <p:nvPicPr>
          <p:cNvPr id="501" name="Google Shape;501;p25"/>
          <p:cNvPicPr preferRelativeResize="0"/>
          <p:nvPr/>
        </p:nvPicPr>
        <p:blipFill>
          <a:blip r:embed="rId3">
            <a:alphaModFix/>
          </a:blip>
          <a:stretch>
            <a:fillRect/>
          </a:stretch>
        </p:blipFill>
        <p:spPr>
          <a:xfrm>
            <a:off x="1123925" y="3513844"/>
            <a:ext cx="6896100" cy="571500"/>
          </a:xfrm>
          <a:prstGeom prst="rect">
            <a:avLst/>
          </a:prstGeom>
          <a:noFill/>
          <a:ln cap="flat" cmpd="sng" w="9525">
            <a:solidFill>
              <a:schemeClr val="dk2"/>
            </a:solidFill>
            <a:prstDash val="solid"/>
            <a:round/>
            <a:headEnd len="sm" w="sm" type="none"/>
            <a:tailEnd len="sm" w="sm" type="none"/>
          </a:ln>
        </p:spPr>
      </p:pic>
      <p:pic>
        <p:nvPicPr>
          <p:cNvPr id="502" name="Google Shape;502;p25"/>
          <p:cNvPicPr preferRelativeResize="0"/>
          <p:nvPr/>
        </p:nvPicPr>
        <p:blipFill>
          <a:blip r:embed="rId4">
            <a:alphaModFix/>
          </a:blip>
          <a:stretch>
            <a:fillRect/>
          </a:stretch>
        </p:blipFill>
        <p:spPr>
          <a:xfrm>
            <a:off x="1100125" y="4272819"/>
            <a:ext cx="6943725" cy="228600"/>
          </a:xfrm>
          <a:prstGeom prst="rect">
            <a:avLst/>
          </a:prstGeom>
          <a:noFill/>
          <a:ln cap="flat" cmpd="sng" w="9525">
            <a:solidFill>
              <a:schemeClr val="dk2"/>
            </a:solidFill>
            <a:prstDash val="solid"/>
            <a:round/>
            <a:headEnd len="sm" w="sm" type="none"/>
            <a:tailEnd len="sm" w="sm" type="none"/>
          </a:ln>
        </p:spPr>
      </p:pic>
      <p:grpSp>
        <p:nvGrpSpPr>
          <p:cNvPr id="503" name="Google Shape;503;p25"/>
          <p:cNvGrpSpPr/>
          <p:nvPr/>
        </p:nvGrpSpPr>
        <p:grpSpPr>
          <a:xfrm>
            <a:off x="949600" y="1208439"/>
            <a:ext cx="7136450" cy="2117930"/>
            <a:chOff x="949600" y="1208439"/>
            <a:chExt cx="7136450" cy="2117930"/>
          </a:xfrm>
        </p:grpSpPr>
        <p:sp>
          <p:nvSpPr>
            <p:cNvPr id="504" name="Google Shape;504;p25"/>
            <p:cNvSpPr/>
            <p:nvPr/>
          </p:nvSpPr>
          <p:spPr>
            <a:xfrm>
              <a:off x="1206499" y="1439969"/>
              <a:ext cx="1886400" cy="1886400"/>
            </a:xfrm>
            <a:prstGeom prst="roundRect">
              <a:avLst>
                <a:gd fmla="val 16667" name="adj"/>
              </a:avLst>
            </a:prstGeom>
            <a:noFill/>
            <a:ln cap="flat" cmpd="sng" w="762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5"/>
            <p:cNvSpPr/>
            <p:nvPr/>
          </p:nvSpPr>
          <p:spPr>
            <a:xfrm>
              <a:off x="1206499" y="1439969"/>
              <a:ext cx="1886400" cy="1886400"/>
            </a:xfrm>
            <a:prstGeom prst="roundRect">
              <a:avLst>
                <a:gd fmla="val 16667" name="adj"/>
              </a:avLst>
            </a:prstGeom>
            <a:noFill/>
            <a:ln cap="flat" cmpd="sng" w="285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Fira Sans Extra Condensed"/>
                <a:ea typeface="Fira Sans Extra Condensed"/>
                <a:cs typeface="Fira Sans Extra Condensed"/>
                <a:sym typeface="Fira Sans Extra Condensed"/>
              </a:endParaRPr>
            </a:p>
          </p:txBody>
        </p:sp>
        <p:sp>
          <p:nvSpPr>
            <p:cNvPr id="506" name="Google Shape;506;p25"/>
            <p:cNvSpPr txBox="1"/>
            <p:nvPr/>
          </p:nvSpPr>
          <p:spPr>
            <a:xfrm>
              <a:off x="1206500" y="1898850"/>
              <a:ext cx="1886400" cy="253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1800">
                  <a:solidFill>
                    <a:schemeClr val="accent1"/>
                  </a:solidFill>
                  <a:latin typeface="Fira Sans Extra Condensed SemiBold"/>
                  <a:ea typeface="Fira Sans Extra Condensed SemiBold"/>
                  <a:cs typeface="Fira Sans Extra Condensed SemiBold"/>
                  <a:sym typeface="Fira Sans Extra Condensed SemiBold"/>
                </a:rPr>
                <a:t>BuildingArea (48%)</a:t>
              </a:r>
              <a:endParaRPr sz="1800">
                <a:solidFill>
                  <a:schemeClr val="accent1"/>
                </a:solidFill>
                <a:latin typeface="Fira Sans Extra Condensed SemiBold"/>
                <a:ea typeface="Fira Sans Extra Condensed SemiBold"/>
                <a:cs typeface="Fira Sans Extra Condensed SemiBold"/>
                <a:sym typeface="Fira Sans Extra Condensed SemiBold"/>
              </a:endParaRPr>
            </a:p>
          </p:txBody>
        </p:sp>
        <p:sp>
          <p:nvSpPr>
            <p:cNvPr id="507" name="Google Shape;507;p25"/>
            <p:cNvSpPr txBox="1"/>
            <p:nvPr/>
          </p:nvSpPr>
          <p:spPr>
            <a:xfrm>
              <a:off x="1376050" y="2152375"/>
              <a:ext cx="1716900" cy="7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200">
                  <a:solidFill>
                    <a:schemeClr val="dk1"/>
                  </a:solidFill>
                  <a:latin typeface="Fira Sans Extra Condensed"/>
                  <a:ea typeface="Fira Sans Extra Condensed"/>
                  <a:cs typeface="Fira Sans Extra Condensed"/>
                  <a:sym typeface="Fira Sans Extra Condensed"/>
                </a:rPr>
                <a:t>48% &gt; 30%</a:t>
              </a:r>
              <a:endParaRPr sz="1200">
                <a:solidFill>
                  <a:schemeClr val="dk1"/>
                </a:solidFill>
                <a:latin typeface="Fira Sans Extra Condensed"/>
                <a:ea typeface="Fira Sans Extra Condensed"/>
                <a:cs typeface="Fira Sans Extra Condensed"/>
                <a:sym typeface="Fira Sans Extra Condensed"/>
              </a:endParaRPr>
            </a:p>
            <a:p>
              <a:pPr indent="0" lvl="0" marL="0" rtl="0" algn="l">
                <a:spcBef>
                  <a:spcPts val="0"/>
                </a:spcBef>
                <a:spcAft>
                  <a:spcPts val="0"/>
                </a:spcAft>
                <a:buNone/>
              </a:pPr>
              <a:r>
                <a:rPr lang="en-GB" sz="1200">
                  <a:solidFill>
                    <a:schemeClr val="dk1"/>
                  </a:solidFill>
                  <a:latin typeface="Fira Sans Extra Condensed"/>
                  <a:ea typeface="Fira Sans Extra Condensed"/>
                  <a:cs typeface="Fira Sans Extra Condensed"/>
                  <a:sym typeface="Fira Sans Extra Condensed"/>
                </a:rPr>
                <a:t>Sparse column</a:t>
              </a:r>
              <a:endParaRPr sz="1200">
                <a:solidFill>
                  <a:schemeClr val="dk1"/>
                </a:solidFill>
                <a:latin typeface="Fira Sans Extra Condensed"/>
                <a:ea typeface="Fira Sans Extra Condensed"/>
                <a:cs typeface="Fira Sans Extra Condensed"/>
                <a:sym typeface="Fira Sans Extra Condensed"/>
              </a:endParaRPr>
            </a:p>
            <a:p>
              <a:pPr indent="0" lvl="0" marL="0" rtl="0" algn="l">
                <a:spcBef>
                  <a:spcPts val="0"/>
                </a:spcBef>
                <a:spcAft>
                  <a:spcPts val="0"/>
                </a:spcAft>
                <a:buNone/>
              </a:pPr>
              <a:r>
                <a:rPr b="1" lang="en-GB" sz="1200">
                  <a:solidFill>
                    <a:schemeClr val="dk1"/>
                  </a:solidFill>
                  <a:latin typeface="Fira Sans Extra Condensed"/>
                  <a:ea typeface="Fira Sans Extra Condensed"/>
                  <a:cs typeface="Fira Sans Extra Condensed"/>
                  <a:sym typeface="Fira Sans Extra Condensed"/>
                </a:rPr>
                <a:t>→ </a:t>
              </a:r>
              <a:r>
                <a:rPr b="1" lang="en-GB" sz="1200" u="sng">
                  <a:solidFill>
                    <a:schemeClr val="dk1"/>
                  </a:solidFill>
                  <a:latin typeface="Fira Sans Extra Condensed"/>
                  <a:ea typeface="Fira Sans Extra Condensed"/>
                  <a:cs typeface="Fira Sans Extra Condensed"/>
                  <a:sym typeface="Fira Sans Extra Condensed"/>
                </a:rPr>
                <a:t>Replace with KNN</a:t>
              </a:r>
              <a:endParaRPr b="1" sz="1200" u="sng">
                <a:solidFill>
                  <a:schemeClr val="dk1"/>
                </a:solidFill>
                <a:latin typeface="Fira Sans Extra Condensed"/>
                <a:ea typeface="Fira Sans Extra Condensed"/>
                <a:cs typeface="Fira Sans Extra Condensed"/>
                <a:sym typeface="Fira Sans Extra Condensed"/>
              </a:endParaRPr>
            </a:p>
          </p:txBody>
        </p:sp>
        <p:sp>
          <p:nvSpPr>
            <p:cNvPr id="508" name="Google Shape;508;p25"/>
            <p:cNvSpPr/>
            <p:nvPr/>
          </p:nvSpPr>
          <p:spPr>
            <a:xfrm>
              <a:off x="949600" y="1208439"/>
              <a:ext cx="581400" cy="581400"/>
            </a:xfrm>
            <a:prstGeom prst="roundRect">
              <a:avLst>
                <a:gd fmla="val 16667" name="adj"/>
              </a:avLst>
            </a:prstGeom>
            <a:gradFill>
              <a:gsLst>
                <a:gs pos="0">
                  <a:schemeClr val="accent2"/>
                </a:gs>
                <a:gs pos="100000">
                  <a:schemeClr val="accent3"/>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09" name="Google Shape;509;p25"/>
            <p:cNvPicPr preferRelativeResize="0"/>
            <p:nvPr/>
          </p:nvPicPr>
          <p:blipFill>
            <a:blip r:embed="rId5">
              <a:alphaModFix/>
            </a:blip>
            <a:stretch>
              <a:fillRect/>
            </a:stretch>
          </p:blipFill>
          <p:spPr>
            <a:xfrm>
              <a:off x="1070662" y="1329500"/>
              <a:ext cx="339276" cy="339300"/>
            </a:xfrm>
            <a:prstGeom prst="rect">
              <a:avLst/>
            </a:prstGeom>
            <a:noFill/>
            <a:ln>
              <a:noFill/>
            </a:ln>
          </p:spPr>
        </p:pic>
        <p:grpSp>
          <p:nvGrpSpPr>
            <p:cNvPr id="510" name="Google Shape;510;p25"/>
            <p:cNvGrpSpPr/>
            <p:nvPr/>
          </p:nvGrpSpPr>
          <p:grpSpPr>
            <a:xfrm>
              <a:off x="5939850" y="1208439"/>
              <a:ext cx="2146200" cy="2117930"/>
              <a:chOff x="5939850" y="1284639"/>
              <a:chExt cx="2146200" cy="2117930"/>
            </a:xfrm>
          </p:grpSpPr>
          <p:sp>
            <p:nvSpPr>
              <p:cNvPr id="511" name="Google Shape;511;p25"/>
              <p:cNvSpPr/>
              <p:nvPr/>
            </p:nvSpPr>
            <p:spPr>
              <a:xfrm>
                <a:off x="6196749" y="1516169"/>
                <a:ext cx="1886400" cy="1886400"/>
              </a:xfrm>
              <a:prstGeom prst="roundRect">
                <a:avLst>
                  <a:gd fmla="val 16667" name="adj"/>
                </a:avLst>
              </a:prstGeom>
              <a:noFill/>
              <a:ln cap="flat" cmpd="sng" w="762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25"/>
              <p:cNvSpPr/>
              <p:nvPr/>
            </p:nvSpPr>
            <p:spPr>
              <a:xfrm>
                <a:off x="6196749" y="1516169"/>
                <a:ext cx="1886400" cy="1886400"/>
              </a:xfrm>
              <a:prstGeom prst="roundRect">
                <a:avLst>
                  <a:gd fmla="val 16667" name="adj"/>
                </a:avLst>
              </a:prstGeom>
              <a:noFill/>
              <a:ln cap="flat" cmpd="sng" w="285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25"/>
              <p:cNvSpPr txBox="1"/>
              <p:nvPr/>
            </p:nvSpPr>
            <p:spPr>
              <a:xfrm>
                <a:off x="6196750" y="1975050"/>
                <a:ext cx="1886400" cy="253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1800">
                    <a:solidFill>
                      <a:schemeClr val="accent1"/>
                    </a:solidFill>
                    <a:latin typeface="Fira Sans Extra Condensed SemiBold"/>
                    <a:ea typeface="Fira Sans Extra Condensed SemiBold"/>
                    <a:cs typeface="Fira Sans Extra Condensed SemiBold"/>
                    <a:sym typeface="Fira Sans Extra Condensed SemiBold"/>
                  </a:rPr>
                  <a:t>YearBuilt (40</a:t>
                </a:r>
                <a:r>
                  <a:rPr lang="en-GB" sz="1800">
                    <a:solidFill>
                      <a:schemeClr val="accent1"/>
                    </a:solidFill>
                    <a:latin typeface="Fira Sans Extra Condensed SemiBold"/>
                    <a:ea typeface="Fira Sans Extra Condensed SemiBold"/>
                    <a:cs typeface="Fira Sans Extra Condensed SemiBold"/>
                    <a:sym typeface="Fira Sans Extra Condensed SemiBold"/>
                  </a:rPr>
                  <a:t>%)</a:t>
                </a:r>
                <a:endParaRPr sz="1800">
                  <a:solidFill>
                    <a:schemeClr val="accent1"/>
                  </a:solidFill>
                  <a:latin typeface="Fira Sans Extra Condensed SemiBold"/>
                  <a:ea typeface="Fira Sans Extra Condensed SemiBold"/>
                  <a:cs typeface="Fira Sans Extra Condensed SemiBold"/>
                  <a:sym typeface="Fira Sans Extra Condensed SemiBold"/>
                </a:endParaRPr>
              </a:p>
            </p:txBody>
          </p:sp>
          <p:sp>
            <p:nvSpPr>
              <p:cNvPr id="514" name="Google Shape;514;p25"/>
              <p:cNvSpPr txBox="1"/>
              <p:nvPr/>
            </p:nvSpPr>
            <p:spPr>
              <a:xfrm>
                <a:off x="6369150" y="2228575"/>
                <a:ext cx="1716900" cy="7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200">
                    <a:solidFill>
                      <a:schemeClr val="dk1"/>
                    </a:solidFill>
                    <a:latin typeface="Fira Sans Extra Condensed"/>
                    <a:ea typeface="Fira Sans Extra Condensed"/>
                    <a:cs typeface="Fira Sans Extra Condensed"/>
                    <a:sym typeface="Fira Sans Extra Condensed"/>
                  </a:rPr>
                  <a:t>40% &gt; 30%</a:t>
                </a:r>
                <a:endParaRPr sz="1200">
                  <a:solidFill>
                    <a:schemeClr val="dk1"/>
                  </a:solidFill>
                  <a:latin typeface="Fira Sans Extra Condensed"/>
                  <a:ea typeface="Fira Sans Extra Condensed"/>
                  <a:cs typeface="Fira Sans Extra Condensed"/>
                  <a:sym typeface="Fira Sans Extra Condensed"/>
                </a:endParaRPr>
              </a:p>
              <a:p>
                <a:pPr indent="0" lvl="0" marL="0" rtl="0" algn="l">
                  <a:spcBef>
                    <a:spcPts val="0"/>
                  </a:spcBef>
                  <a:spcAft>
                    <a:spcPts val="0"/>
                  </a:spcAft>
                  <a:buNone/>
                </a:pPr>
                <a:r>
                  <a:rPr lang="en-GB" sz="1200">
                    <a:solidFill>
                      <a:schemeClr val="dk1"/>
                    </a:solidFill>
                    <a:latin typeface="Fira Sans Extra Condensed"/>
                    <a:ea typeface="Fira Sans Extra Condensed"/>
                    <a:cs typeface="Fira Sans Extra Condensed"/>
                    <a:sym typeface="Fira Sans Extra Condensed"/>
                  </a:rPr>
                  <a:t>Sparse column</a:t>
                </a:r>
                <a:endParaRPr sz="1200">
                  <a:solidFill>
                    <a:schemeClr val="dk1"/>
                  </a:solidFill>
                  <a:latin typeface="Fira Sans Extra Condensed"/>
                  <a:ea typeface="Fira Sans Extra Condensed"/>
                  <a:cs typeface="Fira Sans Extra Condensed"/>
                  <a:sym typeface="Fira Sans Extra Condensed"/>
                </a:endParaRPr>
              </a:p>
              <a:p>
                <a:pPr indent="0" lvl="0" marL="0" rtl="0" algn="l">
                  <a:spcBef>
                    <a:spcPts val="0"/>
                  </a:spcBef>
                  <a:spcAft>
                    <a:spcPts val="0"/>
                  </a:spcAft>
                  <a:buNone/>
                </a:pPr>
                <a:r>
                  <a:rPr b="1" lang="en-GB" sz="1200">
                    <a:solidFill>
                      <a:schemeClr val="dk1"/>
                    </a:solidFill>
                    <a:latin typeface="Fira Sans Extra Condensed"/>
                    <a:ea typeface="Fira Sans Extra Condensed"/>
                    <a:cs typeface="Fira Sans Extra Condensed"/>
                    <a:sym typeface="Fira Sans Extra Condensed"/>
                  </a:rPr>
                  <a:t>→ </a:t>
                </a:r>
                <a:r>
                  <a:rPr b="1" lang="en-GB" sz="1200" u="sng">
                    <a:solidFill>
                      <a:schemeClr val="dk1"/>
                    </a:solidFill>
                    <a:latin typeface="Fira Sans Extra Condensed"/>
                    <a:ea typeface="Fira Sans Extra Condensed"/>
                    <a:cs typeface="Fira Sans Extra Condensed"/>
                    <a:sym typeface="Fira Sans Extra Condensed"/>
                  </a:rPr>
                  <a:t>Replace with KNN</a:t>
                </a:r>
                <a:endParaRPr b="1" sz="1200" u="sng">
                  <a:solidFill>
                    <a:schemeClr val="dk1"/>
                  </a:solidFill>
                  <a:latin typeface="Fira Sans Extra Condensed"/>
                  <a:ea typeface="Fira Sans Extra Condensed"/>
                  <a:cs typeface="Fira Sans Extra Condensed"/>
                  <a:sym typeface="Fira Sans Extra Condensed"/>
                </a:endParaRPr>
              </a:p>
            </p:txBody>
          </p:sp>
          <p:sp>
            <p:nvSpPr>
              <p:cNvPr id="515" name="Google Shape;515;p25"/>
              <p:cNvSpPr/>
              <p:nvPr/>
            </p:nvSpPr>
            <p:spPr>
              <a:xfrm>
                <a:off x="5939850" y="1284639"/>
                <a:ext cx="581400" cy="581400"/>
              </a:xfrm>
              <a:prstGeom prst="roundRect">
                <a:avLst>
                  <a:gd fmla="val 16667" name="adj"/>
                </a:avLst>
              </a:prstGeom>
              <a:gradFill>
                <a:gsLst>
                  <a:gs pos="0">
                    <a:schemeClr val="accent2"/>
                  </a:gs>
                  <a:gs pos="100000">
                    <a:schemeClr val="accent3"/>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16" name="Google Shape;516;p25"/>
              <p:cNvPicPr preferRelativeResize="0"/>
              <p:nvPr/>
            </p:nvPicPr>
            <p:blipFill>
              <a:blip r:embed="rId6">
                <a:alphaModFix/>
              </a:blip>
              <a:stretch>
                <a:fillRect/>
              </a:stretch>
            </p:blipFill>
            <p:spPr>
              <a:xfrm>
                <a:off x="6060900" y="1405692"/>
                <a:ext cx="339276" cy="339305"/>
              </a:xfrm>
              <a:prstGeom prst="rect">
                <a:avLst/>
              </a:prstGeom>
              <a:noFill/>
              <a:ln>
                <a:noFill/>
              </a:ln>
            </p:spPr>
          </p:pic>
        </p:grpSp>
        <p:grpSp>
          <p:nvGrpSpPr>
            <p:cNvPr id="517" name="Google Shape;517;p25"/>
            <p:cNvGrpSpPr/>
            <p:nvPr/>
          </p:nvGrpSpPr>
          <p:grpSpPr>
            <a:xfrm>
              <a:off x="3444713" y="1208439"/>
              <a:ext cx="2144238" cy="2117930"/>
              <a:chOff x="3444713" y="1284639"/>
              <a:chExt cx="2144238" cy="2117930"/>
            </a:xfrm>
          </p:grpSpPr>
          <p:sp>
            <p:nvSpPr>
              <p:cNvPr id="518" name="Google Shape;518;p25"/>
              <p:cNvSpPr/>
              <p:nvPr/>
            </p:nvSpPr>
            <p:spPr>
              <a:xfrm>
                <a:off x="3701611" y="1516169"/>
                <a:ext cx="1886400" cy="1886400"/>
              </a:xfrm>
              <a:prstGeom prst="roundRect">
                <a:avLst>
                  <a:gd fmla="val 16667" name="adj"/>
                </a:avLst>
              </a:prstGeom>
              <a:noFill/>
              <a:ln cap="flat" cmpd="sng" w="7620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25"/>
              <p:cNvSpPr/>
              <p:nvPr/>
            </p:nvSpPr>
            <p:spPr>
              <a:xfrm>
                <a:off x="3701611" y="1516169"/>
                <a:ext cx="1886400" cy="1886400"/>
              </a:xfrm>
              <a:prstGeom prst="roundRect">
                <a:avLst>
                  <a:gd fmla="val 16667" name="adj"/>
                </a:avLst>
              </a:prstGeom>
              <a:noFill/>
              <a:ln cap="flat" cmpd="sng" w="2857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25"/>
              <p:cNvSpPr/>
              <p:nvPr/>
            </p:nvSpPr>
            <p:spPr>
              <a:xfrm>
                <a:off x="3444713" y="1284639"/>
                <a:ext cx="581400" cy="581400"/>
              </a:xfrm>
              <a:prstGeom prst="roundRect">
                <a:avLst>
                  <a:gd fmla="val 16667" name="adj"/>
                </a:avLst>
              </a:prstGeom>
              <a:gradFill>
                <a:gsLst>
                  <a:gs pos="0">
                    <a:schemeClr val="accent2"/>
                  </a:gs>
                  <a:gs pos="100000">
                    <a:schemeClr val="accent3"/>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25"/>
              <p:cNvSpPr txBox="1"/>
              <p:nvPr/>
            </p:nvSpPr>
            <p:spPr>
              <a:xfrm>
                <a:off x="3701600" y="1975050"/>
                <a:ext cx="1886400" cy="253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1800">
                    <a:solidFill>
                      <a:schemeClr val="accent1"/>
                    </a:solidFill>
                    <a:latin typeface="Fira Sans Extra Condensed SemiBold"/>
                    <a:ea typeface="Fira Sans Extra Condensed SemiBold"/>
                    <a:cs typeface="Fira Sans Extra Condensed SemiBold"/>
                    <a:sym typeface="Fira Sans Extra Condensed SemiBold"/>
                  </a:rPr>
                  <a:t>CouncilArea (10%)</a:t>
                </a:r>
                <a:endParaRPr sz="1800">
                  <a:solidFill>
                    <a:schemeClr val="accent1"/>
                  </a:solidFill>
                  <a:latin typeface="Fira Sans Extra Condensed SemiBold"/>
                  <a:ea typeface="Fira Sans Extra Condensed SemiBold"/>
                  <a:cs typeface="Fira Sans Extra Condensed SemiBold"/>
                  <a:sym typeface="Fira Sans Extra Condensed SemiBold"/>
                </a:endParaRPr>
              </a:p>
            </p:txBody>
          </p:sp>
          <p:sp>
            <p:nvSpPr>
              <p:cNvPr id="522" name="Google Shape;522;p25"/>
              <p:cNvSpPr txBox="1"/>
              <p:nvPr/>
            </p:nvSpPr>
            <p:spPr>
              <a:xfrm>
                <a:off x="3872050" y="2228575"/>
                <a:ext cx="1716900" cy="7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200">
                    <a:solidFill>
                      <a:schemeClr val="dk1"/>
                    </a:solidFill>
                    <a:latin typeface="Fira Sans Extra Condensed"/>
                    <a:ea typeface="Fira Sans Extra Condensed"/>
                    <a:cs typeface="Fira Sans Extra Condensed"/>
                    <a:sym typeface="Fira Sans Extra Condensed"/>
                  </a:rPr>
                  <a:t>Categorical</a:t>
                </a:r>
                <a:endParaRPr sz="1200">
                  <a:solidFill>
                    <a:schemeClr val="dk1"/>
                  </a:solidFill>
                  <a:latin typeface="Fira Sans Extra Condensed"/>
                  <a:ea typeface="Fira Sans Extra Condensed"/>
                  <a:cs typeface="Fira Sans Extra Condensed"/>
                  <a:sym typeface="Fira Sans Extra Condensed"/>
                </a:endParaRPr>
              </a:p>
              <a:p>
                <a:pPr indent="0" lvl="0" marL="0" rtl="0" algn="l">
                  <a:spcBef>
                    <a:spcPts val="0"/>
                  </a:spcBef>
                  <a:spcAft>
                    <a:spcPts val="0"/>
                  </a:spcAft>
                  <a:buNone/>
                </a:pPr>
                <a:r>
                  <a:rPr b="1" lang="en-GB" sz="1200">
                    <a:solidFill>
                      <a:schemeClr val="dk1"/>
                    </a:solidFill>
                    <a:latin typeface="Fira Sans Extra Condensed"/>
                    <a:ea typeface="Fira Sans Extra Condensed"/>
                    <a:cs typeface="Fira Sans Extra Condensed"/>
                    <a:sym typeface="Fira Sans Extra Condensed"/>
                  </a:rPr>
                  <a:t>→ </a:t>
                </a:r>
                <a:r>
                  <a:rPr b="1" lang="en-GB" sz="1200" u="sng">
                    <a:solidFill>
                      <a:schemeClr val="dk1"/>
                    </a:solidFill>
                    <a:latin typeface="Fira Sans Extra Condensed"/>
                    <a:ea typeface="Fira Sans Extra Condensed"/>
                    <a:cs typeface="Fira Sans Extra Condensed"/>
                    <a:sym typeface="Fira Sans Extra Condensed"/>
                  </a:rPr>
                  <a:t>Replace with mode</a:t>
                </a:r>
                <a:endParaRPr b="1" sz="1200" u="sng">
                  <a:solidFill>
                    <a:schemeClr val="dk1"/>
                  </a:solidFill>
                  <a:latin typeface="Fira Sans Extra Condensed"/>
                  <a:ea typeface="Fira Sans Extra Condensed"/>
                  <a:cs typeface="Fira Sans Extra Condensed"/>
                  <a:sym typeface="Fira Sans Extra Condensed"/>
                </a:endParaRPr>
              </a:p>
            </p:txBody>
          </p:sp>
          <p:pic>
            <p:nvPicPr>
              <p:cNvPr id="523" name="Google Shape;523;p25"/>
              <p:cNvPicPr preferRelativeResize="0"/>
              <p:nvPr/>
            </p:nvPicPr>
            <p:blipFill>
              <a:blip r:embed="rId7">
                <a:alphaModFix/>
              </a:blip>
              <a:stretch>
                <a:fillRect/>
              </a:stretch>
            </p:blipFill>
            <p:spPr>
              <a:xfrm>
                <a:off x="3565775" y="1405700"/>
                <a:ext cx="339300" cy="339300"/>
              </a:xfrm>
              <a:prstGeom prst="rect">
                <a:avLst/>
              </a:prstGeom>
              <a:noFill/>
              <a:ln>
                <a:noFill/>
              </a:ln>
            </p:spPr>
          </p:pic>
        </p:gr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grpSp>
        <p:nvGrpSpPr>
          <p:cNvPr id="528" name="Google Shape;528;p26"/>
          <p:cNvGrpSpPr/>
          <p:nvPr/>
        </p:nvGrpSpPr>
        <p:grpSpPr>
          <a:xfrm flipH="1">
            <a:off x="6004425" y="1283325"/>
            <a:ext cx="672700" cy="2635025"/>
            <a:chOff x="2440250" y="1283325"/>
            <a:chExt cx="672700" cy="2635025"/>
          </a:xfrm>
        </p:grpSpPr>
        <p:grpSp>
          <p:nvGrpSpPr>
            <p:cNvPr id="529" name="Google Shape;529;p26"/>
            <p:cNvGrpSpPr/>
            <p:nvPr/>
          </p:nvGrpSpPr>
          <p:grpSpPr>
            <a:xfrm>
              <a:off x="2440325" y="1283325"/>
              <a:ext cx="672625" cy="2635017"/>
              <a:chOff x="2440325" y="1283325"/>
              <a:chExt cx="672625" cy="2635017"/>
            </a:xfrm>
          </p:grpSpPr>
          <p:cxnSp>
            <p:nvCxnSpPr>
              <p:cNvPr id="530" name="Google Shape;530;p26"/>
              <p:cNvCxnSpPr/>
              <p:nvPr/>
            </p:nvCxnSpPr>
            <p:spPr>
              <a:xfrm rot="10800000">
                <a:off x="2706150" y="2984984"/>
                <a:ext cx="406800" cy="0"/>
              </a:xfrm>
              <a:prstGeom prst="straightConnector1">
                <a:avLst/>
              </a:prstGeom>
              <a:noFill/>
              <a:ln cap="flat" cmpd="sng" w="76200">
                <a:solidFill>
                  <a:schemeClr val="accent2"/>
                </a:solidFill>
                <a:prstDash val="solid"/>
                <a:round/>
                <a:headEnd len="med" w="med" type="none"/>
                <a:tailEnd len="med" w="med" type="none"/>
              </a:ln>
            </p:spPr>
          </p:cxnSp>
          <p:cxnSp>
            <p:nvCxnSpPr>
              <p:cNvPr id="531" name="Google Shape;531;p26"/>
              <p:cNvCxnSpPr/>
              <p:nvPr/>
            </p:nvCxnSpPr>
            <p:spPr>
              <a:xfrm rot="10800000">
                <a:off x="2683250" y="1283325"/>
                <a:ext cx="0" cy="2629800"/>
              </a:xfrm>
              <a:prstGeom prst="straightConnector1">
                <a:avLst/>
              </a:prstGeom>
              <a:noFill/>
              <a:ln cap="flat" cmpd="sng" w="76200">
                <a:solidFill>
                  <a:schemeClr val="accent2"/>
                </a:solidFill>
                <a:prstDash val="solid"/>
                <a:round/>
                <a:headEnd len="med" w="med" type="none"/>
                <a:tailEnd len="med" w="med" type="none"/>
              </a:ln>
            </p:spPr>
          </p:cxnSp>
          <p:cxnSp>
            <p:nvCxnSpPr>
              <p:cNvPr id="532" name="Google Shape;532;p26"/>
              <p:cNvCxnSpPr/>
              <p:nvPr/>
            </p:nvCxnSpPr>
            <p:spPr>
              <a:xfrm rot="10800000">
                <a:off x="2440325" y="1296075"/>
                <a:ext cx="281100" cy="0"/>
              </a:xfrm>
              <a:prstGeom prst="straightConnector1">
                <a:avLst/>
              </a:prstGeom>
              <a:noFill/>
              <a:ln cap="flat" cmpd="sng" w="76200">
                <a:solidFill>
                  <a:schemeClr val="accent2"/>
                </a:solidFill>
                <a:prstDash val="solid"/>
                <a:round/>
                <a:headEnd len="med" w="med" type="none"/>
                <a:tailEnd len="med" w="med" type="none"/>
              </a:ln>
            </p:spPr>
          </p:cxnSp>
          <p:cxnSp>
            <p:nvCxnSpPr>
              <p:cNvPr id="533" name="Google Shape;533;p26"/>
              <p:cNvCxnSpPr/>
              <p:nvPr/>
            </p:nvCxnSpPr>
            <p:spPr>
              <a:xfrm rot="10800000">
                <a:off x="2440325" y="3918342"/>
                <a:ext cx="281100" cy="0"/>
              </a:xfrm>
              <a:prstGeom prst="straightConnector1">
                <a:avLst/>
              </a:prstGeom>
              <a:noFill/>
              <a:ln cap="flat" cmpd="sng" w="76200">
                <a:solidFill>
                  <a:schemeClr val="accent2"/>
                </a:solidFill>
                <a:prstDash val="solid"/>
                <a:round/>
                <a:headEnd len="med" w="med" type="none"/>
                <a:tailEnd len="med" w="med" type="none"/>
              </a:ln>
            </p:spPr>
          </p:cxnSp>
          <p:cxnSp>
            <p:nvCxnSpPr>
              <p:cNvPr id="534" name="Google Shape;534;p26"/>
              <p:cNvCxnSpPr/>
              <p:nvPr/>
            </p:nvCxnSpPr>
            <p:spPr>
              <a:xfrm rot="10800000">
                <a:off x="2440325" y="2531009"/>
                <a:ext cx="281100" cy="0"/>
              </a:xfrm>
              <a:prstGeom prst="straightConnector1">
                <a:avLst/>
              </a:prstGeom>
              <a:noFill/>
              <a:ln cap="flat" cmpd="sng" w="76200">
                <a:solidFill>
                  <a:schemeClr val="accent2"/>
                </a:solidFill>
                <a:prstDash val="solid"/>
                <a:round/>
                <a:headEnd len="med" w="med" type="none"/>
                <a:tailEnd len="med" w="med" type="none"/>
              </a:ln>
            </p:spPr>
          </p:cxnSp>
        </p:grpSp>
        <p:grpSp>
          <p:nvGrpSpPr>
            <p:cNvPr id="535" name="Google Shape;535;p26"/>
            <p:cNvGrpSpPr/>
            <p:nvPr/>
          </p:nvGrpSpPr>
          <p:grpSpPr>
            <a:xfrm>
              <a:off x="2440250" y="1283325"/>
              <a:ext cx="672688" cy="2635025"/>
              <a:chOff x="2440263" y="1283325"/>
              <a:chExt cx="672688" cy="2635025"/>
            </a:xfrm>
          </p:grpSpPr>
          <p:cxnSp>
            <p:nvCxnSpPr>
              <p:cNvPr id="536" name="Google Shape;536;p26"/>
              <p:cNvCxnSpPr/>
              <p:nvPr/>
            </p:nvCxnSpPr>
            <p:spPr>
              <a:xfrm rot="10800000">
                <a:off x="2686050" y="2984984"/>
                <a:ext cx="426900" cy="0"/>
              </a:xfrm>
              <a:prstGeom prst="straightConnector1">
                <a:avLst/>
              </a:prstGeom>
              <a:noFill/>
              <a:ln cap="flat" cmpd="sng" w="28575">
                <a:solidFill>
                  <a:schemeClr val="accent4"/>
                </a:solidFill>
                <a:prstDash val="solid"/>
                <a:round/>
                <a:headEnd len="med" w="med" type="none"/>
                <a:tailEnd len="med" w="med" type="none"/>
              </a:ln>
            </p:spPr>
          </p:cxnSp>
          <p:cxnSp>
            <p:nvCxnSpPr>
              <p:cNvPr id="537" name="Google Shape;537;p26"/>
              <p:cNvCxnSpPr/>
              <p:nvPr/>
            </p:nvCxnSpPr>
            <p:spPr>
              <a:xfrm rot="10800000">
                <a:off x="2683250" y="1283325"/>
                <a:ext cx="0" cy="2629800"/>
              </a:xfrm>
              <a:prstGeom prst="straightConnector1">
                <a:avLst/>
              </a:prstGeom>
              <a:noFill/>
              <a:ln cap="flat" cmpd="sng" w="28575">
                <a:solidFill>
                  <a:schemeClr val="accent4"/>
                </a:solidFill>
                <a:prstDash val="solid"/>
                <a:round/>
                <a:headEnd len="med" w="med" type="none"/>
                <a:tailEnd len="med" w="med" type="none"/>
              </a:ln>
            </p:spPr>
          </p:cxnSp>
          <p:cxnSp>
            <p:nvCxnSpPr>
              <p:cNvPr id="538" name="Google Shape;538;p26"/>
              <p:cNvCxnSpPr/>
              <p:nvPr/>
            </p:nvCxnSpPr>
            <p:spPr>
              <a:xfrm rot="10800000">
                <a:off x="2440263" y="1296075"/>
                <a:ext cx="257100" cy="0"/>
              </a:xfrm>
              <a:prstGeom prst="straightConnector1">
                <a:avLst/>
              </a:prstGeom>
              <a:noFill/>
              <a:ln cap="flat" cmpd="sng" w="28575">
                <a:solidFill>
                  <a:schemeClr val="accent4"/>
                </a:solidFill>
                <a:prstDash val="solid"/>
                <a:round/>
                <a:headEnd len="med" w="med" type="none"/>
                <a:tailEnd len="med" w="med" type="none"/>
              </a:ln>
            </p:spPr>
          </p:cxnSp>
          <p:cxnSp>
            <p:nvCxnSpPr>
              <p:cNvPr id="539" name="Google Shape;539;p26"/>
              <p:cNvCxnSpPr/>
              <p:nvPr/>
            </p:nvCxnSpPr>
            <p:spPr>
              <a:xfrm rot="10800000">
                <a:off x="2440263" y="3918350"/>
                <a:ext cx="257100" cy="0"/>
              </a:xfrm>
              <a:prstGeom prst="straightConnector1">
                <a:avLst/>
              </a:prstGeom>
              <a:noFill/>
              <a:ln cap="flat" cmpd="sng" w="28575">
                <a:solidFill>
                  <a:schemeClr val="accent4"/>
                </a:solidFill>
                <a:prstDash val="solid"/>
                <a:round/>
                <a:headEnd len="med" w="med" type="none"/>
                <a:tailEnd len="med" w="med" type="none"/>
              </a:ln>
            </p:spPr>
          </p:cxnSp>
          <p:cxnSp>
            <p:nvCxnSpPr>
              <p:cNvPr id="540" name="Google Shape;540;p26"/>
              <p:cNvCxnSpPr/>
              <p:nvPr/>
            </p:nvCxnSpPr>
            <p:spPr>
              <a:xfrm rot="10800000">
                <a:off x="2440288" y="2531000"/>
                <a:ext cx="256500" cy="0"/>
              </a:xfrm>
              <a:prstGeom prst="straightConnector1">
                <a:avLst/>
              </a:prstGeom>
              <a:noFill/>
              <a:ln cap="flat" cmpd="sng" w="28575">
                <a:solidFill>
                  <a:schemeClr val="accent4"/>
                </a:solidFill>
                <a:prstDash val="solid"/>
                <a:round/>
                <a:headEnd len="med" w="med" type="none"/>
                <a:tailEnd len="med" w="med" type="none"/>
              </a:ln>
            </p:spPr>
          </p:cxnSp>
        </p:grpSp>
      </p:grpSp>
      <p:grpSp>
        <p:nvGrpSpPr>
          <p:cNvPr id="541" name="Google Shape;541;p26"/>
          <p:cNvGrpSpPr/>
          <p:nvPr/>
        </p:nvGrpSpPr>
        <p:grpSpPr>
          <a:xfrm>
            <a:off x="2440250" y="1283325"/>
            <a:ext cx="672700" cy="2635025"/>
            <a:chOff x="2440250" y="1283325"/>
            <a:chExt cx="672700" cy="2635025"/>
          </a:xfrm>
        </p:grpSpPr>
        <p:grpSp>
          <p:nvGrpSpPr>
            <p:cNvPr id="542" name="Google Shape;542;p26"/>
            <p:cNvGrpSpPr/>
            <p:nvPr/>
          </p:nvGrpSpPr>
          <p:grpSpPr>
            <a:xfrm>
              <a:off x="2440325" y="1283325"/>
              <a:ext cx="672625" cy="2635017"/>
              <a:chOff x="2440325" y="1283325"/>
              <a:chExt cx="672625" cy="2635017"/>
            </a:xfrm>
          </p:grpSpPr>
          <p:cxnSp>
            <p:nvCxnSpPr>
              <p:cNvPr id="543" name="Google Shape;543;p26"/>
              <p:cNvCxnSpPr/>
              <p:nvPr/>
            </p:nvCxnSpPr>
            <p:spPr>
              <a:xfrm rot="10800000">
                <a:off x="2706150" y="2984984"/>
                <a:ext cx="406800" cy="0"/>
              </a:xfrm>
              <a:prstGeom prst="straightConnector1">
                <a:avLst/>
              </a:prstGeom>
              <a:noFill/>
              <a:ln cap="flat" cmpd="sng" w="76200">
                <a:solidFill>
                  <a:schemeClr val="accent2"/>
                </a:solidFill>
                <a:prstDash val="solid"/>
                <a:round/>
                <a:headEnd len="med" w="med" type="none"/>
                <a:tailEnd len="med" w="med" type="none"/>
              </a:ln>
            </p:spPr>
          </p:cxnSp>
          <p:cxnSp>
            <p:nvCxnSpPr>
              <p:cNvPr id="544" name="Google Shape;544;p26"/>
              <p:cNvCxnSpPr/>
              <p:nvPr/>
            </p:nvCxnSpPr>
            <p:spPr>
              <a:xfrm rot="10800000">
                <a:off x="2683250" y="1283325"/>
                <a:ext cx="0" cy="2629800"/>
              </a:xfrm>
              <a:prstGeom prst="straightConnector1">
                <a:avLst/>
              </a:prstGeom>
              <a:noFill/>
              <a:ln cap="flat" cmpd="sng" w="76200">
                <a:solidFill>
                  <a:schemeClr val="accent2"/>
                </a:solidFill>
                <a:prstDash val="solid"/>
                <a:round/>
                <a:headEnd len="med" w="med" type="none"/>
                <a:tailEnd len="med" w="med" type="none"/>
              </a:ln>
            </p:spPr>
          </p:cxnSp>
          <p:cxnSp>
            <p:nvCxnSpPr>
              <p:cNvPr id="545" name="Google Shape;545;p26"/>
              <p:cNvCxnSpPr/>
              <p:nvPr/>
            </p:nvCxnSpPr>
            <p:spPr>
              <a:xfrm rot="10800000">
                <a:off x="2440325" y="1296075"/>
                <a:ext cx="281100" cy="0"/>
              </a:xfrm>
              <a:prstGeom prst="straightConnector1">
                <a:avLst/>
              </a:prstGeom>
              <a:noFill/>
              <a:ln cap="flat" cmpd="sng" w="76200">
                <a:solidFill>
                  <a:schemeClr val="accent2"/>
                </a:solidFill>
                <a:prstDash val="solid"/>
                <a:round/>
                <a:headEnd len="med" w="med" type="none"/>
                <a:tailEnd len="med" w="med" type="none"/>
              </a:ln>
            </p:spPr>
          </p:cxnSp>
          <p:cxnSp>
            <p:nvCxnSpPr>
              <p:cNvPr id="546" name="Google Shape;546;p26"/>
              <p:cNvCxnSpPr/>
              <p:nvPr/>
            </p:nvCxnSpPr>
            <p:spPr>
              <a:xfrm rot="10800000">
                <a:off x="2440325" y="3918342"/>
                <a:ext cx="281100" cy="0"/>
              </a:xfrm>
              <a:prstGeom prst="straightConnector1">
                <a:avLst/>
              </a:prstGeom>
              <a:noFill/>
              <a:ln cap="flat" cmpd="sng" w="76200">
                <a:solidFill>
                  <a:schemeClr val="accent2"/>
                </a:solidFill>
                <a:prstDash val="solid"/>
                <a:round/>
                <a:headEnd len="med" w="med" type="none"/>
                <a:tailEnd len="med" w="med" type="none"/>
              </a:ln>
            </p:spPr>
          </p:cxnSp>
          <p:cxnSp>
            <p:nvCxnSpPr>
              <p:cNvPr id="547" name="Google Shape;547;p26"/>
              <p:cNvCxnSpPr/>
              <p:nvPr/>
            </p:nvCxnSpPr>
            <p:spPr>
              <a:xfrm rot="10800000">
                <a:off x="2440325" y="2607209"/>
                <a:ext cx="281100" cy="0"/>
              </a:xfrm>
              <a:prstGeom prst="straightConnector1">
                <a:avLst/>
              </a:prstGeom>
              <a:noFill/>
              <a:ln cap="flat" cmpd="sng" w="76200">
                <a:solidFill>
                  <a:schemeClr val="accent2"/>
                </a:solidFill>
                <a:prstDash val="solid"/>
                <a:round/>
                <a:headEnd len="med" w="med" type="none"/>
                <a:tailEnd len="med" w="med" type="none"/>
              </a:ln>
            </p:spPr>
          </p:cxnSp>
        </p:grpSp>
        <p:grpSp>
          <p:nvGrpSpPr>
            <p:cNvPr id="548" name="Google Shape;548;p26"/>
            <p:cNvGrpSpPr/>
            <p:nvPr/>
          </p:nvGrpSpPr>
          <p:grpSpPr>
            <a:xfrm>
              <a:off x="2440250" y="1283325"/>
              <a:ext cx="672688" cy="2635025"/>
              <a:chOff x="2440263" y="1283325"/>
              <a:chExt cx="672688" cy="2635025"/>
            </a:xfrm>
          </p:grpSpPr>
          <p:cxnSp>
            <p:nvCxnSpPr>
              <p:cNvPr id="549" name="Google Shape;549;p26"/>
              <p:cNvCxnSpPr/>
              <p:nvPr/>
            </p:nvCxnSpPr>
            <p:spPr>
              <a:xfrm rot="10800000">
                <a:off x="2686050" y="2984984"/>
                <a:ext cx="426900" cy="0"/>
              </a:xfrm>
              <a:prstGeom prst="straightConnector1">
                <a:avLst/>
              </a:prstGeom>
              <a:noFill/>
              <a:ln cap="flat" cmpd="sng" w="28575">
                <a:solidFill>
                  <a:schemeClr val="accent4"/>
                </a:solidFill>
                <a:prstDash val="solid"/>
                <a:round/>
                <a:headEnd len="med" w="med" type="none"/>
                <a:tailEnd len="med" w="med" type="none"/>
              </a:ln>
            </p:spPr>
          </p:cxnSp>
          <p:cxnSp>
            <p:nvCxnSpPr>
              <p:cNvPr id="550" name="Google Shape;550;p26"/>
              <p:cNvCxnSpPr/>
              <p:nvPr/>
            </p:nvCxnSpPr>
            <p:spPr>
              <a:xfrm rot="10800000">
                <a:off x="2683250" y="1283325"/>
                <a:ext cx="0" cy="2629800"/>
              </a:xfrm>
              <a:prstGeom prst="straightConnector1">
                <a:avLst/>
              </a:prstGeom>
              <a:noFill/>
              <a:ln cap="flat" cmpd="sng" w="28575">
                <a:solidFill>
                  <a:schemeClr val="accent4"/>
                </a:solidFill>
                <a:prstDash val="solid"/>
                <a:round/>
                <a:headEnd len="med" w="med" type="none"/>
                <a:tailEnd len="med" w="med" type="none"/>
              </a:ln>
            </p:spPr>
          </p:cxnSp>
          <p:cxnSp>
            <p:nvCxnSpPr>
              <p:cNvPr id="551" name="Google Shape;551;p26"/>
              <p:cNvCxnSpPr/>
              <p:nvPr/>
            </p:nvCxnSpPr>
            <p:spPr>
              <a:xfrm rot="10800000">
                <a:off x="2440263" y="1296075"/>
                <a:ext cx="257100" cy="0"/>
              </a:xfrm>
              <a:prstGeom prst="straightConnector1">
                <a:avLst/>
              </a:prstGeom>
              <a:noFill/>
              <a:ln cap="flat" cmpd="sng" w="28575">
                <a:solidFill>
                  <a:schemeClr val="accent4"/>
                </a:solidFill>
                <a:prstDash val="solid"/>
                <a:round/>
                <a:headEnd len="med" w="med" type="none"/>
                <a:tailEnd len="med" w="med" type="none"/>
              </a:ln>
            </p:spPr>
          </p:cxnSp>
          <p:cxnSp>
            <p:nvCxnSpPr>
              <p:cNvPr id="552" name="Google Shape;552;p26"/>
              <p:cNvCxnSpPr/>
              <p:nvPr/>
            </p:nvCxnSpPr>
            <p:spPr>
              <a:xfrm rot="10800000">
                <a:off x="2440263" y="3918350"/>
                <a:ext cx="257100" cy="0"/>
              </a:xfrm>
              <a:prstGeom prst="straightConnector1">
                <a:avLst/>
              </a:prstGeom>
              <a:noFill/>
              <a:ln cap="flat" cmpd="sng" w="28575">
                <a:solidFill>
                  <a:schemeClr val="accent4"/>
                </a:solidFill>
                <a:prstDash val="solid"/>
                <a:round/>
                <a:headEnd len="med" w="med" type="none"/>
                <a:tailEnd len="med" w="med" type="none"/>
              </a:ln>
            </p:spPr>
          </p:cxnSp>
          <p:cxnSp>
            <p:nvCxnSpPr>
              <p:cNvPr id="553" name="Google Shape;553;p26"/>
              <p:cNvCxnSpPr/>
              <p:nvPr/>
            </p:nvCxnSpPr>
            <p:spPr>
              <a:xfrm rot="10800000">
                <a:off x="2440288" y="2607200"/>
                <a:ext cx="256500" cy="0"/>
              </a:xfrm>
              <a:prstGeom prst="straightConnector1">
                <a:avLst/>
              </a:prstGeom>
              <a:noFill/>
              <a:ln cap="flat" cmpd="sng" w="28575">
                <a:solidFill>
                  <a:schemeClr val="accent4"/>
                </a:solidFill>
                <a:prstDash val="solid"/>
                <a:round/>
                <a:headEnd len="med" w="med" type="none"/>
                <a:tailEnd len="med" w="med" type="none"/>
              </a:ln>
            </p:spPr>
          </p:cxnSp>
        </p:grpSp>
      </p:grpSp>
      <p:sp>
        <p:nvSpPr>
          <p:cNvPr id="554" name="Google Shape;554;p26"/>
          <p:cNvSpPr txBox="1"/>
          <p:nvPr>
            <p:ph type="title"/>
          </p:nvPr>
        </p:nvSpPr>
        <p:spPr>
          <a:xfrm>
            <a:off x="514775" y="300700"/>
            <a:ext cx="8114400" cy="513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GB"/>
              <a:t>Data Transformation</a:t>
            </a:r>
            <a:endParaRPr/>
          </a:p>
        </p:txBody>
      </p:sp>
      <p:grpSp>
        <p:nvGrpSpPr>
          <p:cNvPr id="555" name="Google Shape;555;p26"/>
          <p:cNvGrpSpPr/>
          <p:nvPr/>
        </p:nvGrpSpPr>
        <p:grpSpPr>
          <a:xfrm>
            <a:off x="3018283" y="1634595"/>
            <a:ext cx="3050210" cy="2381866"/>
            <a:chOff x="3018283" y="1634595"/>
            <a:chExt cx="3050210" cy="2381866"/>
          </a:xfrm>
        </p:grpSpPr>
        <p:grpSp>
          <p:nvGrpSpPr>
            <p:cNvPr id="556" name="Google Shape;556;p26"/>
            <p:cNvGrpSpPr/>
            <p:nvPr/>
          </p:nvGrpSpPr>
          <p:grpSpPr>
            <a:xfrm rot="3697694">
              <a:off x="4488459" y="2222237"/>
              <a:ext cx="1157423" cy="699014"/>
              <a:chOff x="3441057" y="2206786"/>
              <a:chExt cx="1157400" cy="699000"/>
            </a:xfrm>
          </p:grpSpPr>
          <p:cxnSp>
            <p:nvCxnSpPr>
              <p:cNvPr id="557" name="Google Shape;557;p26"/>
              <p:cNvCxnSpPr/>
              <p:nvPr/>
            </p:nvCxnSpPr>
            <p:spPr>
              <a:xfrm flipH="1" rot="10800000">
                <a:off x="3441057" y="2206786"/>
                <a:ext cx="1157400" cy="699000"/>
              </a:xfrm>
              <a:prstGeom prst="straightConnector1">
                <a:avLst/>
              </a:prstGeom>
              <a:noFill/>
              <a:ln cap="flat" cmpd="sng" w="76200">
                <a:solidFill>
                  <a:schemeClr val="accent2"/>
                </a:solidFill>
                <a:prstDash val="solid"/>
                <a:round/>
                <a:headEnd len="med" w="med" type="none"/>
                <a:tailEnd len="med" w="med" type="none"/>
              </a:ln>
            </p:spPr>
          </p:cxnSp>
          <p:cxnSp>
            <p:nvCxnSpPr>
              <p:cNvPr id="558" name="Google Shape;558;p26"/>
              <p:cNvCxnSpPr/>
              <p:nvPr/>
            </p:nvCxnSpPr>
            <p:spPr>
              <a:xfrm flipH="1" rot="10800000">
                <a:off x="3441057" y="2206786"/>
                <a:ext cx="1157400" cy="699000"/>
              </a:xfrm>
              <a:prstGeom prst="straightConnector1">
                <a:avLst/>
              </a:prstGeom>
              <a:noFill/>
              <a:ln cap="flat" cmpd="sng" w="28575">
                <a:solidFill>
                  <a:schemeClr val="accent4"/>
                </a:solidFill>
                <a:prstDash val="solid"/>
                <a:round/>
                <a:headEnd len="med" w="med" type="none"/>
                <a:tailEnd len="med" w="med" type="none"/>
              </a:ln>
            </p:spPr>
          </p:cxnSp>
        </p:grpSp>
        <p:grpSp>
          <p:nvGrpSpPr>
            <p:cNvPr id="559" name="Google Shape;559;p26"/>
            <p:cNvGrpSpPr/>
            <p:nvPr/>
          </p:nvGrpSpPr>
          <p:grpSpPr>
            <a:xfrm rot="3697694">
              <a:off x="3953917" y="2602087"/>
              <a:ext cx="1157423" cy="699014"/>
              <a:chOff x="3441057" y="2206786"/>
              <a:chExt cx="1157400" cy="699000"/>
            </a:xfrm>
          </p:grpSpPr>
          <p:cxnSp>
            <p:nvCxnSpPr>
              <p:cNvPr id="560" name="Google Shape;560;p26"/>
              <p:cNvCxnSpPr/>
              <p:nvPr/>
            </p:nvCxnSpPr>
            <p:spPr>
              <a:xfrm flipH="1" rot="10800000">
                <a:off x="3441057" y="2206786"/>
                <a:ext cx="1157400" cy="699000"/>
              </a:xfrm>
              <a:prstGeom prst="straightConnector1">
                <a:avLst/>
              </a:prstGeom>
              <a:noFill/>
              <a:ln cap="flat" cmpd="sng" w="76200">
                <a:solidFill>
                  <a:schemeClr val="accent2"/>
                </a:solidFill>
                <a:prstDash val="solid"/>
                <a:round/>
                <a:headEnd len="med" w="med" type="none"/>
                <a:tailEnd len="med" w="med" type="none"/>
              </a:ln>
            </p:spPr>
          </p:cxnSp>
          <p:cxnSp>
            <p:nvCxnSpPr>
              <p:cNvPr id="561" name="Google Shape;561;p26"/>
              <p:cNvCxnSpPr/>
              <p:nvPr/>
            </p:nvCxnSpPr>
            <p:spPr>
              <a:xfrm flipH="1" rot="10800000">
                <a:off x="3441057" y="2206786"/>
                <a:ext cx="1157400" cy="699000"/>
              </a:xfrm>
              <a:prstGeom prst="straightConnector1">
                <a:avLst/>
              </a:prstGeom>
              <a:noFill/>
              <a:ln cap="flat" cmpd="sng" w="28575">
                <a:solidFill>
                  <a:schemeClr val="accent4"/>
                </a:solidFill>
                <a:prstDash val="solid"/>
                <a:round/>
                <a:headEnd len="med" w="med" type="none"/>
                <a:tailEnd len="med" w="med" type="none"/>
              </a:ln>
            </p:spPr>
          </p:cxnSp>
        </p:grpSp>
        <p:grpSp>
          <p:nvGrpSpPr>
            <p:cNvPr id="562" name="Google Shape;562;p26"/>
            <p:cNvGrpSpPr/>
            <p:nvPr/>
          </p:nvGrpSpPr>
          <p:grpSpPr>
            <a:xfrm rot="3697694">
              <a:off x="3337463" y="2991674"/>
              <a:ext cx="1157423" cy="699014"/>
              <a:chOff x="3441057" y="2206786"/>
              <a:chExt cx="1157400" cy="699000"/>
            </a:xfrm>
          </p:grpSpPr>
          <p:cxnSp>
            <p:nvCxnSpPr>
              <p:cNvPr id="563" name="Google Shape;563;p26"/>
              <p:cNvCxnSpPr/>
              <p:nvPr/>
            </p:nvCxnSpPr>
            <p:spPr>
              <a:xfrm flipH="1" rot="10800000">
                <a:off x="3441057" y="2206786"/>
                <a:ext cx="1157400" cy="699000"/>
              </a:xfrm>
              <a:prstGeom prst="straightConnector1">
                <a:avLst/>
              </a:prstGeom>
              <a:noFill/>
              <a:ln cap="flat" cmpd="sng" w="76200">
                <a:solidFill>
                  <a:schemeClr val="accent2"/>
                </a:solidFill>
                <a:prstDash val="solid"/>
                <a:round/>
                <a:headEnd len="med" w="med" type="none"/>
                <a:tailEnd len="med" w="med" type="none"/>
              </a:ln>
            </p:spPr>
          </p:cxnSp>
          <p:cxnSp>
            <p:nvCxnSpPr>
              <p:cNvPr id="564" name="Google Shape;564;p26"/>
              <p:cNvCxnSpPr/>
              <p:nvPr/>
            </p:nvCxnSpPr>
            <p:spPr>
              <a:xfrm flipH="1" rot="10800000">
                <a:off x="3441057" y="2206786"/>
                <a:ext cx="1157400" cy="699000"/>
              </a:xfrm>
              <a:prstGeom prst="straightConnector1">
                <a:avLst/>
              </a:prstGeom>
              <a:noFill/>
              <a:ln cap="flat" cmpd="sng" w="28575">
                <a:solidFill>
                  <a:schemeClr val="accent4"/>
                </a:solidFill>
                <a:prstDash val="solid"/>
                <a:round/>
                <a:headEnd len="med" w="med" type="none"/>
                <a:tailEnd len="med" w="med" type="none"/>
              </a:ln>
            </p:spPr>
          </p:cxnSp>
        </p:grpSp>
        <p:grpSp>
          <p:nvGrpSpPr>
            <p:cNvPr id="565" name="Google Shape;565;p26"/>
            <p:cNvGrpSpPr/>
            <p:nvPr/>
          </p:nvGrpSpPr>
          <p:grpSpPr>
            <a:xfrm>
              <a:off x="4028030" y="2544811"/>
              <a:ext cx="1157400" cy="699000"/>
              <a:chOff x="3441057" y="2206786"/>
              <a:chExt cx="1157400" cy="699000"/>
            </a:xfrm>
          </p:grpSpPr>
          <p:cxnSp>
            <p:nvCxnSpPr>
              <p:cNvPr id="566" name="Google Shape;566;p26"/>
              <p:cNvCxnSpPr/>
              <p:nvPr/>
            </p:nvCxnSpPr>
            <p:spPr>
              <a:xfrm flipH="1" rot="10800000">
                <a:off x="3441057" y="2206786"/>
                <a:ext cx="1157400" cy="699000"/>
              </a:xfrm>
              <a:prstGeom prst="straightConnector1">
                <a:avLst/>
              </a:prstGeom>
              <a:noFill/>
              <a:ln cap="flat" cmpd="sng" w="76200">
                <a:solidFill>
                  <a:schemeClr val="accent2"/>
                </a:solidFill>
                <a:prstDash val="solid"/>
                <a:round/>
                <a:headEnd len="med" w="med" type="none"/>
                <a:tailEnd len="med" w="med" type="none"/>
              </a:ln>
            </p:spPr>
          </p:cxnSp>
          <p:cxnSp>
            <p:nvCxnSpPr>
              <p:cNvPr id="567" name="Google Shape;567;p26"/>
              <p:cNvCxnSpPr/>
              <p:nvPr/>
            </p:nvCxnSpPr>
            <p:spPr>
              <a:xfrm flipH="1" rot="10800000">
                <a:off x="3441057" y="2206786"/>
                <a:ext cx="1157400" cy="699000"/>
              </a:xfrm>
              <a:prstGeom prst="straightConnector1">
                <a:avLst/>
              </a:prstGeom>
              <a:noFill/>
              <a:ln cap="flat" cmpd="sng" w="28575">
                <a:solidFill>
                  <a:schemeClr val="accent4"/>
                </a:solidFill>
                <a:prstDash val="solid"/>
                <a:round/>
                <a:headEnd len="med" w="med" type="none"/>
                <a:tailEnd len="med" w="med" type="none"/>
              </a:ln>
            </p:spPr>
          </p:cxnSp>
        </p:grpSp>
        <p:grpSp>
          <p:nvGrpSpPr>
            <p:cNvPr id="568" name="Google Shape;568;p26"/>
            <p:cNvGrpSpPr/>
            <p:nvPr/>
          </p:nvGrpSpPr>
          <p:grpSpPr>
            <a:xfrm>
              <a:off x="4615002" y="2980236"/>
              <a:ext cx="1157400" cy="699000"/>
              <a:chOff x="3441057" y="2206786"/>
              <a:chExt cx="1157400" cy="699000"/>
            </a:xfrm>
          </p:grpSpPr>
          <p:cxnSp>
            <p:nvCxnSpPr>
              <p:cNvPr id="569" name="Google Shape;569;p26"/>
              <p:cNvCxnSpPr/>
              <p:nvPr/>
            </p:nvCxnSpPr>
            <p:spPr>
              <a:xfrm flipH="1" rot="10800000">
                <a:off x="3441057" y="2206786"/>
                <a:ext cx="1157400" cy="699000"/>
              </a:xfrm>
              <a:prstGeom prst="straightConnector1">
                <a:avLst/>
              </a:prstGeom>
              <a:noFill/>
              <a:ln cap="flat" cmpd="sng" w="76200">
                <a:solidFill>
                  <a:schemeClr val="accent2"/>
                </a:solidFill>
                <a:prstDash val="solid"/>
                <a:round/>
                <a:headEnd len="med" w="med" type="none"/>
                <a:tailEnd len="med" w="med" type="none"/>
              </a:ln>
            </p:spPr>
          </p:cxnSp>
          <p:cxnSp>
            <p:nvCxnSpPr>
              <p:cNvPr id="570" name="Google Shape;570;p26"/>
              <p:cNvCxnSpPr/>
              <p:nvPr/>
            </p:nvCxnSpPr>
            <p:spPr>
              <a:xfrm flipH="1" rot="10800000">
                <a:off x="3441057" y="2206786"/>
                <a:ext cx="1157400" cy="699000"/>
              </a:xfrm>
              <a:prstGeom prst="straightConnector1">
                <a:avLst/>
              </a:prstGeom>
              <a:noFill/>
              <a:ln cap="flat" cmpd="sng" w="28575">
                <a:solidFill>
                  <a:schemeClr val="accent4"/>
                </a:solidFill>
                <a:prstDash val="solid"/>
                <a:round/>
                <a:headEnd len="med" w="med" type="none"/>
                <a:tailEnd len="med" w="med" type="none"/>
              </a:ln>
            </p:spPr>
          </p:cxnSp>
        </p:grpSp>
        <p:grpSp>
          <p:nvGrpSpPr>
            <p:cNvPr id="571" name="Google Shape;571;p26"/>
            <p:cNvGrpSpPr/>
            <p:nvPr/>
          </p:nvGrpSpPr>
          <p:grpSpPr>
            <a:xfrm>
              <a:off x="3441057" y="2206786"/>
              <a:ext cx="1157400" cy="699000"/>
              <a:chOff x="3441057" y="2206786"/>
              <a:chExt cx="1157400" cy="699000"/>
            </a:xfrm>
          </p:grpSpPr>
          <p:cxnSp>
            <p:nvCxnSpPr>
              <p:cNvPr id="572" name="Google Shape;572;p26"/>
              <p:cNvCxnSpPr/>
              <p:nvPr/>
            </p:nvCxnSpPr>
            <p:spPr>
              <a:xfrm flipH="1" rot="10800000">
                <a:off x="3441057" y="2206786"/>
                <a:ext cx="1157400" cy="699000"/>
              </a:xfrm>
              <a:prstGeom prst="straightConnector1">
                <a:avLst/>
              </a:prstGeom>
              <a:noFill/>
              <a:ln cap="flat" cmpd="sng" w="76200">
                <a:solidFill>
                  <a:schemeClr val="accent2"/>
                </a:solidFill>
                <a:prstDash val="solid"/>
                <a:round/>
                <a:headEnd len="med" w="med" type="none"/>
                <a:tailEnd len="med" w="med" type="none"/>
              </a:ln>
            </p:spPr>
          </p:cxnSp>
          <p:cxnSp>
            <p:nvCxnSpPr>
              <p:cNvPr id="573" name="Google Shape;573;p26"/>
              <p:cNvCxnSpPr/>
              <p:nvPr/>
            </p:nvCxnSpPr>
            <p:spPr>
              <a:xfrm flipH="1" rot="10800000">
                <a:off x="3441057" y="2206786"/>
                <a:ext cx="1157400" cy="699000"/>
              </a:xfrm>
              <a:prstGeom prst="straightConnector1">
                <a:avLst/>
              </a:prstGeom>
              <a:noFill/>
              <a:ln cap="flat" cmpd="sng" w="28575">
                <a:solidFill>
                  <a:schemeClr val="accent4"/>
                </a:solidFill>
                <a:prstDash val="solid"/>
                <a:round/>
                <a:headEnd len="med" w="med" type="none"/>
                <a:tailEnd len="med" w="med" type="none"/>
              </a:ln>
            </p:spPr>
          </p:cxnSp>
        </p:grpSp>
        <p:grpSp>
          <p:nvGrpSpPr>
            <p:cNvPr id="574" name="Google Shape;574;p26"/>
            <p:cNvGrpSpPr/>
            <p:nvPr/>
          </p:nvGrpSpPr>
          <p:grpSpPr>
            <a:xfrm>
              <a:off x="4226889" y="1634595"/>
              <a:ext cx="598632" cy="805372"/>
              <a:chOff x="3478424" y="1308364"/>
              <a:chExt cx="2187185" cy="2942536"/>
            </a:xfrm>
          </p:grpSpPr>
          <p:sp>
            <p:nvSpPr>
              <p:cNvPr id="575" name="Google Shape;575;p26"/>
              <p:cNvSpPr/>
              <p:nvPr/>
            </p:nvSpPr>
            <p:spPr>
              <a:xfrm>
                <a:off x="3485139" y="2969821"/>
                <a:ext cx="2180470" cy="1281079"/>
              </a:xfrm>
              <a:custGeom>
                <a:rect b="b" l="l" r="r" t="t"/>
                <a:pathLst>
                  <a:path extrusionOk="0" h="46572" w="79261">
                    <a:moveTo>
                      <a:pt x="39635" y="1"/>
                    </a:moveTo>
                    <a:cubicBezTo>
                      <a:pt x="38749" y="1"/>
                      <a:pt x="37862" y="230"/>
                      <a:pt x="37065" y="688"/>
                    </a:cubicBezTo>
                    <a:lnTo>
                      <a:pt x="1679" y="21119"/>
                    </a:lnTo>
                    <a:cubicBezTo>
                      <a:pt x="1" y="22084"/>
                      <a:pt x="1" y="24489"/>
                      <a:pt x="1679" y="25453"/>
                    </a:cubicBezTo>
                    <a:lnTo>
                      <a:pt x="37065" y="45884"/>
                    </a:lnTo>
                    <a:cubicBezTo>
                      <a:pt x="37862" y="46343"/>
                      <a:pt x="38749" y="46572"/>
                      <a:pt x="39635" y="46572"/>
                    </a:cubicBezTo>
                    <a:cubicBezTo>
                      <a:pt x="40520" y="46572"/>
                      <a:pt x="41405" y="46343"/>
                      <a:pt x="42196" y="45884"/>
                    </a:cubicBezTo>
                    <a:lnTo>
                      <a:pt x="77594" y="25453"/>
                    </a:lnTo>
                    <a:cubicBezTo>
                      <a:pt x="79260" y="24489"/>
                      <a:pt x="79260" y="22084"/>
                      <a:pt x="77594" y="21119"/>
                    </a:cubicBezTo>
                    <a:lnTo>
                      <a:pt x="42196" y="688"/>
                    </a:lnTo>
                    <a:cubicBezTo>
                      <a:pt x="41405" y="230"/>
                      <a:pt x="40520" y="1"/>
                      <a:pt x="3963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26"/>
              <p:cNvSpPr/>
              <p:nvPr/>
            </p:nvSpPr>
            <p:spPr>
              <a:xfrm>
                <a:off x="3793045" y="1947520"/>
                <a:ext cx="1550129" cy="2096604"/>
              </a:xfrm>
              <a:custGeom>
                <a:rect b="b" l="l" r="r" t="t"/>
                <a:pathLst>
                  <a:path extrusionOk="0" h="71307" w="52721">
                    <a:moveTo>
                      <a:pt x="52709" y="0"/>
                    </a:moveTo>
                    <a:lnTo>
                      <a:pt x="0" y="0"/>
                    </a:lnTo>
                    <a:lnTo>
                      <a:pt x="0" y="55495"/>
                    </a:lnTo>
                    <a:cubicBezTo>
                      <a:pt x="0" y="56090"/>
                      <a:pt x="321" y="56650"/>
                      <a:pt x="845" y="56948"/>
                    </a:cubicBezTo>
                    <a:lnTo>
                      <a:pt x="24646" y="70699"/>
                    </a:lnTo>
                    <a:cubicBezTo>
                      <a:pt x="25706" y="71306"/>
                      <a:pt x="27027" y="71306"/>
                      <a:pt x="28087" y="70699"/>
                    </a:cubicBezTo>
                    <a:lnTo>
                      <a:pt x="51876" y="56948"/>
                    </a:lnTo>
                    <a:cubicBezTo>
                      <a:pt x="52399" y="56650"/>
                      <a:pt x="52721" y="56090"/>
                      <a:pt x="52721" y="55495"/>
                    </a:cubicBezTo>
                    <a:lnTo>
                      <a:pt x="52721" y="55495"/>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26"/>
              <p:cNvSpPr/>
              <p:nvPr/>
            </p:nvSpPr>
            <p:spPr>
              <a:xfrm>
                <a:off x="3784988" y="1482593"/>
                <a:ext cx="1566242" cy="929825"/>
              </a:xfrm>
              <a:custGeom>
                <a:rect b="b" l="l" r="r" t="t"/>
                <a:pathLst>
                  <a:path extrusionOk="0" h="31624" w="53269">
                    <a:moveTo>
                      <a:pt x="24920" y="31004"/>
                    </a:moveTo>
                    <a:lnTo>
                      <a:pt x="1119" y="17265"/>
                    </a:lnTo>
                    <a:cubicBezTo>
                      <a:pt x="0" y="16622"/>
                      <a:pt x="0" y="15002"/>
                      <a:pt x="1119" y="14359"/>
                    </a:cubicBezTo>
                    <a:lnTo>
                      <a:pt x="24920" y="620"/>
                    </a:lnTo>
                    <a:cubicBezTo>
                      <a:pt x="25980" y="1"/>
                      <a:pt x="27301" y="1"/>
                      <a:pt x="28361" y="620"/>
                    </a:cubicBezTo>
                    <a:lnTo>
                      <a:pt x="52150" y="14359"/>
                    </a:lnTo>
                    <a:cubicBezTo>
                      <a:pt x="53269" y="15002"/>
                      <a:pt x="53269" y="16622"/>
                      <a:pt x="52150" y="17265"/>
                    </a:cubicBezTo>
                    <a:lnTo>
                      <a:pt x="28361" y="31004"/>
                    </a:lnTo>
                    <a:cubicBezTo>
                      <a:pt x="27289" y="31624"/>
                      <a:pt x="25980" y="31624"/>
                      <a:pt x="24920" y="3100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26"/>
              <p:cNvSpPr/>
              <p:nvPr/>
            </p:nvSpPr>
            <p:spPr>
              <a:xfrm>
                <a:off x="3818244" y="2089627"/>
                <a:ext cx="711364" cy="456533"/>
              </a:xfrm>
              <a:custGeom>
                <a:rect b="b" l="l" r="r" t="t"/>
                <a:pathLst>
                  <a:path extrusionOk="0" h="15527" w="24194">
                    <a:moveTo>
                      <a:pt x="24194" y="15527"/>
                    </a:moveTo>
                    <a:lnTo>
                      <a:pt x="0" y="1561"/>
                    </a:lnTo>
                    <a:lnTo>
                      <a:pt x="0" y="1"/>
                    </a:lnTo>
                    <a:lnTo>
                      <a:pt x="24194" y="13955"/>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26"/>
              <p:cNvSpPr/>
              <p:nvPr/>
            </p:nvSpPr>
            <p:spPr>
              <a:xfrm>
                <a:off x="3818244" y="2153697"/>
                <a:ext cx="711364" cy="456885"/>
              </a:xfrm>
              <a:custGeom>
                <a:rect b="b" l="l" r="r" t="t"/>
                <a:pathLst>
                  <a:path extrusionOk="0" h="15539" w="24194">
                    <a:moveTo>
                      <a:pt x="24194" y="15538"/>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26"/>
              <p:cNvSpPr/>
              <p:nvPr/>
            </p:nvSpPr>
            <p:spPr>
              <a:xfrm>
                <a:off x="3818244" y="2218120"/>
                <a:ext cx="711364" cy="456533"/>
              </a:xfrm>
              <a:custGeom>
                <a:rect b="b" l="l" r="r" t="t"/>
                <a:pathLst>
                  <a:path extrusionOk="0" h="15527" w="24194">
                    <a:moveTo>
                      <a:pt x="24194" y="15526"/>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26"/>
              <p:cNvSpPr/>
              <p:nvPr/>
            </p:nvSpPr>
            <p:spPr>
              <a:xfrm>
                <a:off x="3818244" y="2282543"/>
                <a:ext cx="711364" cy="456533"/>
              </a:xfrm>
              <a:custGeom>
                <a:rect b="b" l="l" r="r" t="t"/>
                <a:pathLst>
                  <a:path extrusionOk="0" h="15527" w="24194">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26"/>
              <p:cNvSpPr/>
              <p:nvPr/>
            </p:nvSpPr>
            <p:spPr>
              <a:xfrm>
                <a:off x="3818244" y="2346966"/>
                <a:ext cx="711364" cy="456503"/>
              </a:xfrm>
              <a:custGeom>
                <a:rect b="b" l="l" r="r" t="t"/>
                <a:pathLst>
                  <a:path extrusionOk="0" h="15526" w="24194">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26"/>
              <p:cNvSpPr/>
              <p:nvPr/>
            </p:nvSpPr>
            <p:spPr>
              <a:xfrm>
                <a:off x="3818244" y="2461786"/>
                <a:ext cx="711364" cy="456533"/>
              </a:xfrm>
              <a:custGeom>
                <a:rect b="b" l="l" r="r" t="t"/>
                <a:pathLst>
                  <a:path extrusionOk="0" h="15527" w="24194">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26"/>
              <p:cNvSpPr/>
              <p:nvPr/>
            </p:nvSpPr>
            <p:spPr>
              <a:xfrm>
                <a:off x="3818244" y="2526209"/>
                <a:ext cx="711364" cy="456503"/>
              </a:xfrm>
              <a:custGeom>
                <a:rect b="b" l="l" r="r" t="t"/>
                <a:pathLst>
                  <a:path extrusionOk="0" h="15526" w="24194">
                    <a:moveTo>
                      <a:pt x="24194" y="15526"/>
                    </a:moveTo>
                    <a:lnTo>
                      <a:pt x="0" y="1560"/>
                    </a:lnTo>
                    <a:lnTo>
                      <a:pt x="0" y="0"/>
                    </a:lnTo>
                    <a:lnTo>
                      <a:pt x="24194" y="13954"/>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26"/>
              <p:cNvSpPr/>
              <p:nvPr/>
            </p:nvSpPr>
            <p:spPr>
              <a:xfrm>
                <a:off x="3818244" y="2590250"/>
                <a:ext cx="711364" cy="456885"/>
              </a:xfrm>
              <a:custGeom>
                <a:rect b="b" l="l" r="r" t="t"/>
                <a:pathLst>
                  <a:path extrusionOk="0" h="15539" w="24194">
                    <a:moveTo>
                      <a:pt x="24194" y="15538"/>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26"/>
              <p:cNvSpPr/>
              <p:nvPr/>
            </p:nvSpPr>
            <p:spPr>
              <a:xfrm>
                <a:off x="3818244" y="2654673"/>
                <a:ext cx="711364" cy="456533"/>
              </a:xfrm>
              <a:custGeom>
                <a:rect b="b" l="l" r="r" t="t"/>
                <a:pathLst>
                  <a:path extrusionOk="0" h="15527" w="24194">
                    <a:moveTo>
                      <a:pt x="24194" y="15526"/>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26"/>
              <p:cNvSpPr/>
              <p:nvPr/>
            </p:nvSpPr>
            <p:spPr>
              <a:xfrm>
                <a:off x="3818244" y="2719096"/>
                <a:ext cx="711364" cy="456533"/>
              </a:xfrm>
              <a:custGeom>
                <a:rect b="b" l="l" r="r" t="t"/>
                <a:pathLst>
                  <a:path extrusionOk="0" h="15527" w="24194">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26"/>
              <p:cNvSpPr/>
              <p:nvPr/>
            </p:nvSpPr>
            <p:spPr>
              <a:xfrm>
                <a:off x="3818244" y="2833916"/>
                <a:ext cx="711364" cy="456533"/>
              </a:xfrm>
              <a:custGeom>
                <a:rect b="b" l="l" r="r" t="t"/>
                <a:pathLst>
                  <a:path extrusionOk="0" h="15527" w="24194">
                    <a:moveTo>
                      <a:pt x="24194" y="15526"/>
                    </a:moveTo>
                    <a:lnTo>
                      <a:pt x="0" y="1560"/>
                    </a:lnTo>
                    <a:lnTo>
                      <a:pt x="0" y="1"/>
                    </a:lnTo>
                    <a:lnTo>
                      <a:pt x="24194"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26"/>
              <p:cNvSpPr/>
              <p:nvPr/>
            </p:nvSpPr>
            <p:spPr>
              <a:xfrm>
                <a:off x="3818244" y="2898339"/>
                <a:ext cx="711364" cy="456533"/>
              </a:xfrm>
              <a:custGeom>
                <a:rect b="b" l="l" r="r" t="t"/>
                <a:pathLst>
                  <a:path extrusionOk="0" h="15527" w="24194">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26"/>
              <p:cNvSpPr/>
              <p:nvPr/>
            </p:nvSpPr>
            <p:spPr>
              <a:xfrm>
                <a:off x="3818244" y="2962762"/>
                <a:ext cx="711364" cy="456503"/>
              </a:xfrm>
              <a:custGeom>
                <a:rect b="b" l="l" r="r" t="t"/>
                <a:pathLst>
                  <a:path extrusionOk="0" h="15526" w="24194">
                    <a:moveTo>
                      <a:pt x="24194" y="15526"/>
                    </a:moveTo>
                    <a:lnTo>
                      <a:pt x="0" y="1560"/>
                    </a:lnTo>
                    <a:lnTo>
                      <a:pt x="0" y="0"/>
                    </a:lnTo>
                    <a:lnTo>
                      <a:pt x="24194" y="13954"/>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26"/>
              <p:cNvSpPr/>
              <p:nvPr/>
            </p:nvSpPr>
            <p:spPr>
              <a:xfrm>
                <a:off x="3818244" y="3026803"/>
                <a:ext cx="711364" cy="456885"/>
              </a:xfrm>
              <a:custGeom>
                <a:rect b="b" l="l" r="r" t="t"/>
                <a:pathLst>
                  <a:path extrusionOk="0" h="15539" w="24194">
                    <a:moveTo>
                      <a:pt x="24194" y="15539"/>
                    </a:moveTo>
                    <a:lnTo>
                      <a:pt x="0" y="1573"/>
                    </a:lnTo>
                    <a:lnTo>
                      <a:pt x="0" y="1"/>
                    </a:lnTo>
                    <a:lnTo>
                      <a:pt x="24194"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26"/>
              <p:cNvSpPr/>
              <p:nvPr/>
            </p:nvSpPr>
            <p:spPr>
              <a:xfrm>
                <a:off x="3818244" y="3091226"/>
                <a:ext cx="711364" cy="456533"/>
              </a:xfrm>
              <a:custGeom>
                <a:rect b="b" l="l" r="r" t="t"/>
                <a:pathLst>
                  <a:path extrusionOk="0" h="15527" w="24194">
                    <a:moveTo>
                      <a:pt x="24194" y="15526"/>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26"/>
              <p:cNvSpPr/>
              <p:nvPr/>
            </p:nvSpPr>
            <p:spPr>
              <a:xfrm>
                <a:off x="3818244" y="3206046"/>
                <a:ext cx="711364" cy="456533"/>
              </a:xfrm>
              <a:custGeom>
                <a:rect b="b" l="l" r="r" t="t"/>
                <a:pathLst>
                  <a:path extrusionOk="0" h="15527" w="24194">
                    <a:moveTo>
                      <a:pt x="24194" y="15527"/>
                    </a:moveTo>
                    <a:lnTo>
                      <a:pt x="0" y="1573"/>
                    </a:lnTo>
                    <a:lnTo>
                      <a:pt x="0" y="1"/>
                    </a:lnTo>
                    <a:lnTo>
                      <a:pt x="24194"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26"/>
              <p:cNvSpPr/>
              <p:nvPr/>
            </p:nvSpPr>
            <p:spPr>
              <a:xfrm>
                <a:off x="3818244" y="3270469"/>
                <a:ext cx="711364" cy="456533"/>
              </a:xfrm>
              <a:custGeom>
                <a:rect b="b" l="l" r="r" t="t"/>
                <a:pathLst>
                  <a:path extrusionOk="0" h="15527" w="24194">
                    <a:moveTo>
                      <a:pt x="24194" y="15526"/>
                    </a:moveTo>
                    <a:lnTo>
                      <a:pt x="0" y="1560"/>
                    </a:lnTo>
                    <a:lnTo>
                      <a:pt x="0" y="1"/>
                    </a:lnTo>
                    <a:lnTo>
                      <a:pt x="24194"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26"/>
              <p:cNvSpPr/>
              <p:nvPr/>
            </p:nvSpPr>
            <p:spPr>
              <a:xfrm>
                <a:off x="3818244" y="3334892"/>
                <a:ext cx="711364" cy="456533"/>
              </a:xfrm>
              <a:custGeom>
                <a:rect b="b" l="l" r="r" t="t"/>
                <a:pathLst>
                  <a:path extrusionOk="0" h="15527" w="24194">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26"/>
              <p:cNvSpPr/>
              <p:nvPr/>
            </p:nvSpPr>
            <p:spPr>
              <a:xfrm>
                <a:off x="3818244" y="3399315"/>
                <a:ext cx="711364" cy="456503"/>
              </a:xfrm>
              <a:custGeom>
                <a:rect b="b" l="l" r="r" t="t"/>
                <a:pathLst>
                  <a:path extrusionOk="0" h="15526" w="24194">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26"/>
              <p:cNvSpPr/>
              <p:nvPr/>
            </p:nvSpPr>
            <p:spPr>
              <a:xfrm>
                <a:off x="3818244" y="3463385"/>
                <a:ext cx="711364" cy="456856"/>
              </a:xfrm>
              <a:custGeom>
                <a:rect b="b" l="l" r="r" t="t"/>
                <a:pathLst>
                  <a:path extrusionOk="0" h="15538" w="24194">
                    <a:moveTo>
                      <a:pt x="24194" y="15538"/>
                    </a:moveTo>
                    <a:lnTo>
                      <a:pt x="0" y="1572"/>
                    </a:lnTo>
                    <a:lnTo>
                      <a:pt x="0" y="0"/>
                    </a:lnTo>
                    <a:lnTo>
                      <a:pt x="24194"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26"/>
              <p:cNvSpPr/>
              <p:nvPr/>
            </p:nvSpPr>
            <p:spPr>
              <a:xfrm>
                <a:off x="4606639" y="2089627"/>
                <a:ext cx="711011" cy="456533"/>
              </a:xfrm>
              <a:custGeom>
                <a:rect b="b" l="l" r="r" t="t"/>
                <a:pathLst>
                  <a:path extrusionOk="0" h="15527" w="24182">
                    <a:moveTo>
                      <a:pt x="0" y="15527"/>
                    </a:moveTo>
                    <a:lnTo>
                      <a:pt x="24182" y="1561"/>
                    </a:lnTo>
                    <a:lnTo>
                      <a:pt x="24182" y="1"/>
                    </a:lnTo>
                    <a:lnTo>
                      <a:pt x="0" y="13955"/>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26"/>
              <p:cNvSpPr/>
              <p:nvPr/>
            </p:nvSpPr>
            <p:spPr>
              <a:xfrm>
                <a:off x="4606639" y="2153697"/>
                <a:ext cx="711011" cy="456885"/>
              </a:xfrm>
              <a:custGeom>
                <a:rect b="b" l="l" r="r" t="t"/>
                <a:pathLst>
                  <a:path extrusionOk="0" h="15539" w="24182">
                    <a:moveTo>
                      <a:pt x="0" y="15538"/>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26"/>
              <p:cNvSpPr/>
              <p:nvPr/>
            </p:nvSpPr>
            <p:spPr>
              <a:xfrm>
                <a:off x="4606639" y="2218120"/>
                <a:ext cx="711011" cy="456533"/>
              </a:xfrm>
              <a:custGeom>
                <a:rect b="b" l="l" r="r" t="t"/>
                <a:pathLst>
                  <a:path extrusionOk="0" h="15527" w="24182">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26"/>
              <p:cNvSpPr/>
              <p:nvPr/>
            </p:nvSpPr>
            <p:spPr>
              <a:xfrm>
                <a:off x="4606639" y="2282543"/>
                <a:ext cx="711011" cy="456533"/>
              </a:xfrm>
              <a:custGeom>
                <a:rect b="b" l="l" r="r" t="t"/>
                <a:pathLst>
                  <a:path extrusionOk="0" h="15527" w="24182">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26"/>
              <p:cNvSpPr/>
              <p:nvPr/>
            </p:nvSpPr>
            <p:spPr>
              <a:xfrm>
                <a:off x="4606639" y="2346966"/>
                <a:ext cx="711011" cy="456503"/>
              </a:xfrm>
              <a:custGeom>
                <a:rect b="b" l="l" r="r" t="t"/>
                <a:pathLst>
                  <a:path extrusionOk="0" h="15526" w="24182">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26"/>
              <p:cNvSpPr/>
              <p:nvPr/>
            </p:nvSpPr>
            <p:spPr>
              <a:xfrm>
                <a:off x="4606639" y="2461786"/>
                <a:ext cx="711011" cy="456533"/>
              </a:xfrm>
              <a:custGeom>
                <a:rect b="b" l="l" r="r" t="t"/>
                <a:pathLst>
                  <a:path extrusionOk="0" h="15527" w="24182">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26"/>
              <p:cNvSpPr/>
              <p:nvPr/>
            </p:nvSpPr>
            <p:spPr>
              <a:xfrm>
                <a:off x="4606639" y="2526209"/>
                <a:ext cx="711011" cy="456503"/>
              </a:xfrm>
              <a:custGeom>
                <a:rect b="b" l="l" r="r" t="t"/>
                <a:pathLst>
                  <a:path extrusionOk="0" h="15526" w="24182">
                    <a:moveTo>
                      <a:pt x="0" y="15526"/>
                    </a:moveTo>
                    <a:lnTo>
                      <a:pt x="24182" y="1560"/>
                    </a:lnTo>
                    <a:lnTo>
                      <a:pt x="24182" y="0"/>
                    </a:lnTo>
                    <a:lnTo>
                      <a:pt x="0" y="13954"/>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26"/>
              <p:cNvSpPr/>
              <p:nvPr/>
            </p:nvSpPr>
            <p:spPr>
              <a:xfrm>
                <a:off x="4606639" y="2590250"/>
                <a:ext cx="711011" cy="456885"/>
              </a:xfrm>
              <a:custGeom>
                <a:rect b="b" l="l" r="r" t="t"/>
                <a:pathLst>
                  <a:path extrusionOk="0" h="15539" w="24182">
                    <a:moveTo>
                      <a:pt x="0" y="15538"/>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26"/>
              <p:cNvSpPr/>
              <p:nvPr/>
            </p:nvSpPr>
            <p:spPr>
              <a:xfrm>
                <a:off x="4606639" y="2654673"/>
                <a:ext cx="711011" cy="456533"/>
              </a:xfrm>
              <a:custGeom>
                <a:rect b="b" l="l" r="r" t="t"/>
                <a:pathLst>
                  <a:path extrusionOk="0" h="15527" w="24182">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26"/>
              <p:cNvSpPr/>
              <p:nvPr/>
            </p:nvSpPr>
            <p:spPr>
              <a:xfrm>
                <a:off x="4606639" y="2719096"/>
                <a:ext cx="711011" cy="456533"/>
              </a:xfrm>
              <a:custGeom>
                <a:rect b="b" l="l" r="r" t="t"/>
                <a:pathLst>
                  <a:path extrusionOk="0" h="15527" w="24182">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26"/>
              <p:cNvSpPr/>
              <p:nvPr/>
            </p:nvSpPr>
            <p:spPr>
              <a:xfrm>
                <a:off x="4606639" y="2833916"/>
                <a:ext cx="711011" cy="456533"/>
              </a:xfrm>
              <a:custGeom>
                <a:rect b="b" l="l" r="r" t="t"/>
                <a:pathLst>
                  <a:path extrusionOk="0" h="15527" w="24182">
                    <a:moveTo>
                      <a:pt x="0" y="15526"/>
                    </a:moveTo>
                    <a:lnTo>
                      <a:pt x="24182" y="1560"/>
                    </a:lnTo>
                    <a:lnTo>
                      <a:pt x="24182" y="1"/>
                    </a:lnTo>
                    <a:lnTo>
                      <a:pt x="0"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26"/>
              <p:cNvSpPr/>
              <p:nvPr/>
            </p:nvSpPr>
            <p:spPr>
              <a:xfrm>
                <a:off x="4606639" y="2898339"/>
                <a:ext cx="711011" cy="456533"/>
              </a:xfrm>
              <a:custGeom>
                <a:rect b="b" l="l" r="r" t="t"/>
                <a:pathLst>
                  <a:path extrusionOk="0" h="15527" w="24182">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26"/>
              <p:cNvSpPr/>
              <p:nvPr/>
            </p:nvSpPr>
            <p:spPr>
              <a:xfrm>
                <a:off x="4606639" y="2962762"/>
                <a:ext cx="711011" cy="456503"/>
              </a:xfrm>
              <a:custGeom>
                <a:rect b="b" l="l" r="r" t="t"/>
                <a:pathLst>
                  <a:path extrusionOk="0" h="15526" w="24182">
                    <a:moveTo>
                      <a:pt x="0" y="15526"/>
                    </a:moveTo>
                    <a:lnTo>
                      <a:pt x="24182" y="1560"/>
                    </a:lnTo>
                    <a:lnTo>
                      <a:pt x="24182" y="0"/>
                    </a:lnTo>
                    <a:lnTo>
                      <a:pt x="0" y="13954"/>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26"/>
              <p:cNvSpPr/>
              <p:nvPr/>
            </p:nvSpPr>
            <p:spPr>
              <a:xfrm>
                <a:off x="4606639" y="3026803"/>
                <a:ext cx="711011" cy="456885"/>
              </a:xfrm>
              <a:custGeom>
                <a:rect b="b" l="l" r="r" t="t"/>
                <a:pathLst>
                  <a:path extrusionOk="0" h="15539" w="24182">
                    <a:moveTo>
                      <a:pt x="0" y="15539"/>
                    </a:moveTo>
                    <a:lnTo>
                      <a:pt x="24182" y="1573"/>
                    </a:lnTo>
                    <a:lnTo>
                      <a:pt x="24182" y="1"/>
                    </a:lnTo>
                    <a:lnTo>
                      <a:pt x="0"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26"/>
              <p:cNvSpPr/>
              <p:nvPr/>
            </p:nvSpPr>
            <p:spPr>
              <a:xfrm>
                <a:off x="4606639" y="3091226"/>
                <a:ext cx="711011" cy="456533"/>
              </a:xfrm>
              <a:custGeom>
                <a:rect b="b" l="l" r="r" t="t"/>
                <a:pathLst>
                  <a:path extrusionOk="0" h="15527" w="24182">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26"/>
              <p:cNvSpPr/>
              <p:nvPr/>
            </p:nvSpPr>
            <p:spPr>
              <a:xfrm>
                <a:off x="4606639" y="3206046"/>
                <a:ext cx="711011" cy="456533"/>
              </a:xfrm>
              <a:custGeom>
                <a:rect b="b" l="l" r="r" t="t"/>
                <a:pathLst>
                  <a:path extrusionOk="0" h="15527" w="24182">
                    <a:moveTo>
                      <a:pt x="0" y="15527"/>
                    </a:moveTo>
                    <a:lnTo>
                      <a:pt x="24182" y="1573"/>
                    </a:lnTo>
                    <a:lnTo>
                      <a:pt x="24182" y="1"/>
                    </a:lnTo>
                    <a:lnTo>
                      <a:pt x="0"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26"/>
              <p:cNvSpPr/>
              <p:nvPr/>
            </p:nvSpPr>
            <p:spPr>
              <a:xfrm>
                <a:off x="4606639" y="3270469"/>
                <a:ext cx="711011" cy="456533"/>
              </a:xfrm>
              <a:custGeom>
                <a:rect b="b" l="l" r="r" t="t"/>
                <a:pathLst>
                  <a:path extrusionOk="0" h="15527" w="24182">
                    <a:moveTo>
                      <a:pt x="0" y="15526"/>
                    </a:moveTo>
                    <a:lnTo>
                      <a:pt x="24182" y="1560"/>
                    </a:lnTo>
                    <a:lnTo>
                      <a:pt x="24182" y="1"/>
                    </a:lnTo>
                    <a:lnTo>
                      <a:pt x="0"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26"/>
              <p:cNvSpPr/>
              <p:nvPr/>
            </p:nvSpPr>
            <p:spPr>
              <a:xfrm>
                <a:off x="4606639" y="3334892"/>
                <a:ext cx="711011" cy="456533"/>
              </a:xfrm>
              <a:custGeom>
                <a:rect b="b" l="l" r="r" t="t"/>
                <a:pathLst>
                  <a:path extrusionOk="0" h="15527" w="24182">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26"/>
              <p:cNvSpPr/>
              <p:nvPr/>
            </p:nvSpPr>
            <p:spPr>
              <a:xfrm>
                <a:off x="4606639" y="3399315"/>
                <a:ext cx="711011" cy="456503"/>
              </a:xfrm>
              <a:custGeom>
                <a:rect b="b" l="l" r="r" t="t"/>
                <a:pathLst>
                  <a:path extrusionOk="0" h="15526" w="24182">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26"/>
              <p:cNvSpPr/>
              <p:nvPr/>
            </p:nvSpPr>
            <p:spPr>
              <a:xfrm>
                <a:off x="4606639" y="3463385"/>
                <a:ext cx="711011" cy="456856"/>
              </a:xfrm>
              <a:custGeom>
                <a:rect b="b" l="l" r="r" t="t"/>
                <a:pathLst>
                  <a:path extrusionOk="0" h="15538" w="24182">
                    <a:moveTo>
                      <a:pt x="0" y="15538"/>
                    </a:moveTo>
                    <a:lnTo>
                      <a:pt x="24182" y="1572"/>
                    </a:lnTo>
                    <a:lnTo>
                      <a:pt x="24182" y="0"/>
                    </a:lnTo>
                    <a:lnTo>
                      <a:pt x="0"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18" name="Google Shape;618;p26"/>
              <p:cNvGrpSpPr/>
              <p:nvPr/>
            </p:nvGrpSpPr>
            <p:grpSpPr>
              <a:xfrm>
                <a:off x="3478424" y="1308364"/>
                <a:ext cx="2180470" cy="1878295"/>
                <a:chOff x="5553063" y="1487604"/>
                <a:chExt cx="1981525" cy="1707075"/>
              </a:xfrm>
            </p:grpSpPr>
            <p:sp>
              <p:nvSpPr>
                <p:cNvPr id="619" name="Google Shape;619;p26"/>
                <p:cNvSpPr/>
                <p:nvPr/>
              </p:nvSpPr>
              <p:spPr>
                <a:xfrm>
                  <a:off x="5563488" y="2071829"/>
                  <a:ext cx="1960975" cy="1122850"/>
                </a:xfrm>
                <a:custGeom>
                  <a:rect b="b" l="l" r="r" t="t"/>
                  <a:pathLst>
                    <a:path extrusionOk="0" h="44914" w="78439">
                      <a:moveTo>
                        <a:pt x="12" y="1"/>
                      </a:moveTo>
                      <a:cubicBezTo>
                        <a:pt x="12" y="72"/>
                        <a:pt x="12" y="132"/>
                        <a:pt x="12" y="191"/>
                      </a:cubicBezTo>
                      <a:cubicBezTo>
                        <a:pt x="12" y="263"/>
                        <a:pt x="12" y="322"/>
                        <a:pt x="12" y="394"/>
                      </a:cubicBezTo>
                      <a:cubicBezTo>
                        <a:pt x="12" y="453"/>
                        <a:pt x="12" y="525"/>
                        <a:pt x="12" y="584"/>
                      </a:cubicBezTo>
                      <a:cubicBezTo>
                        <a:pt x="12" y="656"/>
                        <a:pt x="12" y="715"/>
                        <a:pt x="12" y="775"/>
                      </a:cubicBezTo>
                      <a:cubicBezTo>
                        <a:pt x="12" y="846"/>
                        <a:pt x="12" y="906"/>
                        <a:pt x="12" y="977"/>
                      </a:cubicBezTo>
                      <a:cubicBezTo>
                        <a:pt x="12" y="1037"/>
                        <a:pt x="12" y="1108"/>
                        <a:pt x="12" y="1167"/>
                      </a:cubicBezTo>
                      <a:cubicBezTo>
                        <a:pt x="12" y="1239"/>
                        <a:pt x="12" y="1298"/>
                        <a:pt x="12" y="1358"/>
                      </a:cubicBezTo>
                      <a:cubicBezTo>
                        <a:pt x="12" y="1429"/>
                        <a:pt x="12" y="1489"/>
                        <a:pt x="12" y="1560"/>
                      </a:cubicBezTo>
                      <a:cubicBezTo>
                        <a:pt x="12" y="1620"/>
                        <a:pt x="12" y="1691"/>
                        <a:pt x="12" y="1751"/>
                      </a:cubicBezTo>
                      <a:cubicBezTo>
                        <a:pt x="12" y="1822"/>
                        <a:pt x="12" y="1882"/>
                        <a:pt x="12" y="1941"/>
                      </a:cubicBezTo>
                      <a:cubicBezTo>
                        <a:pt x="12" y="2013"/>
                        <a:pt x="12" y="2072"/>
                        <a:pt x="12" y="2144"/>
                      </a:cubicBezTo>
                      <a:cubicBezTo>
                        <a:pt x="12" y="2203"/>
                        <a:pt x="12" y="2275"/>
                        <a:pt x="12" y="2334"/>
                      </a:cubicBezTo>
                      <a:cubicBezTo>
                        <a:pt x="12" y="2406"/>
                        <a:pt x="12" y="2465"/>
                        <a:pt x="12" y="2525"/>
                      </a:cubicBezTo>
                      <a:cubicBezTo>
                        <a:pt x="12" y="2596"/>
                        <a:pt x="12" y="2656"/>
                        <a:pt x="12" y="2727"/>
                      </a:cubicBezTo>
                      <a:cubicBezTo>
                        <a:pt x="12" y="2787"/>
                        <a:pt x="12" y="2858"/>
                        <a:pt x="12" y="2918"/>
                      </a:cubicBezTo>
                      <a:cubicBezTo>
                        <a:pt x="12" y="2989"/>
                        <a:pt x="12" y="3049"/>
                        <a:pt x="12" y="3108"/>
                      </a:cubicBezTo>
                      <a:cubicBezTo>
                        <a:pt x="12" y="3180"/>
                        <a:pt x="12" y="3239"/>
                        <a:pt x="12" y="3311"/>
                      </a:cubicBezTo>
                      <a:cubicBezTo>
                        <a:pt x="12" y="3370"/>
                        <a:pt x="12" y="3442"/>
                        <a:pt x="12" y="3501"/>
                      </a:cubicBezTo>
                      <a:cubicBezTo>
                        <a:pt x="12" y="3573"/>
                        <a:pt x="12" y="3632"/>
                        <a:pt x="12" y="3692"/>
                      </a:cubicBezTo>
                      <a:cubicBezTo>
                        <a:pt x="12" y="3763"/>
                        <a:pt x="12" y="3823"/>
                        <a:pt x="12" y="3894"/>
                      </a:cubicBezTo>
                      <a:cubicBezTo>
                        <a:pt x="12" y="3954"/>
                        <a:pt x="12" y="4025"/>
                        <a:pt x="12" y="4085"/>
                      </a:cubicBezTo>
                      <a:cubicBezTo>
                        <a:pt x="12" y="4156"/>
                        <a:pt x="12" y="4215"/>
                        <a:pt x="12" y="4275"/>
                      </a:cubicBezTo>
                      <a:cubicBezTo>
                        <a:pt x="12" y="4346"/>
                        <a:pt x="12" y="4406"/>
                        <a:pt x="12" y="4477"/>
                      </a:cubicBezTo>
                      <a:cubicBezTo>
                        <a:pt x="12" y="4537"/>
                        <a:pt x="12" y="4608"/>
                        <a:pt x="12" y="4668"/>
                      </a:cubicBezTo>
                      <a:cubicBezTo>
                        <a:pt x="12" y="4739"/>
                        <a:pt x="12" y="4799"/>
                        <a:pt x="12" y="4858"/>
                      </a:cubicBezTo>
                      <a:cubicBezTo>
                        <a:pt x="12" y="4930"/>
                        <a:pt x="12" y="4989"/>
                        <a:pt x="12" y="5061"/>
                      </a:cubicBezTo>
                      <a:cubicBezTo>
                        <a:pt x="12" y="5120"/>
                        <a:pt x="12" y="5192"/>
                        <a:pt x="12" y="5251"/>
                      </a:cubicBezTo>
                      <a:cubicBezTo>
                        <a:pt x="12" y="5323"/>
                        <a:pt x="12" y="5382"/>
                        <a:pt x="12" y="5442"/>
                      </a:cubicBezTo>
                      <a:cubicBezTo>
                        <a:pt x="12" y="5513"/>
                        <a:pt x="12" y="5573"/>
                        <a:pt x="12" y="5644"/>
                      </a:cubicBezTo>
                      <a:cubicBezTo>
                        <a:pt x="12" y="5704"/>
                        <a:pt x="12" y="5775"/>
                        <a:pt x="12" y="5835"/>
                      </a:cubicBezTo>
                      <a:cubicBezTo>
                        <a:pt x="12" y="5906"/>
                        <a:pt x="12" y="5966"/>
                        <a:pt x="12" y="6025"/>
                      </a:cubicBezTo>
                      <a:cubicBezTo>
                        <a:pt x="12" y="6097"/>
                        <a:pt x="12" y="6156"/>
                        <a:pt x="12" y="6228"/>
                      </a:cubicBezTo>
                      <a:cubicBezTo>
                        <a:pt x="12" y="6287"/>
                        <a:pt x="12" y="6359"/>
                        <a:pt x="12" y="6418"/>
                      </a:cubicBezTo>
                      <a:cubicBezTo>
                        <a:pt x="12" y="6490"/>
                        <a:pt x="12" y="6549"/>
                        <a:pt x="12" y="6609"/>
                      </a:cubicBezTo>
                      <a:cubicBezTo>
                        <a:pt x="12" y="6680"/>
                        <a:pt x="12" y="6740"/>
                        <a:pt x="12" y="6811"/>
                      </a:cubicBezTo>
                      <a:cubicBezTo>
                        <a:pt x="12" y="6871"/>
                        <a:pt x="12" y="6942"/>
                        <a:pt x="12" y="7002"/>
                      </a:cubicBezTo>
                      <a:cubicBezTo>
                        <a:pt x="12" y="7073"/>
                        <a:pt x="12" y="7132"/>
                        <a:pt x="12" y="7192"/>
                      </a:cubicBezTo>
                      <a:cubicBezTo>
                        <a:pt x="12" y="7263"/>
                        <a:pt x="12" y="7323"/>
                        <a:pt x="12" y="7394"/>
                      </a:cubicBezTo>
                      <a:cubicBezTo>
                        <a:pt x="12" y="7454"/>
                        <a:pt x="12" y="7525"/>
                        <a:pt x="12" y="7585"/>
                      </a:cubicBezTo>
                      <a:cubicBezTo>
                        <a:pt x="12" y="7656"/>
                        <a:pt x="12" y="7716"/>
                        <a:pt x="12" y="7775"/>
                      </a:cubicBezTo>
                      <a:cubicBezTo>
                        <a:pt x="12" y="7847"/>
                        <a:pt x="12" y="7906"/>
                        <a:pt x="12" y="7978"/>
                      </a:cubicBezTo>
                      <a:cubicBezTo>
                        <a:pt x="12" y="8037"/>
                        <a:pt x="12" y="8109"/>
                        <a:pt x="12" y="8168"/>
                      </a:cubicBezTo>
                      <a:cubicBezTo>
                        <a:pt x="12" y="8228"/>
                        <a:pt x="12" y="8299"/>
                        <a:pt x="12" y="8359"/>
                      </a:cubicBezTo>
                      <a:cubicBezTo>
                        <a:pt x="12" y="8430"/>
                        <a:pt x="12" y="8490"/>
                        <a:pt x="12" y="8561"/>
                      </a:cubicBezTo>
                      <a:cubicBezTo>
                        <a:pt x="12" y="8621"/>
                        <a:pt x="12" y="8692"/>
                        <a:pt x="12" y="8752"/>
                      </a:cubicBezTo>
                      <a:cubicBezTo>
                        <a:pt x="12" y="8811"/>
                        <a:pt x="12" y="8883"/>
                        <a:pt x="12" y="8942"/>
                      </a:cubicBezTo>
                      <a:cubicBezTo>
                        <a:pt x="12" y="9014"/>
                        <a:pt x="12" y="9073"/>
                        <a:pt x="12" y="9145"/>
                      </a:cubicBezTo>
                      <a:cubicBezTo>
                        <a:pt x="12" y="9204"/>
                        <a:pt x="12" y="9276"/>
                        <a:pt x="12" y="9335"/>
                      </a:cubicBezTo>
                      <a:cubicBezTo>
                        <a:pt x="12" y="9395"/>
                        <a:pt x="12" y="9466"/>
                        <a:pt x="12" y="9526"/>
                      </a:cubicBezTo>
                      <a:cubicBezTo>
                        <a:pt x="12" y="9597"/>
                        <a:pt x="12" y="9657"/>
                        <a:pt x="12" y="9728"/>
                      </a:cubicBezTo>
                      <a:cubicBezTo>
                        <a:pt x="12" y="9788"/>
                        <a:pt x="12" y="9859"/>
                        <a:pt x="12" y="9919"/>
                      </a:cubicBezTo>
                      <a:cubicBezTo>
                        <a:pt x="12" y="9978"/>
                        <a:pt x="12" y="10050"/>
                        <a:pt x="12" y="10109"/>
                      </a:cubicBezTo>
                      <a:cubicBezTo>
                        <a:pt x="12" y="10180"/>
                        <a:pt x="12" y="10240"/>
                        <a:pt x="12" y="10311"/>
                      </a:cubicBezTo>
                      <a:cubicBezTo>
                        <a:pt x="12" y="10371"/>
                        <a:pt x="12" y="10442"/>
                        <a:pt x="12" y="10502"/>
                      </a:cubicBezTo>
                      <a:cubicBezTo>
                        <a:pt x="12" y="10561"/>
                        <a:pt x="12" y="10633"/>
                        <a:pt x="12" y="10692"/>
                      </a:cubicBezTo>
                      <a:cubicBezTo>
                        <a:pt x="12" y="10764"/>
                        <a:pt x="12" y="10823"/>
                        <a:pt x="12" y="10895"/>
                      </a:cubicBezTo>
                      <a:cubicBezTo>
                        <a:pt x="12" y="10954"/>
                        <a:pt x="12" y="11026"/>
                        <a:pt x="12" y="11085"/>
                      </a:cubicBezTo>
                      <a:cubicBezTo>
                        <a:pt x="12" y="11145"/>
                        <a:pt x="12" y="11216"/>
                        <a:pt x="12" y="11276"/>
                      </a:cubicBezTo>
                      <a:cubicBezTo>
                        <a:pt x="12" y="11347"/>
                        <a:pt x="12" y="11407"/>
                        <a:pt x="12" y="11478"/>
                      </a:cubicBezTo>
                      <a:cubicBezTo>
                        <a:pt x="12" y="11538"/>
                        <a:pt x="12" y="11609"/>
                        <a:pt x="12" y="11669"/>
                      </a:cubicBezTo>
                      <a:cubicBezTo>
                        <a:pt x="12" y="11728"/>
                        <a:pt x="12" y="11800"/>
                        <a:pt x="12" y="11859"/>
                      </a:cubicBezTo>
                      <a:cubicBezTo>
                        <a:pt x="12" y="11931"/>
                        <a:pt x="12" y="11990"/>
                        <a:pt x="12" y="12062"/>
                      </a:cubicBezTo>
                      <a:cubicBezTo>
                        <a:pt x="12" y="12121"/>
                        <a:pt x="12" y="12193"/>
                        <a:pt x="12" y="12252"/>
                      </a:cubicBezTo>
                      <a:cubicBezTo>
                        <a:pt x="12" y="12312"/>
                        <a:pt x="12" y="12383"/>
                        <a:pt x="12" y="12443"/>
                      </a:cubicBezTo>
                      <a:cubicBezTo>
                        <a:pt x="12" y="12514"/>
                        <a:pt x="12" y="12574"/>
                        <a:pt x="12" y="12645"/>
                      </a:cubicBezTo>
                      <a:cubicBezTo>
                        <a:pt x="12" y="12705"/>
                        <a:pt x="12" y="12776"/>
                        <a:pt x="12" y="12836"/>
                      </a:cubicBezTo>
                      <a:cubicBezTo>
                        <a:pt x="12" y="12895"/>
                        <a:pt x="12" y="12967"/>
                        <a:pt x="12" y="13026"/>
                      </a:cubicBezTo>
                      <a:cubicBezTo>
                        <a:pt x="12" y="13098"/>
                        <a:pt x="12" y="13157"/>
                        <a:pt x="12" y="13228"/>
                      </a:cubicBezTo>
                      <a:cubicBezTo>
                        <a:pt x="12" y="13288"/>
                        <a:pt x="12" y="13359"/>
                        <a:pt x="12" y="13419"/>
                      </a:cubicBezTo>
                      <a:cubicBezTo>
                        <a:pt x="12" y="13479"/>
                        <a:pt x="12" y="13550"/>
                        <a:pt x="12" y="13609"/>
                      </a:cubicBezTo>
                      <a:cubicBezTo>
                        <a:pt x="12" y="13681"/>
                        <a:pt x="12" y="13740"/>
                        <a:pt x="12" y="13812"/>
                      </a:cubicBezTo>
                      <a:cubicBezTo>
                        <a:pt x="12" y="13871"/>
                        <a:pt x="12" y="13943"/>
                        <a:pt x="12" y="14002"/>
                      </a:cubicBezTo>
                      <a:cubicBezTo>
                        <a:pt x="12" y="14062"/>
                        <a:pt x="12" y="14133"/>
                        <a:pt x="12" y="14193"/>
                      </a:cubicBezTo>
                      <a:cubicBezTo>
                        <a:pt x="12" y="14264"/>
                        <a:pt x="12" y="14324"/>
                        <a:pt x="12" y="14395"/>
                      </a:cubicBezTo>
                      <a:cubicBezTo>
                        <a:pt x="12" y="14455"/>
                        <a:pt x="12" y="14526"/>
                        <a:pt x="12" y="14586"/>
                      </a:cubicBezTo>
                      <a:cubicBezTo>
                        <a:pt x="12" y="14645"/>
                        <a:pt x="12" y="14717"/>
                        <a:pt x="12" y="14776"/>
                      </a:cubicBezTo>
                      <a:cubicBezTo>
                        <a:pt x="12" y="14848"/>
                        <a:pt x="12" y="14907"/>
                        <a:pt x="12" y="14979"/>
                      </a:cubicBezTo>
                      <a:cubicBezTo>
                        <a:pt x="12" y="15038"/>
                        <a:pt x="12" y="15110"/>
                        <a:pt x="12" y="15169"/>
                      </a:cubicBezTo>
                      <a:cubicBezTo>
                        <a:pt x="12" y="15229"/>
                        <a:pt x="12" y="15300"/>
                        <a:pt x="12" y="15360"/>
                      </a:cubicBezTo>
                      <a:cubicBezTo>
                        <a:pt x="12" y="15431"/>
                        <a:pt x="12" y="15491"/>
                        <a:pt x="12" y="15562"/>
                      </a:cubicBezTo>
                      <a:cubicBezTo>
                        <a:pt x="12" y="15622"/>
                        <a:pt x="12" y="15693"/>
                        <a:pt x="12" y="15753"/>
                      </a:cubicBezTo>
                      <a:cubicBezTo>
                        <a:pt x="12" y="15812"/>
                        <a:pt x="12" y="15884"/>
                        <a:pt x="12" y="15943"/>
                      </a:cubicBezTo>
                      <a:cubicBezTo>
                        <a:pt x="12" y="16015"/>
                        <a:pt x="12" y="16074"/>
                        <a:pt x="12" y="16146"/>
                      </a:cubicBezTo>
                      <a:cubicBezTo>
                        <a:pt x="12" y="16205"/>
                        <a:pt x="12" y="16276"/>
                        <a:pt x="12" y="16336"/>
                      </a:cubicBezTo>
                      <a:cubicBezTo>
                        <a:pt x="12" y="16396"/>
                        <a:pt x="12" y="16467"/>
                        <a:pt x="12" y="16527"/>
                      </a:cubicBezTo>
                      <a:cubicBezTo>
                        <a:pt x="12" y="16598"/>
                        <a:pt x="12" y="16657"/>
                        <a:pt x="12" y="16729"/>
                      </a:cubicBezTo>
                      <a:cubicBezTo>
                        <a:pt x="12" y="16788"/>
                        <a:pt x="12" y="16860"/>
                        <a:pt x="12" y="16919"/>
                      </a:cubicBezTo>
                      <a:cubicBezTo>
                        <a:pt x="12" y="16979"/>
                        <a:pt x="12" y="17050"/>
                        <a:pt x="12" y="17110"/>
                      </a:cubicBezTo>
                      <a:cubicBezTo>
                        <a:pt x="12" y="17181"/>
                        <a:pt x="12" y="17241"/>
                        <a:pt x="12" y="17312"/>
                      </a:cubicBezTo>
                      <a:cubicBezTo>
                        <a:pt x="12" y="17372"/>
                        <a:pt x="12" y="17443"/>
                        <a:pt x="12" y="17503"/>
                      </a:cubicBezTo>
                      <a:cubicBezTo>
                        <a:pt x="12" y="17562"/>
                        <a:pt x="12" y="17634"/>
                        <a:pt x="12" y="17693"/>
                      </a:cubicBezTo>
                      <a:cubicBezTo>
                        <a:pt x="12" y="17765"/>
                        <a:pt x="12" y="17824"/>
                        <a:pt x="12" y="17896"/>
                      </a:cubicBezTo>
                      <a:cubicBezTo>
                        <a:pt x="12" y="17955"/>
                        <a:pt x="12" y="18015"/>
                        <a:pt x="12" y="18086"/>
                      </a:cubicBezTo>
                      <a:cubicBezTo>
                        <a:pt x="12" y="18146"/>
                        <a:pt x="12" y="18217"/>
                        <a:pt x="12" y="18277"/>
                      </a:cubicBezTo>
                      <a:cubicBezTo>
                        <a:pt x="12" y="18348"/>
                        <a:pt x="12" y="18408"/>
                        <a:pt x="12" y="18479"/>
                      </a:cubicBezTo>
                      <a:cubicBezTo>
                        <a:pt x="12" y="18539"/>
                        <a:pt x="12" y="18598"/>
                        <a:pt x="12" y="18670"/>
                      </a:cubicBezTo>
                      <a:cubicBezTo>
                        <a:pt x="12" y="18729"/>
                        <a:pt x="12" y="18801"/>
                        <a:pt x="12" y="18860"/>
                      </a:cubicBezTo>
                      <a:cubicBezTo>
                        <a:pt x="12" y="18932"/>
                        <a:pt x="12" y="18991"/>
                        <a:pt x="12" y="19063"/>
                      </a:cubicBezTo>
                      <a:cubicBezTo>
                        <a:pt x="12" y="19122"/>
                        <a:pt x="12" y="19182"/>
                        <a:pt x="12" y="19253"/>
                      </a:cubicBezTo>
                      <a:cubicBezTo>
                        <a:pt x="12" y="19313"/>
                        <a:pt x="12" y="19384"/>
                        <a:pt x="12" y="19444"/>
                      </a:cubicBezTo>
                      <a:cubicBezTo>
                        <a:pt x="12" y="19515"/>
                        <a:pt x="12" y="19575"/>
                        <a:pt x="12" y="19646"/>
                      </a:cubicBezTo>
                      <a:cubicBezTo>
                        <a:pt x="12" y="19705"/>
                        <a:pt x="12" y="19765"/>
                        <a:pt x="12" y="19836"/>
                      </a:cubicBezTo>
                      <a:cubicBezTo>
                        <a:pt x="12" y="19896"/>
                        <a:pt x="12" y="19967"/>
                        <a:pt x="12" y="20027"/>
                      </a:cubicBezTo>
                      <a:cubicBezTo>
                        <a:pt x="12" y="20098"/>
                        <a:pt x="12" y="20158"/>
                        <a:pt x="12" y="20229"/>
                      </a:cubicBezTo>
                      <a:cubicBezTo>
                        <a:pt x="12" y="20289"/>
                        <a:pt x="12" y="20348"/>
                        <a:pt x="12" y="20420"/>
                      </a:cubicBezTo>
                      <a:cubicBezTo>
                        <a:pt x="12" y="20479"/>
                        <a:pt x="12" y="20551"/>
                        <a:pt x="12" y="20610"/>
                      </a:cubicBezTo>
                      <a:cubicBezTo>
                        <a:pt x="12" y="20682"/>
                        <a:pt x="12" y="20741"/>
                        <a:pt x="12" y="20813"/>
                      </a:cubicBezTo>
                      <a:cubicBezTo>
                        <a:pt x="12" y="20872"/>
                        <a:pt x="12" y="20932"/>
                        <a:pt x="12" y="21003"/>
                      </a:cubicBezTo>
                      <a:cubicBezTo>
                        <a:pt x="12" y="21063"/>
                        <a:pt x="12" y="21134"/>
                        <a:pt x="12" y="21194"/>
                      </a:cubicBezTo>
                      <a:cubicBezTo>
                        <a:pt x="12" y="21265"/>
                        <a:pt x="12" y="21325"/>
                        <a:pt x="12" y="21396"/>
                      </a:cubicBezTo>
                      <a:cubicBezTo>
                        <a:pt x="12" y="21456"/>
                        <a:pt x="12" y="21515"/>
                        <a:pt x="12" y="21587"/>
                      </a:cubicBezTo>
                      <a:cubicBezTo>
                        <a:pt x="0" y="22515"/>
                        <a:pt x="500" y="23373"/>
                        <a:pt x="1310" y="23837"/>
                      </a:cubicBezTo>
                      <a:lnTo>
                        <a:pt x="36612" y="44208"/>
                      </a:lnTo>
                      <a:cubicBezTo>
                        <a:pt x="37416" y="44679"/>
                        <a:pt x="38315" y="44914"/>
                        <a:pt x="39215" y="44914"/>
                      </a:cubicBezTo>
                      <a:cubicBezTo>
                        <a:pt x="40115" y="44914"/>
                        <a:pt x="41017" y="44679"/>
                        <a:pt x="41827" y="44208"/>
                      </a:cubicBezTo>
                      <a:lnTo>
                        <a:pt x="77129" y="23837"/>
                      </a:lnTo>
                      <a:cubicBezTo>
                        <a:pt x="77939" y="23373"/>
                        <a:pt x="78439" y="22515"/>
                        <a:pt x="78427" y="21587"/>
                      </a:cubicBezTo>
                      <a:lnTo>
                        <a:pt x="78427" y="21384"/>
                      </a:lnTo>
                      <a:lnTo>
                        <a:pt x="78427" y="21194"/>
                      </a:lnTo>
                      <a:lnTo>
                        <a:pt x="78427" y="21003"/>
                      </a:lnTo>
                      <a:lnTo>
                        <a:pt x="78427" y="20801"/>
                      </a:lnTo>
                      <a:lnTo>
                        <a:pt x="78427" y="20610"/>
                      </a:lnTo>
                      <a:lnTo>
                        <a:pt x="78427" y="20420"/>
                      </a:lnTo>
                      <a:lnTo>
                        <a:pt x="78427" y="20217"/>
                      </a:lnTo>
                      <a:lnTo>
                        <a:pt x="78427" y="20027"/>
                      </a:lnTo>
                      <a:lnTo>
                        <a:pt x="78427" y="19836"/>
                      </a:lnTo>
                      <a:lnTo>
                        <a:pt x="78427" y="19634"/>
                      </a:lnTo>
                      <a:lnTo>
                        <a:pt x="78427" y="19444"/>
                      </a:lnTo>
                      <a:lnTo>
                        <a:pt x="78427" y="19253"/>
                      </a:lnTo>
                      <a:lnTo>
                        <a:pt x="78427" y="19051"/>
                      </a:lnTo>
                      <a:lnTo>
                        <a:pt x="78427" y="18860"/>
                      </a:lnTo>
                      <a:lnTo>
                        <a:pt x="78427" y="18670"/>
                      </a:lnTo>
                      <a:lnTo>
                        <a:pt x="78427" y="18467"/>
                      </a:lnTo>
                      <a:lnTo>
                        <a:pt x="78427" y="18277"/>
                      </a:lnTo>
                      <a:lnTo>
                        <a:pt x="78427" y="18086"/>
                      </a:lnTo>
                      <a:lnTo>
                        <a:pt x="78427" y="17884"/>
                      </a:lnTo>
                      <a:lnTo>
                        <a:pt x="78427" y="17693"/>
                      </a:lnTo>
                      <a:lnTo>
                        <a:pt x="78427" y="17503"/>
                      </a:lnTo>
                      <a:lnTo>
                        <a:pt x="78427" y="17300"/>
                      </a:lnTo>
                      <a:lnTo>
                        <a:pt x="78427" y="17110"/>
                      </a:lnTo>
                      <a:lnTo>
                        <a:pt x="78427" y="16919"/>
                      </a:lnTo>
                      <a:lnTo>
                        <a:pt x="78427" y="16717"/>
                      </a:lnTo>
                      <a:lnTo>
                        <a:pt x="78427" y="16527"/>
                      </a:lnTo>
                      <a:lnTo>
                        <a:pt x="78427" y="16336"/>
                      </a:lnTo>
                      <a:lnTo>
                        <a:pt x="78427" y="16146"/>
                      </a:lnTo>
                      <a:lnTo>
                        <a:pt x="78427" y="15943"/>
                      </a:lnTo>
                      <a:lnTo>
                        <a:pt x="78427" y="15753"/>
                      </a:lnTo>
                      <a:lnTo>
                        <a:pt x="78427" y="15562"/>
                      </a:lnTo>
                      <a:lnTo>
                        <a:pt x="78427" y="15360"/>
                      </a:lnTo>
                      <a:lnTo>
                        <a:pt x="78427" y="15169"/>
                      </a:lnTo>
                      <a:lnTo>
                        <a:pt x="78427" y="14979"/>
                      </a:lnTo>
                      <a:lnTo>
                        <a:pt x="78427" y="14776"/>
                      </a:lnTo>
                      <a:lnTo>
                        <a:pt x="78427" y="14586"/>
                      </a:lnTo>
                      <a:lnTo>
                        <a:pt x="78427" y="14395"/>
                      </a:lnTo>
                      <a:lnTo>
                        <a:pt x="78427" y="14193"/>
                      </a:lnTo>
                      <a:lnTo>
                        <a:pt x="78427" y="14002"/>
                      </a:lnTo>
                      <a:lnTo>
                        <a:pt x="78427" y="13812"/>
                      </a:lnTo>
                      <a:lnTo>
                        <a:pt x="78427" y="13609"/>
                      </a:lnTo>
                      <a:lnTo>
                        <a:pt x="78427" y="13419"/>
                      </a:lnTo>
                      <a:lnTo>
                        <a:pt x="78427" y="13228"/>
                      </a:lnTo>
                      <a:lnTo>
                        <a:pt x="78427" y="13026"/>
                      </a:lnTo>
                      <a:lnTo>
                        <a:pt x="78427" y="12836"/>
                      </a:lnTo>
                      <a:lnTo>
                        <a:pt x="78427" y="12645"/>
                      </a:lnTo>
                      <a:lnTo>
                        <a:pt x="78427" y="12443"/>
                      </a:lnTo>
                      <a:lnTo>
                        <a:pt x="78427" y="12252"/>
                      </a:lnTo>
                      <a:lnTo>
                        <a:pt x="78427" y="12062"/>
                      </a:lnTo>
                      <a:lnTo>
                        <a:pt x="78427" y="11859"/>
                      </a:lnTo>
                      <a:lnTo>
                        <a:pt x="78427" y="11669"/>
                      </a:lnTo>
                      <a:lnTo>
                        <a:pt x="78427" y="11478"/>
                      </a:lnTo>
                      <a:lnTo>
                        <a:pt x="78427" y="11276"/>
                      </a:lnTo>
                      <a:lnTo>
                        <a:pt x="78427" y="11085"/>
                      </a:lnTo>
                      <a:lnTo>
                        <a:pt x="78427" y="10895"/>
                      </a:lnTo>
                      <a:lnTo>
                        <a:pt x="78427" y="10692"/>
                      </a:lnTo>
                      <a:lnTo>
                        <a:pt x="78427" y="10502"/>
                      </a:lnTo>
                      <a:lnTo>
                        <a:pt x="78427" y="10311"/>
                      </a:lnTo>
                      <a:lnTo>
                        <a:pt x="78427" y="10109"/>
                      </a:lnTo>
                      <a:lnTo>
                        <a:pt x="78427" y="9919"/>
                      </a:lnTo>
                      <a:lnTo>
                        <a:pt x="78427" y="9728"/>
                      </a:lnTo>
                      <a:lnTo>
                        <a:pt x="78427" y="9526"/>
                      </a:lnTo>
                      <a:lnTo>
                        <a:pt x="78427" y="9335"/>
                      </a:lnTo>
                      <a:lnTo>
                        <a:pt x="78427" y="9145"/>
                      </a:lnTo>
                      <a:lnTo>
                        <a:pt x="78427" y="8942"/>
                      </a:lnTo>
                      <a:lnTo>
                        <a:pt x="78427" y="8752"/>
                      </a:lnTo>
                      <a:lnTo>
                        <a:pt x="78427" y="8561"/>
                      </a:lnTo>
                      <a:lnTo>
                        <a:pt x="78427" y="8359"/>
                      </a:lnTo>
                      <a:lnTo>
                        <a:pt x="78427" y="8168"/>
                      </a:lnTo>
                      <a:lnTo>
                        <a:pt x="78427" y="7978"/>
                      </a:lnTo>
                      <a:lnTo>
                        <a:pt x="78427" y="7775"/>
                      </a:lnTo>
                      <a:lnTo>
                        <a:pt x="78427" y="7585"/>
                      </a:lnTo>
                      <a:lnTo>
                        <a:pt x="78427" y="7394"/>
                      </a:lnTo>
                      <a:lnTo>
                        <a:pt x="78427" y="7192"/>
                      </a:lnTo>
                      <a:lnTo>
                        <a:pt x="78427" y="7002"/>
                      </a:lnTo>
                      <a:lnTo>
                        <a:pt x="78427" y="6811"/>
                      </a:lnTo>
                      <a:lnTo>
                        <a:pt x="78427" y="6609"/>
                      </a:lnTo>
                      <a:lnTo>
                        <a:pt x="78427" y="6418"/>
                      </a:lnTo>
                      <a:lnTo>
                        <a:pt x="78427" y="6228"/>
                      </a:lnTo>
                      <a:lnTo>
                        <a:pt x="78427" y="6025"/>
                      </a:lnTo>
                      <a:lnTo>
                        <a:pt x="78427" y="5835"/>
                      </a:lnTo>
                      <a:lnTo>
                        <a:pt x="78427" y="5644"/>
                      </a:lnTo>
                      <a:lnTo>
                        <a:pt x="78427" y="5442"/>
                      </a:lnTo>
                      <a:lnTo>
                        <a:pt x="78427" y="5251"/>
                      </a:lnTo>
                      <a:lnTo>
                        <a:pt x="78427" y="5061"/>
                      </a:lnTo>
                      <a:lnTo>
                        <a:pt x="78427" y="4858"/>
                      </a:lnTo>
                      <a:lnTo>
                        <a:pt x="78427" y="4668"/>
                      </a:lnTo>
                      <a:lnTo>
                        <a:pt x="78427" y="4477"/>
                      </a:lnTo>
                      <a:lnTo>
                        <a:pt x="78427" y="4275"/>
                      </a:lnTo>
                      <a:lnTo>
                        <a:pt x="78427" y="4085"/>
                      </a:lnTo>
                      <a:lnTo>
                        <a:pt x="78427" y="3894"/>
                      </a:lnTo>
                      <a:lnTo>
                        <a:pt x="78427" y="3692"/>
                      </a:lnTo>
                      <a:lnTo>
                        <a:pt x="78427" y="3501"/>
                      </a:lnTo>
                      <a:lnTo>
                        <a:pt x="78427" y="3311"/>
                      </a:lnTo>
                      <a:lnTo>
                        <a:pt x="78427" y="3108"/>
                      </a:lnTo>
                      <a:lnTo>
                        <a:pt x="78427" y="2918"/>
                      </a:lnTo>
                      <a:lnTo>
                        <a:pt x="78427" y="2727"/>
                      </a:lnTo>
                      <a:lnTo>
                        <a:pt x="78427" y="2525"/>
                      </a:lnTo>
                      <a:lnTo>
                        <a:pt x="78427" y="2334"/>
                      </a:lnTo>
                      <a:lnTo>
                        <a:pt x="78427" y="2144"/>
                      </a:lnTo>
                      <a:lnTo>
                        <a:pt x="78427" y="1941"/>
                      </a:lnTo>
                      <a:lnTo>
                        <a:pt x="78427" y="1751"/>
                      </a:lnTo>
                      <a:lnTo>
                        <a:pt x="78427" y="1560"/>
                      </a:lnTo>
                      <a:lnTo>
                        <a:pt x="78427" y="1358"/>
                      </a:lnTo>
                      <a:lnTo>
                        <a:pt x="78427" y="1167"/>
                      </a:lnTo>
                      <a:lnTo>
                        <a:pt x="78427" y="977"/>
                      </a:lnTo>
                      <a:lnTo>
                        <a:pt x="78427" y="775"/>
                      </a:lnTo>
                      <a:lnTo>
                        <a:pt x="78427" y="584"/>
                      </a:lnTo>
                      <a:lnTo>
                        <a:pt x="78427" y="394"/>
                      </a:lnTo>
                      <a:lnTo>
                        <a:pt x="78427" y="191"/>
                      </a:lnTo>
                      <a:lnTo>
                        <a:pt x="78427" y="1"/>
                      </a:lnTo>
                      <a:lnTo>
                        <a:pt x="78212" y="1"/>
                      </a:lnTo>
                      <a:cubicBezTo>
                        <a:pt x="78224" y="858"/>
                        <a:pt x="77760" y="1644"/>
                        <a:pt x="77022" y="2072"/>
                      </a:cubicBezTo>
                      <a:lnTo>
                        <a:pt x="41720" y="22444"/>
                      </a:lnTo>
                      <a:cubicBezTo>
                        <a:pt x="40946" y="22890"/>
                        <a:pt x="40083" y="23114"/>
                        <a:pt x="39218" y="23114"/>
                      </a:cubicBezTo>
                      <a:cubicBezTo>
                        <a:pt x="38353" y="23114"/>
                        <a:pt x="37487" y="22890"/>
                        <a:pt x="36707" y="22444"/>
                      </a:cubicBezTo>
                      <a:lnTo>
                        <a:pt x="1417" y="2072"/>
                      </a:lnTo>
                      <a:cubicBezTo>
                        <a:pt x="667" y="1644"/>
                        <a:pt x="215" y="858"/>
                        <a:pt x="226" y="1"/>
                      </a:cubicBezTo>
                      <a:close/>
                    </a:path>
                  </a:pathLst>
                </a:custGeom>
                <a:gradFill>
                  <a:gsLst>
                    <a:gs pos="0">
                      <a:srgbClr val="A0FDF1">
                        <a:alpha val="41568"/>
                        <a:alpha val="41520"/>
                      </a:srgbClr>
                    </a:gs>
                    <a:gs pos="100000">
                      <a:srgbClr val="FFFFFF">
                        <a:alpha val="37254"/>
                        <a:alpha val="4152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26"/>
                <p:cNvSpPr/>
                <p:nvPr/>
              </p:nvSpPr>
              <p:spPr>
                <a:xfrm>
                  <a:off x="5553063" y="1487604"/>
                  <a:ext cx="1981525" cy="1164300"/>
                </a:xfrm>
                <a:custGeom>
                  <a:rect b="b" l="l" r="r" t="t"/>
                  <a:pathLst>
                    <a:path extrusionOk="0" h="46572" w="79261">
                      <a:moveTo>
                        <a:pt x="39635" y="1"/>
                      </a:moveTo>
                      <a:cubicBezTo>
                        <a:pt x="38749" y="1"/>
                        <a:pt x="37862" y="230"/>
                        <a:pt x="37065" y="688"/>
                      </a:cubicBezTo>
                      <a:lnTo>
                        <a:pt x="1679" y="21119"/>
                      </a:lnTo>
                      <a:cubicBezTo>
                        <a:pt x="1" y="22084"/>
                        <a:pt x="1" y="24489"/>
                        <a:pt x="1679" y="25453"/>
                      </a:cubicBezTo>
                      <a:lnTo>
                        <a:pt x="37065" y="45884"/>
                      </a:lnTo>
                      <a:cubicBezTo>
                        <a:pt x="37862" y="46343"/>
                        <a:pt x="38749" y="46572"/>
                        <a:pt x="39635" y="46572"/>
                      </a:cubicBezTo>
                      <a:cubicBezTo>
                        <a:pt x="40520" y="46572"/>
                        <a:pt x="41405" y="46343"/>
                        <a:pt x="42196" y="45884"/>
                      </a:cubicBezTo>
                      <a:lnTo>
                        <a:pt x="77594" y="25453"/>
                      </a:lnTo>
                      <a:cubicBezTo>
                        <a:pt x="79260" y="24489"/>
                        <a:pt x="79260" y="22084"/>
                        <a:pt x="77594" y="21119"/>
                      </a:cubicBezTo>
                      <a:lnTo>
                        <a:pt x="42196" y="688"/>
                      </a:lnTo>
                      <a:cubicBezTo>
                        <a:pt x="41405" y="230"/>
                        <a:pt x="40520" y="1"/>
                        <a:pt x="39635" y="1"/>
                      </a:cubicBezTo>
                      <a:close/>
                    </a:path>
                  </a:pathLst>
                </a:custGeom>
                <a:solidFill>
                  <a:srgbClr val="A0FDF1">
                    <a:alpha val="415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21" name="Google Shape;621;p26"/>
            <p:cNvGrpSpPr/>
            <p:nvPr/>
          </p:nvGrpSpPr>
          <p:grpSpPr>
            <a:xfrm>
              <a:off x="4819732" y="1979138"/>
              <a:ext cx="598632" cy="805372"/>
              <a:chOff x="3478424" y="1308364"/>
              <a:chExt cx="2187185" cy="2942536"/>
            </a:xfrm>
          </p:grpSpPr>
          <p:sp>
            <p:nvSpPr>
              <p:cNvPr id="622" name="Google Shape;622;p26"/>
              <p:cNvSpPr/>
              <p:nvPr/>
            </p:nvSpPr>
            <p:spPr>
              <a:xfrm>
                <a:off x="3485139" y="2969821"/>
                <a:ext cx="2180470" cy="1281079"/>
              </a:xfrm>
              <a:custGeom>
                <a:rect b="b" l="l" r="r" t="t"/>
                <a:pathLst>
                  <a:path extrusionOk="0" h="46572" w="79261">
                    <a:moveTo>
                      <a:pt x="39635" y="1"/>
                    </a:moveTo>
                    <a:cubicBezTo>
                      <a:pt x="38749" y="1"/>
                      <a:pt x="37862" y="230"/>
                      <a:pt x="37065" y="688"/>
                    </a:cubicBezTo>
                    <a:lnTo>
                      <a:pt x="1679" y="21119"/>
                    </a:lnTo>
                    <a:cubicBezTo>
                      <a:pt x="1" y="22084"/>
                      <a:pt x="1" y="24489"/>
                      <a:pt x="1679" y="25453"/>
                    </a:cubicBezTo>
                    <a:lnTo>
                      <a:pt x="37065" y="45884"/>
                    </a:lnTo>
                    <a:cubicBezTo>
                      <a:pt x="37862" y="46343"/>
                      <a:pt x="38749" y="46572"/>
                      <a:pt x="39635" y="46572"/>
                    </a:cubicBezTo>
                    <a:cubicBezTo>
                      <a:pt x="40520" y="46572"/>
                      <a:pt x="41405" y="46343"/>
                      <a:pt x="42196" y="45884"/>
                    </a:cubicBezTo>
                    <a:lnTo>
                      <a:pt x="77594" y="25453"/>
                    </a:lnTo>
                    <a:cubicBezTo>
                      <a:pt x="79260" y="24489"/>
                      <a:pt x="79260" y="22084"/>
                      <a:pt x="77594" y="21119"/>
                    </a:cubicBezTo>
                    <a:lnTo>
                      <a:pt x="42196" y="688"/>
                    </a:lnTo>
                    <a:cubicBezTo>
                      <a:pt x="41405" y="230"/>
                      <a:pt x="40520" y="1"/>
                      <a:pt x="3963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26"/>
              <p:cNvSpPr/>
              <p:nvPr/>
            </p:nvSpPr>
            <p:spPr>
              <a:xfrm>
                <a:off x="3793045" y="1947520"/>
                <a:ext cx="1550129" cy="2096604"/>
              </a:xfrm>
              <a:custGeom>
                <a:rect b="b" l="l" r="r" t="t"/>
                <a:pathLst>
                  <a:path extrusionOk="0" h="71307" w="52721">
                    <a:moveTo>
                      <a:pt x="52709" y="0"/>
                    </a:moveTo>
                    <a:lnTo>
                      <a:pt x="0" y="0"/>
                    </a:lnTo>
                    <a:lnTo>
                      <a:pt x="0" y="55495"/>
                    </a:lnTo>
                    <a:cubicBezTo>
                      <a:pt x="0" y="56090"/>
                      <a:pt x="321" y="56650"/>
                      <a:pt x="845" y="56948"/>
                    </a:cubicBezTo>
                    <a:lnTo>
                      <a:pt x="24646" y="70699"/>
                    </a:lnTo>
                    <a:cubicBezTo>
                      <a:pt x="25706" y="71306"/>
                      <a:pt x="27027" y="71306"/>
                      <a:pt x="28087" y="70699"/>
                    </a:cubicBezTo>
                    <a:lnTo>
                      <a:pt x="51876" y="56948"/>
                    </a:lnTo>
                    <a:cubicBezTo>
                      <a:pt x="52399" y="56650"/>
                      <a:pt x="52721" y="56090"/>
                      <a:pt x="52721" y="55495"/>
                    </a:cubicBezTo>
                    <a:lnTo>
                      <a:pt x="52721" y="55495"/>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26"/>
              <p:cNvSpPr/>
              <p:nvPr/>
            </p:nvSpPr>
            <p:spPr>
              <a:xfrm>
                <a:off x="3784988" y="1482593"/>
                <a:ext cx="1566242" cy="929825"/>
              </a:xfrm>
              <a:custGeom>
                <a:rect b="b" l="l" r="r" t="t"/>
                <a:pathLst>
                  <a:path extrusionOk="0" h="31624" w="53269">
                    <a:moveTo>
                      <a:pt x="24920" y="31004"/>
                    </a:moveTo>
                    <a:lnTo>
                      <a:pt x="1119" y="17265"/>
                    </a:lnTo>
                    <a:cubicBezTo>
                      <a:pt x="0" y="16622"/>
                      <a:pt x="0" y="15002"/>
                      <a:pt x="1119" y="14359"/>
                    </a:cubicBezTo>
                    <a:lnTo>
                      <a:pt x="24920" y="620"/>
                    </a:lnTo>
                    <a:cubicBezTo>
                      <a:pt x="25980" y="1"/>
                      <a:pt x="27301" y="1"/>
                      <a:pt x="28361" y="620"/>
                    </a:cubicBezTo>
                    <a:lnTo>
                      <a:pt x="52150" y="14359"/>
                    </a:lnTo>
                    <a:cubicBezTo>
                      <a:pt x="53269" y="15002"/>
                      <a:pt x="53269" y="16622"/>
                      <a:pt x="52150" y="17265"/>
                    </a:cubicBezTo>
                    <a:lnTo>
                      <a:pt x="28361" y="31004"/>
                    </a:lnTo>
                    <a:cubicBezTo>
                      <a:pt x="27289" y="31624"/>
                      <a:pt x="25980" y="31624"/>
                      <a:pt x="24920" y="3100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26"/>
              <p:cNvSpPr/>
              <p:nvPr/>
            </p:nvSpPr>
            <p:spPr>
              <a:xfrm>
                <a:off x="3818244" y="2089627"/>
                <a:ext cx="711364" cy="456533"/>
              </a:xfrm>
              <a:custGeom>
                <a:rect b="b" l="l" r="r" t="t"/>
                <a:pathLst>
                  <a:path extrusionOk="0" h="15527" w="24194">
                    <a:moveTo>
                      <a:pt x="24194" y="15527"/>
                    </a:moveTo>
                    <a:lnTo>
                      <a:pt x="0" y="1561"/>
                    </a:lnTo>
                    <a:lnTo>
                      <a:pt x="0" y="1"/>
                    </a:lnTo>
                    <a:lnTo>
                      <a:pt x="24194" y="13955"/>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26"/>
              <p:cNvSpPr/>
              <p:nvPr/>
            </p:nvSpPr>
            <p:spPr>
              <a:xfrm>
                <a:off x="3818244" y="2153697"/>
                <a:ext cx="711364" cy="456885"/>
              </a:xfrm>
              <a:custGeom>
                <a:rect b="b" l="l" r="r" t="t"/>
                <a:pathLst>
                  <a:path extrusionOk="0" h="15539" w="24194">
                    <a:moveTo>
                      <a:pt x="24194" y="15538"/>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26"/>
              <p:cNvSpPr/>
              <p:nvPr/>
            </p:nvSpPr>
            <p:spPr>
              <a:xfrm>
                <a:off x="3818244" y="2218120"/>
                <a:ext cx="711364" cy="456533"/>
              </a:xfrm>
              <a:custGeom>
                <a:rect b="b" l="l" r="r" t="t"/>
                <a:pathLst>
                  <a:path extrusionOk="0" h="15527" w="24194">
                    <a:moveTo>
                      <a:pt x="24194" y="15526"/>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26"/>
              <p:cNvSpPr/>
              <p:nvPr/>
            </p:nvSpPr>
            <p:spPr>
              <a:xfrm>
                <a:off x="3818244" y="2282543"/>
                <a:ext cx="711364" cy="456533"/>
              </a:xfrm>
              <a:custGeom>
                <a:rect b="b" l="l" r="r" t="t"/>
                <a:pathLst>
                  <a:path extrusionOk="0" h="15527" w="24194">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26"/>
              <p:cNvSpPr/>
              <p:nvPr/>
            </p:nvSpPr>
            <p:spPr>
              <a:xfrm>
                <a:off x="3818244" y="2346966"/>
                <a:ext cx="711364" cy="456503"/>
              </a:xfrm>
              <a:custGeom>
                <a:rect b="b" l="l" r="r" t="t"/>
                <a:pathLst>
                  <a:path extrusionOk="0" h="15526" w="24194">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26"/>
              <p:cNvSpPr/>
              <p:nvPr/>
            </p:nvSpPr>
            <p:spPr>
              <a:xfrm>
                <a:off x="3818244" y="2461786"/>
                <a:ext cx="711364" cy="456533"/>
              </a:xfrm>
              <a:custGeom>
                <a:rect b="b" l="l" r="r" t="t"/>
                <a:pathLst>
                  <a:path extrusionOk="0" h="15527" w="24194">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26"/>
              <p:cNvSpPr/>
              <p:nvPr/>
            </p:nvSpPr>
            <p:spPr>
              <a:xfrm>
                <a:off x="3818244" y="2526209"/>
                <a:ext cx="711364" cy="456503"/>
              </a:xfrm>
              <a:custGeom>
                <a:rect b="b" l="l" r="r" t="t"/>
                <a:pathLst>
                  <a:path extrusionOk="0" h="15526" w="24194">
                    <a:moveTo>
                      <a:pt x="24194" y="15526"/>
                    </a:moveTo>
                    <a:lnTo>
                      <a:pt x="0" y="1560"/>
                    </a:lnTo>
                    <a:lnTo>
                      <a:pt x="0" y="0"/>
                    </a:lnTo>
                    <a:lnTo>
                      <a:pt x="24194" y="13954"/>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26"/>
              <p:cNvSpPr/>
              <p:nvPr/>
            </p:nvSpPr>
            <p:spPr>
              <a:xfrm>
                <a:off x="3818244" y="2590250"/>
                <a:ext cx="711364" cy="456885"/>
              </a:xfrm>
              <a:custGeom>
                <a:rect b="b" l="l" r="r" t="t"/>
                <a:pathLst>
                  <a:path extrusionOk="0" h="15539" w="24194">
                    <a:moveTo>
                      <a:pt x="24194" y="15538"/>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26"/>
              <p:cNvSpPr/>
              <p:nvPr/>
            </p:nvSpPr>
            <p:spPr>
              <a:xfrm>
                <a:off x="3818244" y="2654673"/>
                <a:ext cx="711364" cy="456533"/>
              </a:xfrm>
              <a:custGeom>
                <a:rect b="b" l="l" r="r" t="t"/>
                <a:pathLst>
                  <a:path extrusionOk="0" h="15527" w="24194">
                    <a:moveTo>
                      <a:pt x="24194" y="15526"/>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26"/>
              <p:cNvSpPr/>
              <p:nvPr/>
            </p:nvSpPr>
            <p:spPr>
              <a:xfrm>
                <a:off x="3818244" y="2719096"/>
                <a:ext cx="711364" cy="456533"/>
              </a:xfrm>
              <a:custGeom>
                <a:rect b="b" l="l" r="r" t="t"/>
                <a:pathLst>
                  <a:path extrusionOk="0" h="15527" w="24194">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26"/>
              <p:cNvSpPr/>
              <p:nvPr/>
            </p:nvSpPr>
            <p:spPr>
              <a:xfrm>
                <a:off x="3818244" y="2833916"/>
                <a:ext cx="711364" cy="456533"/>
              </a:xfrm>
              <a:custGeom>
                <a:rect b="b" l="l" r="r" t="t"/>
                <a:pathLst>
                  <a:path extrusionOk="0" h="15527" w="24194">
                    <a:moveTo>
                      <a:pt x="24194" y="15526"/>
                    </a:moveTo>
                    <a:lnTo>
                      <a:pt x="0" y="1560"/>
                    </a:lnTo>
                    <a:lnTo>
                      <a:pt x="0" y="1"/>
                    </a:lnTo>
                    <a:lnTo>
                      <a:pt x="24194"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26"/>
              <p:cNvSpPr/>
              <p:nvPr/>
            </p:nvSpPr>
            <p:spPr>
              <a:xfrm>
                <a:off x="3818244" y="2898339"/>
                <a:ext cx="711364" cy="456533"/>
              </a:xfrm>
              <a:custGeom>
                <a:rect b="b" l="l" r="r" t="t"/>
                <a:pathLst>
                  <a:path extrusionOk="0" h="15527" w="24194">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26"/>
              <p:cNvSpPr/>
              <p:nvPr/>
            </p:nvSpPr>
            <p:spPr>
              <a:xfrm>
                <a:off x="3818244" y="2962762"/>
                <a:ext cx="711364" cy="456503"/>
              </a:xfrm>
              <a:custGeom>
                <a:rect b="b" l="l" r="r" t="t"/>
                <a:pathLst>
                  <a:path extrusionOk="0" h="15526" w="24194">
                    <a:moveTo>
                      <a:pt x="24194" y="15526"/>
                    </a:moveTo>
                    <a:lnTo>
                      <a:pt x="0" y="1560"/>
                    </a:lnTo>
                    <a:lnTo>
                      <a:pt x="0" y="0"/>
                    </a:lnTo>
                    <a:lnTo>
                      <a:pt x="24194" y="13954"/>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26"/>
              <p:cNvSpPr/>
              <p:nvPr/>
            </p:nvSpPr>
            <p:spPr>
              <a:xfrm>
                <a:off x="3818244" y="3026803"/>
                <a:ext cx="711364" cy="456885"/>
              </a:xfrm>
              <a:custGeom>
                <a:rect b="b" l="l" r="r" t="t"/>
                <a:pathLst>
                  <a:path extrusionOk="0" h="15539" w="24194">
                    <a:moveTo>
                      <a:pt x="24194" y="15539"/>
                    </a:moveTo>
                    <a:lnTo>
                      <a:pt x="0" y="1573"/>
                    </a:lnTo>
                    <a:lnTo>
                      <a:pt x="0" y="1"/>
                    </a:lnTo>
                    <a:lnTo>
                      <a:pt x="24194"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26"/>
              <p:cNvSpPr/>
              <p:nvPr/>
            </p:nvSpPr>
            <p:spPr>
              <a:xfrm>
                <a:off x="3818244" y="3091226"/>
                <a:ext cx="711364" cy="456533"/>
              </a:xfrm>
              <a:custGeom>
                <a:rect b="b" l="l" r="r" t="t"/>
                <a:pathLst>
                  <a:path extrusionOk="0" h="15527" w="24194">
                    <a:moveTo>
                      <a:pt x="24194" y="15526"/>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26"/>
              <p:cNvSpPr/>
              <p:nvPr/>
            </p:nvSpPr>
            <p:spPr>
              <a:xfrm>
                <a:off x="3818244" y="3206046"/>
                <a:ext cx="711364" cy="456533"/>
              </a:xfrm>
              <a:custGeom>
                <a:rect b="b" l="l" r="r" t="t"/>
                <a:pathLst>
                  <a:path extrusionOk="0" h="15527" w="24194">
                    <a:moveTo>
                      <a:pt x="24194" y="15527"/>
                    </a:moveTo>
                    <a:lnTo>
                      <a:pt x="0" y="1573"/>
                    </a:lnTo>
                    <a:lnTo>
                      <a:pt x="0" y="1"/>
                    </a:lnTo>
                    <a:lnTo>
                      <a:pt x="24194"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26"/>
              <p:cNvSpPr/>
              <p:nvPr/>
            </p:nvSpPr>
            <p:spPr>
              <a:xfrm>
                <a:off x="3818244" y="3270469"/>
                <a:ext cx="711364" cy="456533"/>
              </a:xfrm>
              <a:custGeom>
                <a:rect b="b" l="l" r="r" t="t"/>
                <a:pathLst>
                  <a:path extrusionOk="0" h="15527" w="24194">
                    <a:moveTo>
                      <a:pt x="24194" y="15526"/>
                    </a:moveTo>
                    <a:lnTo>
                      <a:pt x="0" y="1560"/>
                    </a:lnTo>
                    <a:lnTo>
                      <a:pt x="0" y="1"/>
                    </a:lnTo>
                    <a:lnTo>
                      <a:pt x="24194"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26"/>
              <p:cNvSpPr/>
              <p:nvPr/>
            </p:nvSpPr>
            <p:spPr>
              <a:xfrm>
                <a:off x="3818244" y="3334892"/>
                <a:ext cx="711364" cy="456533"/>
              </a:xfrm>
              <a:custGeom>
                <a:rect b="b" l="l" r="r" t="t"/>
                <a:pathLst>
                  <a:path extrusionOk="0" h="15527" w="24194">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26"/>
              <p:cNvSpPr/>
              <p:nvPr/>
            </p:nvSpPr>
            <p:spPr>
              <a:xfrm>
                <a:off x="3818244" y="3399315"/>
                <a:ext cx="711364" cy="456503"/>
              </a:xfrm>
              <a:custGeom>
                <a:rect b="b" l="l" r="r" t="t"/>
                <a:pathLst>
                  <a:path extrusionOk="0" h="15526" w="24194">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26"/>
              <p:cNvSpPr/>
              <p:nvPr/>
            </p:nvSpPr>
            <p:spPr>
              <a:xfrm>
                <a:off x="3818244" y="3463385"/>
                <a:ext cx="711364" cy="456856"/>
              </a:xfrm>
              <a:custGeom>
                <a:rect b="b" l="l" r="r" t="t"/>
                <a:pathLst>
                  <a:path extrusionOk="0" h="15538" w="24194">
                    <a:moveTo>
                      <a:pt x="24194" y="15538"/>
                    </a:moveTo>
                    <a:lnTo>
                      <a:pt x="0" y="1572"/>
                    </a:lnTo>
                    <a:lnTo>
                      <a:pt x="0" y="0"/>
                    </a:lnTo>
                    <a:lnTo>
                      <a:pt x="24194"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26"/>
              <p:cNvSpPr/>
              <p:nvPr/>
            </p:nvSpPr>
            <p:spPr>
              <a:xfrm>
                <a:off x="4606639" y="2089627"/>
                <a:ext cx="711011" cy="456533"/>
              </a:xfrm>
              <a:custGeom>
                <a:rect b="b" l="l" r="r" t="t"/>
                <a:pathLst>
                  <a:path extrusionOk="0" h="15527" w="24182">
                    <a:moveTo>
                      <a:pt x="0" y="15527"/>
                    </a:moveTo>
                    <a:lnTo>
                      <a:pt x="24182" y="1561"/>
                    </a:lnTo>
                    <a:lnTo>
                      <a:pt x="24182" y="1"/>
                    </a:lnTo>
                    <a:lnTo>
                      <a:pt x="0" y="13955"/>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26"/>
              <p:cNvSpPr/>
              <p:nvPr/>
            </p:nvSpPr>
            <p:spPr>
              <a:xfrm>
                <a:off x="4606639" y="2153697"/>
                <a:ext cx="711011" cy="456885"/>
              </a:xfrm>
              <a:custGeom>
                <a:rect b="b" l="l" r="r" t="t"/>
                <a:pathLst>
                  <a:path extrusionOk="0" h="15539" w="24182">
                    <a:moveTo>
                      <a:pt x="0" y="15538"/>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26"/>
              <p:cNvSpPr/>
              <p:nvPr/>
            </p:nvSpPr>
            <p:spPr>
              <a:xfrm>
                <a:off x="4606639" y="2218120"/>
                <a:ext cx="711011" cy="456533"/>
              </a:xfrm>
              <a:custGeom>
                <a:rect b="b" l="l" r="r" t="t"/>
                <a:pathLst>
                  <a:path extrusionOk="0" h="15527" w="24182">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26"/>
              <p:cNvSpPr/>
              <p:nvPr/>
            </p:nvSpPr>
            <p:spPr>
              <a:xfrm>
                <a:off x="4606639" y="2282543"/>
                <a:ext cx="711011" cy="456533"/>
              </a:xfrm>
              <a:custGeom>
                <a:rect b="b" l="l" r="r" t="t"/>
                <a:pathLst>
                  <a:path extrusionOk="0" h="15527" w="24182">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26"/>
              <p:cNvSpPr/>
              <p:nvPr/>
            </p:nvSpPr>
            <p:spPr>
              <a:xfrm>
                <a:off x="4606639" y="2346966"/>
                <a:ext cx="711011" cy="456503"/>
              </a:xfrm>
              <a:custGeom>
                <a:rect b="b" l="l" r="r" t="t"/>
                <a:pathLst>
                  <a:path extrusionOk="0" h="15526" w="24182">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26"/>
              <p:cNvSpPr/>
              <p:nvPr/>
            </p:nvSpPr>
            <p:spPr>
              <a:xfrm>
                <a:off x="4606639" y="2461786"/>
                <a:ext cx="711011" cy="456533"/>
              </a:xfrm>
              <a:custGeom>
                <a:rect b="b" l="l" r="r" t="t"/>
                <a:pathLst>
                  <a:path extrusionOk="0" h="15527" w="24182">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26"/>
              <p:cNvSpPr/>
              <p:nvPr/>
            </p:nvSpPr>
            <p:spPr>
              <a:xfrm>
                <a:off x="4606639" y="2526209"/>
                <a:ext cx="711011" cy="456503"/>
              </a:xfrm>
              <a:custGeom>
                <a:rect b="b" l="l" r="r" t="t"/>
                <a:pathLst>
                  <a:path extrusionOk="0" h="15526" w="24182">
                    <a:moveTo>
                      <a:pt x="0" y="15526"/>
                    </a:moveTo>
                    <a:lnTo>
                      <a:pt x="24182" y="1560"/>
                    </a:lnTo>
                    <a:lnTo>
                      <a:pt x="24182" y="0"/>
                    </a:lnTo>
                    <a:lnTo>
                      <a:pt x="0" y="13954"/>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26"/>
              <p:cNvSpPr/>
              <p:nvPr/>
            </p:nvSpPr>
            <p:spPr>
              <a:xfrm>
                <a:off x="4606639" y="2590250"/>
                <a:ext cx="711011" cy="456885"/>
              </a:xfrm>
              <a:custGeom>
                <a:rect b="b" l="l" r="r" t="t"/>
                <a:pathLst>
                  <a:path extrusionOk="0" h="15539" w="24182">
                    <a:moveTo>
                      <a:pt x="0" y="15538"/>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26"/>
              <p:cNvSpPr/>
              <p:nvPr/>
            </p:nvSpPr>
            <p:spPr>
              <a:xfrm>
                <a:off x="4606639" y="2654673"/>
                <a:ext cx="711011" cy="456533"/>
              </a:xfrm>
              <a:custGeom>
                <a:rect b="b" l="l" r="r" t="t"/>
                <a:pathLst>
                  <a:path extrusionOk="0" h="15527" w="24182">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26"/>
              <p:cNvSpPr/>
              <p:nvPr/>
            </p:nvSpPr>
            <p:spPr>
              <a:xfrm>
                <a:off x="4606639" y="2719096"/>
                <a:ext cx="711011" cy="456533"/>
              </a:xfrm>
              <a:custGeom>
                <a:rect b="b" l="l" r="r" t="t"/>
                <a:pathLst>
                  <a:path extrusionOk="0" h="15527" w="24182">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26"/>
              <p:cNvSpPr/>
              <p:nvPr/>
            </p:nvSpPr>
            <p:spPr>
              <a:xfrm>
                <a:off x="4606639" y="2833916"/>
                <a:ext cx="711011" cy="456533"/>
              </a:xfrm>
              <a:custGeom>
                <a:rect b="b" l="l" r="r" t="t"/>
                <a:pathLst>
                  <a:path extrusionOk="0" h="15527" w="24182">
                    <a:moveTo>
                      <a:pt x="0" y="15526"/>
                    </a:moveTo>
                    <a:lnTo>
                      <a:pt x="24182" y="1560"/>
                    </a:lnTo>
                    <a:lnTo>
                      <a:pt x="24182" y="1"/>
                    </a:lnTo>
                    <a:lnTo>
                      <a:pt x="0"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26"/>
              <p:cNvSpPr/>
              <p:nvPr/>
            </p:nvSpPr>
            <p:spPr>
              <a:xfrm>
                <a:off x="4606639" y="2898339"/>
                <a:ext cx="711011" cy="456533"/>
              </a:xfrm>
              <a:custGeom>
                <a:rect b="b" l="l" r="r" t="t"/>
                <a:pathLst>
                  <a:path extrusionOk="0" h="15527" w="24182">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26"/>
              <p:cNvSpPr/>
              <p:nvPr/>
            </p:nvSpPr>
            <p:spPr>
              <a:xfrm>
                <a:off x="4606639" y="2962762"/>
                <a:ext cx="711011" cy="456503"/>
              </a:xfrm>
              <a:custGeom>
                <a:rect b="b" l="l" r="r" t="t"/>
                <a:pathLst>
                  <a:path extrusionOk="0" h="15526" w="24182">
                    <a:moveTo>
                      <a:pt x="0" y="15526"/>
                    </a:moveTo>
                    <a:lnTo>
                      <a:pt x="24182" y="1560"/>
                    </a:lnTo>
                    <a:lnTo>
                      <a:pt x="24182" y="0"/>
                    </a:lnTo>
                    <a:lnTo>
                      <a:pt x="0" y="13954"/>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26"/>
              <p:cNvSpPr/>
              <p:nvPr/>
            </p:nvSpPr>
            <p:spPr>
              <a:xfrm>
                <a:off x="4606639" y="3026803"/>
                <a:ext cx="711011" cy="456885"/>
              </a:xfrm>
              <a:custGeom>
                <a:rect b="b" l="l" r="r" t="t"/>
                <a:pathLst>
                  <a:path extrusionOk="0" h="15539" w="24182">
                    <a:moveTo>
                      <a:pt x="0" y="15539"/>
                    </a:moveTo>
                    <a:lnTo>
                      <a:pt x="24182" y="1573"/>
                    </a:lnTo>
                    <a:lnTo>
                      <a:pt x="24182" y="1"/>
                    </a:lnTo>
                    <a:lnTo>
                      <a:pt x="0"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26"/>
              <p:cNvSpPr/>
              <p:nvPr/>
            </p:nvSpPr>
            <p:spPr>
              <a:xfrm>
                <a:off x="4606639" y="3091226"/>
                <a:ext cx="711011" cy="456533"/>
              </a:xfrm>
              <a:custGeom>
                <a:rect b="b" l="l" r="r" t="t"/>
                <a:pathLst>
                  <a:path extrusionOk="0" h="15527" w="24182">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26"/>
              <p:cNvSpPr/>
              <p:nvPr/>
            </p:nvSpPr>
            <p:spPr>
              <a:xfrm>
                <a:off x="4606639" y="3206046"/>
                <a:ext cx="711011" cy="456533"/>
              </a:xfrm>
              <a:custGeom>
                <a:rect b="b" l="l" r="r" t="t"/>
                <a:pathLst>
                  <a:path extrusionOk="0" h="15527" w="24182">
                    <a:moveTo>
                      <a:pt x="0" y="15527"/>
                    </a:moveTo>
                    <a:lnTo>
                      <a:pt x="24182" y="1573"/>
                    </a:lnTo>
                    <a:lnTo>
                      <a:pt x="24182" y="1"/>
                    </a:lnTo>
                    <a:lnTo>
                      <a:pt x="0"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26"/>
              <p:cNvSpPr/>
              <p:nvPr/>
            </p:nvSpPr>
            <p:spPr>
              <a:xfrm>
                <a:off x="4606639" y="3270469"/>
                <a:ext cx="711011" cy="456533"/>
              </a:xfrm>
              <a:custGeom>
                <a:rect b="b" l="l" r="r" t="t"/>
                <a:pathLst>
                  <a:path extrusionOk="0" h="15527" w="24182">
                    <a:moveTo>
                      <a:pt x="0" y="15526"/>
                    </a:moveTo>
                    <a:lnTo>
                      <a:pt x="24182" y="1560"/>
                    </a:lnTo>
                    <a:lnTo>
                      <a:pt x="24182" y="1"/>
                    </a:lnTo>
                    <a:lnTo>
                      <a:pt x="0"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26"/>
              <p:cNvSpPr/>
              <p:nvPr/>
            </p:nvSpPr>
            <p:spPr>
              <a:xfrm>
                <a:off x="4606639" y="3334892"/>
                <a:ext cx="711011" cy="456533"/>
              </a:xfrm>
              <a:custGeom>
                <a:rect b="b" l="l" r="r" t="t"/>
                <a:pathLst>
                  <a:path extrusionOk="0" h="15527" w="24182">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26"/>
              <p:cNvSpPr/>
              <p:nvPr/>
            </p:nvSpPr>
            <p:spPr>
              <a:xfrm>
                <a:off x="4606639" y="3399315"/>
                <a:ext cx="711011" cy="456503"/>
              </a:xfrm>
              <a:custGeom>
                <a:rect b="b" l="l" r="r" t="t"/>
                <a:pathLst>
                  <a:path extrusionOk="0" h="15526" w="24182">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26"/>
              <p:cNvSpPr/>
              <p:nvPr/>
            </p:nvSpPr>
            <p:spPr>
              <a:xfrm>
                <a:off x="4606639" y="3463385"/>
                <a:ext cx="711011" cy="456856"/>
              </a:xfrm>
              <a:custGeom>
                <a:rect b="b" l="l" r="r" t="t"/>
                <a:pathLst>
                  <a:path extrusionOk="0" h="15538" w="24182">
                    <a:moveTo>
                      <a:pt x="0" y="15538"/>
                    </a:moveTo>
                    <a:lnTo>
                      <a:pt x="24182" y="1572"/>
                    </a:lnTo>
                    <a:lnTo>
                      <a:pt x="24182" y="0"/>
                    </a:lnTo>
                    <a:lnTo>
                      <a:pt x="0"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65" name="Google Shape;665;p26"/>
              <p:cNvGrpSpPr/>
              <p:nvPr/>
            </p:nvGrpSpPr>
            <p:grpSpPr>
              <a:xfrm>
                <a:off x="3478424" y="1308364"/>
                <a:ext cx="2180470" cy="1878295"/>
                <a:chOff x="5553063" y="1487604"/>
                <a:chExt cx="1981525" cy="1707075"/>
              </a:xfrm>
            </p:grpSpPr>
            <p:sp>
              <p:nvSpPr>
                <p:cNvPr id="666" name="Google Shape;666;p26"/>
                <p:cNvSpPr/>
                <p:nvPr/>
              </p:nvSpPr>
              <p:spPr>
                <a:xfrm>
                  <a:off x="5563488" y="2071829"/>
                  <a:ext cx="1960975" cy="1122850"/>
                </a:xfrm>
                <a:custGeom>
                  <a:rect b="b" l="l" r="r" t="t"/>
                  <a:pathLst>
                    <a:path extrusionOk="0" h="44914" w="78439">
                      <a:moveTo>
                        <a:pt x="12" y="1"/>
                      </a:moveTo>
                      <a:cubicBezTo>
                        <a:pt x="12" y="72"/>
                        <a:pt x="12" y="132"/>
                        <a:pt x="12" y="191"/>
                      </a:cubicBezTo>
                      <a:cubicBezTo>
                        <a:pt x="12" y="263"/>
                        <a:pt x="12" y="322"/>
                        <a:pt x="12" y="394"/>
                      </a:cubicBezTo>
                      <a:cubicBezTo>
                        <a:pt x="12" y="453"/>
                        <a:pt x="12" y="525"/>
                        <a:pt x="12" y="584"/>
                      </a:cubicBezTo>
                      <a:cubicBezTo>
                        <a:pt x="12" y="656"/>
                        <a:pt x="12" y="715"/>
                        <a:pt x="12" y="775"/>
                      </a:cubicBezTo>
                      <a:cubicBezTo>
                        <a:pt x="12" y="846"/>
                        <a:pt x="12" y="906"/>
                        <a:pt x="12" y="977"/>
                      </a:cubicBezTo>
                      <a:cubicBezTo>
                        <a:pt x="12" y="1037"/>
                        <a:pt x="12" y="1108"/>
                        <a:pt x="12" y="1167"/>
                      </a:cubicBezTo>
                      <a:cubicBezTo>
                        <a:pt x="12" y="1239"/>
                        <a:pt x="12" y="1298"/>
                        <a:pt x="12" y="1358"/>
                      </a:cubicBezTo>
                      <a:cubicBezTo>
                        <a:pt x="12" y="1429"/>
                        <a:pt x="12" y="1489"/>
                        <a:pt x="12" y="1560"/>
                      </a:cubicBezTo>
                      <a:cubicBezTo>
                        <a:pt x="12" y="1620"/>
                        <a:pt x="12" y="1691"/>
                        <a:pt x="12" y="1751"/>
                      </a:cubicBezTo>
                      <a:cubicBezTo>
                        <a:pt x="12" y="1822"/>
                        <a:pt x="12" y="1882"/>
                        <a:pt x="12" y="1941"/>
                      </a:cubicBezTo>
                      <a:cubicBezTo>
                        <a:pt x="12" y="2013"/>
                        <a:pt x="12" y="2072"/>
                        <a:pt x="12" y="2144"/>
                      </a:cubicBezTo>
                      <a:cubicBezTo>
                        <a:pt x="12" y="2203"/>
                        <a:pt x="12" y="2275"/>
                        <a:pt x="12" y="2334"/>
                      </a:cubicBezTo>
                      <a:cubicBezTo>
                        <a:pt x="12" y="2406"/>
                        <a:pt x="12" y="2465"/>
                        <a:pt x="12" y="2525"/>
                      </a:cubicBezTo>
                      <a:cubicBezTo>
                        <a:pt x="12" y="2596"/>
                        <a:pt x="12" y="2656"/>
                        <a:pt x="12" y="2727"/>
                      </a:cubicBezTo>
                      <a:cubicBezTo>
                        <a:pt x="12" y="2787"/>
                        <a:pt x="12" y="2858"/>
                        <a:pt x="12" y="2918"/>
                      </a:cubicBezTo>
                      <a:cubicBezTo>
                        <a:pt x="12" y="2989"/>
                        <a:pt x="12" y="3049"/>
                        <a:pt x="12" y="3108"/>
                      </a:cubicBezTo>
                      <a:cubicBezTo>
                        <a:pt x="12" y="3180"/>
                        <a:pt x="12" y="3239"/>
                        <a:pt x="12" y="3311"/>
                      </a:cubicBezTo>
                      <a:cubicBezTo>
                        <a:pt x="12" y="3370"/>
                        <a:pt x="12" y="3442"/>
                        <a:pt x="12" y="3501"/>
                      </a:cubicBezTo>
                      <a:cubicBezTo>
                        <a:pt x="12" y="3573"/>
                        <a:pt x="12" y="3632"/>
                        <a:pt x="12" y="3692"/>
                      </a:cubicBezTo>
                      <a:cubicBezTo>
                        <a:pt x="12" y="3763"/>
                        <a:pt x="12" y="3823"/>
                        <a:pt x="12" y="3894"/>
                      </a:cubicBezTo>
                      <a:cubicBezTo>
                        <a:pt x="12" y="3954"/>
                        <a:pt x="12" y="4025"/>
                        <a:pt x="12" y="4085"/>
                      </a:cubicBezTo>
                      <a:cubicBezTo>
                        <a:pt x="12" y="4156"/>
                        <a:pt x="12" y="4215"/>
                        <a:pt x="12" y="4275"/>
                      </a:cubicBezTo>
                      <a:cubicBezTo>
                        <a:pt x="12" y="4346"/>
                        <a:pt x="12" y="4406"/>
                        <a:pt x="12" y="4477"/>
                      </a:cubicBezTo>
                      <a:cubicBezTo>
                        <a:pt x="12" y="4537"/>
                        <a:pt x="12" y="4608"/>
                        <a:pt x="12" y="4668"/>
                      </a:cubicBezTo>
                      <a:cubicBezTo>
                        <a:pt x="12" y="4739"/>
                        <a:pt x="12" y="4799"/>
                        <a:pt x="12" y="4858"/>
                      </a:cubicBezTo>
                      <a:cubicBezTo>
                        <a:pt x="12" y="4930"/>
                        <a:pt x="12" y="4989"/>
                        <a:pt x="12" y="5061"/>
                      </a:cubicBezTo>
                      <a:cubicBezTo>
                        <a:pt x="12" y="5120"/>
                        <a:pt x="12" y="5192"/>
                        <a:pt x="12" y="5251"/>
                      </a:cubicBezTo>
                      <a:cubicBezTo>
                        <a:pt x="12" y="5323"/>
                        <a:pt x="12" y="5382"/>
                        <a:pt x="12" y="5442"/>
                      </a:cubicBezTo>
                      <a:cubicBezTo>
                        <a:pt x="12" y="5513"/>
                        <a:pt x="12" y="5573"/>
                        <a:pt x="12" y="5644"/>
                      </a:cubicBezTo>
                      <a:cubicBezTo>
                        <a:pt x="12" y="5704"/>
                        <a:pt x="12" y="5775"/>
                        <a:pt x="12" y="5835"/>
                      </a:cubicBezTo>
                      <a:cubicBezTo>
                        <a:pt x="12" y="5906"/>
                        <a:pt x="12" y="5966"/>
                        <a:pt x="12" y="6025"/>
                      </a:cubicBezTo>
                      <a:cubicBezTo>
                        <a:pt x="12" y="6097"/>
                        <a:pt x="12" y="6156"/>
                        <a:pt x="12" y="6228"/>
                      </a:cubicBezTo>
                      <a:cubicBezTo>
                        <a:pt x="12" y="6287"/>
                        <a:pt x="12" y="6359"/>
                        <a:pt x="12" y="6418"/>
                      </a:cubicBezTo>
                      <a:cubicBezTo>
                        <a:pt x="12" y="6490"/>
                        <a:pt x="12" y="6549"/>
                        <a:pt x="12" y="6609"/>
                      </a:cubicBezTo>
                      <a:cubicBezTo>
                        <a:pt x="12" y="6680"/>
                        <a:pt x="12" y="6740"/>
                        <a:pt x="12" y="6811"/>
                      </a:cubicBezTo>
                      <a:cubicBezTo>
                        <a:pt x="12" y="6871"/>
                        <a:pt x="12" y="6942"/>
                        <a:pt x="12" y="7002"/>
                      </a:cubicBezTo>
                      <a:cubicBezTo>
                        <a:pt x="12" y="7073"/>
                        <a:pt x="12" y="7132"/>
                        <a:pt x="12" y="7192"/>
                      </a:cubicBezTo>
                      <a:cubicBezTo>
                        <a:pt x="12" y="7263"/>
                        <a:pt x="12" y="7323"/>
                        <a:pt x="12" y="7394"/>
                      </a:cubicBezTo>
                      <a:cubicBezTo>
                        <a:pt x="12" y="7454"/>
                        <a:pt x="12" y="7525"/>
                        <a:pt x="12" y="7585"/>
                      </a:cubicBezTo>
                      <a:cubicBezTo>
                        <a:pt x="12" y="7656"/>
                        <a:pt x="12" y="7716"/>
                        <a:pt x="12" y="7775"/>
                      </a:cubicBezTo>
                      <a:cubicBezTo>
                        <a:pt x="12" y="7847"/>
                        <a:pt x="12" y="7906"/>
                        <a:pt x="12" y="7978"/>
                      </a:cubicBezTo>
                      <a:cubicBezTo>
                        <a:pt x="12" y="8037"/>
                        <a:pt x="12" y="8109"/>
                        <a:pt x="12" y="8168"/>
                      </a:cubicBezTo>
                      <a:cubicBezTo>
                        <a:pt x="12" y="8228"/>
                        <a:pt x="12" y="8299"/>
                        <a:pt x="12" y="8359"/>
                      </a:cubicBezTo>
                      <a:cubicBezTo>
                        <a:pt x="12" y="8430"/>
                        <a:pt x="12" y="8490"/>
                        <a:pt x="12" y="8561"/>
                      </a:cubicBezTo>
                      <a:cubicBezTo>
                        <a:pt x="12" y="8621"/>
                        <a:pt x="12" y="8692"/>
                        <a:pt x="12" y="8752"/>
                      </a:cubicBezTo>
                      <a:cubicBezTo>
                        <a:pt x="12" y="8811"/>
                        <a:pt x="12" y="8883"/>
                        <a:pt x="12" y="8942"/>
                      </a:cubicBezTo>
                      <a:cubicBezTo>
                        <a:pt x="12" y="9014"/>
                        <a:pt x="12" y="9073"/>
                        <a:pt x="12" y="9145"/>
                      </a:cubicBezTo>
                      <a:cubicBezTo>
                        <a:pt x="12" y="9204"/>
                        <a:pt x="12" y="9276"/>
                        <a:pt x="12" y="9335"/>
                      </a:cubicBezTo>
                      <a:cubicBezTo>
                        <a:pt x="12" y="9395"/>
                        <a:pt x="12" y="9466"/>
                        <a:pt x="12" y="9526"/>
                      </a:cubicBezTo>
                      <a:cubicBezTo>
                        <a:pt x="12" y="9597"/>
                        <a:pt x="12" y="9657"/>
                        <a:pt x="12" y="9728"/>
                      </a:cubicBezTo>
                      <a:cubicBezTo>
                        <a:pt x="12" y="9788"/>
                        <a:pt x="12" y="9859"/>
                        <a:pt x="12" y="9919"/>
                      </a:cubicBezTo>
                      <a:cubicBezTo>
                        <a:pt x="12" y="9978"/>
                        <a:pt x="12" y="10050"/>
                        <a:pt x="12" y="10109"/>
                      </a:cubicBezTo>
                      <a:cubicBezTo>
                        <a:pt x="12" y="10180"/>
                        <a:pt x="12" y="10240"/>
                        <a:pt x="12" y="10311"/>
                      </a:cubicBezTo>
                      <a:cubicBezTo>
                        <a:pt x="12" y="10371"/>
                        <a:pt x="12" y="10442"/>
                        <a:pt x="12" y="10502"/>
                      </a:cubicBezTo>
                      <a:cubicBezTo>
                        <a:pt x="12" y="10561"/>
                        <a:pt x="12" y="10633"/>
                        <a:pt x="12" y="10692"/>
                      </a:cubicBezTo>
                      <a:cubicBezTo>
                        <a:pt x="12" y="10764"/>
                        <a:pt x="12" y="10823"/>
                        <a:pt x="12" y="10895"/>
                      </a:cubicBezTo>
                      <a:cubicBezTo>
                        <a:pt x="12" y="10954"/>
                        <a:pt x="12" y="11026"/>
                        <a:pt x="12" y="11085"/>
                      </a:cubicBezTo>
                      <a:cubicBezTo>
                        <a:pt x="12" y="11145"/>
                        <a:pt x="12" y="11216"/>
                        <a:pt x="12" y="11276"/>
                      </a:cubicBezTo>
                      <a:cubicBezTo>
                        <a:pt x="12" y="11347"/>
                        <a:pt x="12" y="11407"/>
                        <a:pt x="12" y="11478"/>
                      </a:cubicBezTo>
                      <a:cubicBezTo>
                        <a:pt x="12" y="11538"/>
                        <a:pt x="12" y="11609"/>
                        <a:pt x="12" y="11669"/>
                      </a:cubicBezTo>
                      <a:cubicBezTo>
                        <a:pt x="12" y="11728"/>
                        <a:pt x="12" y="11800"/>
                        <a:pt x="12" y="11859"/>
                      </a:cubicBezTo>
                      <a:cubicBezTo>
                        <a:pt x="12" y="11931"/>
                        <a:pt x="12" y="11990"/>
                        <a:pt x="12" y="12062"/>
                      </a:cubicBezTo>
                      <a:cubicBezTo>
                        <a:pt x="12" y="12121"/>
                        <a:pt x="12" y="12193"/>
                        <a:pt x="12" y="12252"/>
                      </a:cubicBezTo>
                      <a:cubicBezTo>
                        <a:pt x="12" y="12312"/>
                        <a:pt x="12" y="12383"/>
                        <a:pt x="12" y="12443"/>
                      </a:cubicBezTo>
                      <a:cubicBezTo>
                        <a:pt x="12" y="12514"/>
                        <a:pt x="12" y="12574"/>
                        <a:pt x="12" y="12645"/>
                      </a:cubicBezTo>
                      <a:cubicBezTo>
                        <a:pt x="12" y="12705"/>
                        <a:pt x="12" y="12776"/>
                        <a:pt x="12" y="12836"/>
                      </a:cubicBezTo>
                      <a:cubicBezTo>
                        <a:pt x="12" y="12895"/>
                        <a:pt x="12" y="12967"/>
                        <a:pt x="12" y="13026"/>
                      </a:cubicBezTo>
                      <a:cubicBezTo>
                        <a:pt x="12" y="13098"/>
                        <a:pt x="12" y="13157"/>
                        <a:pt x="12" y="13228"/>
                      </a:cubicBezTo>
                      <a:cubicBezTo>
                        <a:pt x="12" y="13288"/>
                        <a:pt x="12" y="13359"/>
                        <a:pt x="12" y="13419"/>
                      </a:cubicBezTo>
                      <a:cubicBezTo>
                        <a:pt x="12" y="13479"/>
                        <a:pt x="12" y="13550"/>
                        <a:pt x="12" y="13609"/>
                      </a:cubicBezTo>
                      <a:cubicBezTo>
                        <a:pt x="12" y="13681"/>
                        <a:pt x="12" y="13740"/>
                        <a:pt x="12" y="13812"/>
                      </a:cubicBezTo>
                      <a:cubicBezTo>
                        <a:pt x="12" y="13871"/>
                        <a:pt x="12" y="13943"/>
                        <a:pt x="12" y="14002"/>
                      </a:cubicBezTo>
                      <a:cubicBezTo>
                        <a:pt x="12" y="14062"/>
                        <a:pt x="12" y="14133"/>
                        <a:pt x="12" y="14193"/>
                      </a:cubicBezTo>
                      <a:cubicBezTo>
                        <a:pt x="12" y="14264"/>
                        <a:pt x="12" y="14324"/>
                        <a:pt x="12" y="14395"/>
                      </a:cubicBezTo>
                      <a:cubicBezTo>
                        <a:pt x="12" y="14455"/>
                        <a:pt x="12" y="14526"/>
                        <a:pt x="12" y="14586"/>
                      </a:cubicBezTo>
                      <a:cubicBezTo>
                        <a:pt x="12" y="14645"/>
                        <a:pt x="12" y="14717"/>
                        <a:pt x="12" y="14776"/>
                      </a:cubicBezTo>
                      <a:cubicBezTo>
                        <a:pt x="12" y="14848"/>
                        <a:pt x="12" y="14907"/>
                        <a:pt x="12" y="14979"/>
                      </a:cubicBezTo>
                      <a:cubicBezTo>
                        <a:pt x="12" y="15038"/>
                        <a:pt x="12" y="15110"/>
                        <a:pt x="12" y="15169"/>
                      </a:cubicBezTo>
                      <a:cubicBezTo>
                        <a:pt x="12" y="15229"/>
                        <a:pt x="12" y="15300"/>
                        <a:pt x="12" y="15360"/>
                      </a:cubicBezTo>
                      <a:cubicBezTo>
                        <a:pt x="12" y="15431"/>
                        <a:pt x="12" y="15491"/>
                        <a:pt x="12" y="15562"/>
                      </a:cubicBezTo>
                      <a:cubicBezTo>
                        <a:pt x="12" y="15622"/>
                        <a:pt x="12" y="15693"/>
                        <a:pt x="12" y="15753"/>
                      </a:cubicBezTo>
                      <a:cubicBezTo>
                        <a:pt x="12" y="15812"/>
                        <a:pt x="12" y="15884"/>
                        <a:pt x="12" y="15943"/>
                      </a:cubicBezTo>
                      <a:cubicBezTo>
                        <a:pt x="12" y="16015"/>
                        <a:pt x="12" y="16074"/>
                        <a:pt x="12" y="16146"/>
                      </a:cubicBezTo>
                      <a:cubicBezTo>
                        <a:pt x="12" y="16205"/>
                        <a:pt x="12" y="16276"/>
                        <a:pt x="12" y="16336"/>
                      </a:cubicBezTo>
                      <a:cubicBezTo>
                        <a:pt x="12" y="16396"/>
                        <a:pt x="12" y="16467"/>
                        <a:pt x="12" y="16527"/>
                      </a:cubicBezTo>
                      <a:cubicBezTo>
                        <a:pt x="12" y="16598"/>
                        <a:pt x="12" y="16657"/>
                        <a:pt x="12" y="16729"/>
                      </a:cubicBezTo>
                      <a:cubicBezTo>
                        <a:pt x="12" y="16788"/>
                        <a:pt x="12" y="16860"/>
                        <a:pt x="12" y="16919"/>
                      </a:cubicBezTo>
                      <a:cubicBezTo>
                        <a:pt x="12" y="16979"/>
                        <a:pt x="12" y="17050"/>
                        <a:pt x="12" y="17110"/>
                      </a:cubicBezTo>
                      <a:cubicBezTo>
                        <a:pt x="12" y="17181"/>
                        <a:pt x="12" y="17241"/>
                        <a:pt x="12" y="17312"/>
                      </a:cubicBezTo>
                      <a:cubicBezTo>
                        <a:pt x="12" y="17372"/>
                        <a:pt x="12" y="17443"/>
                        <a:pt x="12" y="17503"/>
                      </a:cubicBezTo>
                      <a:cubicBezTo>
                        <a:pt x="12" y="17562"/>
                        <a:pt x="12" y="17634"/>
                        <a:pt x="12" y="17693"/>
                      </a:cubicBezTo>
                      <a:cubicBezTo>
                        <a:pt x="12" y="17765"/>
                        <a:pt x="12" y="17824"/>
                        <a:pt x="12" y="17896"/>
                      </a:cubicBezTo>
                      <a:cubicBezTo>
                        <a:pt x="12" y="17955"/>
                        <a:pt x="12" y="18015"/>
                        <a:pt x="12" y="18086"/>
                      </a:cubicBezTo>
                      <a:cubicBezTo>
                        <a:pt x="12" y="18146"/>
                        <a:pt x="12" y="18217"/>
                        <a:pt x="12" y="18277"/>
                      </a:cubicBezTo>
                      <a:cubicBezTo>
                        <a:pt x="12" y="18348"/>
                        <a:pt x="12" y="18408"/>
                        <a:pt x="12" y="18479"/>
                      </a:cubicBezTo>
                      <a:cubicBezTo>
                        <a:pt x="12" y="18539"/>
                        <a:pt x="12" y="18598"/>
                        <a:pt x="12" y="18670"/>
                      </a:cubicBezTo>
                      <a:cubicBezTo>
                        <a:pt x="12" y="18729"/>
                        <a:pt x="12" y="18801"/>
                        <a:pt x="12" y="18860"/>
                      </a:cubicBezTo>
                      <a:cubicBezTo>
                        <a:pt x="12" y="18932"/>
                        <a:pt x="12" y="18991"/>
                        <a:pt x="12" y="19063"/>
                      </a:cubicBezTo>
                      <a:cubicBezTo>
                        <a:pt x="12" y="19122"/>
                        <a:pt x="12" y="19182"/>
                        <a:pt x="12" y="19253"/>
                      </a:cubicBezTo>
                      <a:cubicBezTo>
                        <a:pt x="12" y="19313"/>
                        <a:pt x="12" y="19384"/>
                        <a:pt x="12" y="19444"/>
                      </a:cubicBezTo>
                      <a:cubicBezTo>
                        <a:pt x="12" y="19515"/>
                        <a:pt x="12" y="19575"/>
                        <a:pt x="12" y="19646"/>
                      </a:cubicBezTo>
                      <a:cubicBezTo>
                        <a:pt x="12" y="19705"/>
                        <a:pt x="12" y="19765"/>
                        <a:pt x="12" y="19836"/>
                      </a:cubicBezTo>
                      <a:cubicBezTo>
                        <a:pt x="12" y="19896"/>
                        <a:pt x="12" y="19967"/>
                        <a:pt x="12" y="20027"/>
                      </a:cubicBezTo>
                      <a:cubicBezTo>
                        <a:pt x="12" y="20098"/>
                        <a:pt x="12" y="20158"/>
                        <a:pt x="12" y="20229"/>
                      </a:cubicBezTo>
                      <a:cubicBezTo>
                        <a:pt x="12" y="20289"/>
                        <a:pt x="12" y="20348"/>
                        <a:pt x="12" y="20420"/>
                      </a:cubicBezTo>
                      <a:cubicBezTo>
                        <a:pt x="12" y="20479"/>
                        <a:pt x="12" y="20551"/>
                        <a:pt x="12" y="20610"/>
                      </a:cubicBezTo>
                      <a:cubicBezTo>
                        <a:pt x="12" y="20682"/>
                        <a:pt x="12" y="20741"/>
                        <a:pt x="12" y="20813"/>
                      </a:cubicBezTo>
                      <a:cubicBezTo>
                        <a:pt x="12" y="20872"/>
                        <a:pt x="12" y="20932"/>
                        <a:pt x="12" y="21003"/>
                      </a:cubicBezTo>
                      <a:cubicBezTo>
                        <a:pt x="12" y="21063"/>
                        <a:pt x="12" y="21134"/>
                        <a:pt x="12" y="21194"/>
                      </a:cubicBezTo>
                      <a:cubicBezTo>
                        <a:pt x="12" y="21265"/>
                        <a:pt x="12" y="21325"/>
                        <a:pt x="12" y="21396"/>
                      </a:cubicBezTo>
                      <a:cubicBezTo>
                        <a:pt x="12" y="21456"/>
                        <a:pt x="12" y="21515"/>
                        <a:pt x="12" y="21587"/>
                      </a:cubicBezTo>
                      <a:cubicBezTo>
                        <a:pt x="0" y="22515"/>
                        <a:pt x="500" y="23373"/>
                        <a:pt x="1310" y="23837"/>
                      </a:cubicBezTo>
                      <a:lnTo>
                        <a:pt x="36612" y="44208"/>
                      </a:lnTo>
                      <a:cubicBezTo>
                        <a:pt x="37416" y="44679"/>
                        <a:pt x="38315" y="44914"/>
                        <a:pt x="39215" y="44914"/>
                      </a:cubicBezTo>
                      <a:cubicBezTo>
                        <a:pt x="40115" y="44914"/>
                        <a:pt x="41017" y="44679"/>
                        <a:pt x="41827" y="44208"/>
                      </a:cubicBezTo>
                      <a:lnTo>
                        <a:pt x="77129" y="23837"/>
                      </a:lnTo>
                      <a:cubicBezTo>
                        <a:pt x="77939" y="23373"/>
                        <a:pt x="78439" y="22515"/>
                        <a:pt x="78427" y="21587"/>
                      </a:cubicBezTo>
                      <a:lnTo>
                        <a:pt x="78427" y="21384"/>
                      </a:lnTo>
                      <a:lnTo>
                        <a:pt x="78427" y="21194"/>
                      </a:lnTo>
                      <a:lnTo>
                        <a:pt x="78427" y="21003"/>
                      </a:lnTo>
                      <a:lnTo>
                        <a:pt x="78427" y="20801"/>
                      </a:lnTo>
                      <a:lnTo>
                        <a:pt x="78427" y="20610"/>
                      </a:lnTo>
                      <a:lnTo>
                        <a:pt x="78427" y="20420"/>
                      </a:lnTo>
                      <a:lnTo>
                        <a:pt x="78427" y="20217"/>
                      </a:lnTo>
                      <a:lnTo>
                        <a:pt x="78427" y="20027"/>
                      </a:lnTo>
                      <a:lnTo>
                        <a:pt x="78427" y="19836"/>
                      </a:lnTo>
                      <a:lnTo>
                        <a:pt x="78427" y="19634"/>
                      </a:lnTo>
                      <a:lnTo>
                        <a:pt x="78427" y="19444"/>
                      </a:lnTo>
                      <a:lnTo>
                        <a:pt x="78427" y="19253"/>
                      </a:lnTo>
                      <a:lnTo>
                        <a:pt x="78427" y="19051"/>
                      </a:lnTo>
                      <a:lnTo>
                        <a:pt x="78427" y="18860"/>
                      </a:lnTo>
                      <a:lnTo>
                        <a:pt x="78427" y="18670"/>
                      </a:lnTo>
                      <a:lnTo>
                        <a:pt x="78427" y="18467"/>
                      </a:lnTo>
                      <a:lnTo>
                        <a:pt x="78427" y="18277"/>
                      </a:lnTo>
                      <a:lnTo>
                        <a:pt x="78427" y="18086"/>
                      </a:lnTo>
                      <a:lnTo>
                        <a:pt x="78427" y="17884"/>
                      </a:lnTo>
                      <a:lnTo>
                        <a:pt x="78427" y="17693"/>
                      </a:lnTo>
                      <a:lnTo>
                        <a:pt x="78427" y="17503"/>
                      </a:lnTo>
                      <a:lnTo>
                        <a:pt x="78427" y="17300"/>
                      </a:lnTo>
                      <a:lnTo>
                        <a:pt x="78427" y="17110"/>
                      </a:lnTo>
                      <a:lnTo>
                        <a:pt x="78427" y="16919"/>
                      </a:lnTo>
                      <a:lnTo>
                        <a:pt x="78427" y="16717"/>
                      </a:lnTo>
                      <a:lnTo>
                        <a:pt x="78427" y="16527"/>
                      </a:lnTo>
                      <a:lnTo>
                        <a:pt x="78427" y="16336"/>
                      </a:lnTo>
                      <a:lnTo>
                        <a:pt x="78427" y="16146"/>
                      </a:lnTo>
                      <a:lnTo>
                        <a:pt x="78427" y="15943"/>
                      </a:lnTo>
                      <a:lnTo>
                        <a:pt x="78427" y="15753"/>
                      </a:lnTo>
                      <a:lnTo>
                        <a:pt x="78427" y="15562"/>
                      </a:lnTo>
                      <a:lnTo>
                        <a:pt x="78427" y="15360"/>
                      </a:lnTo>
                      <a:lnTo>
                        <a:pt x="78427" y="15169"/>
                      </a:lnTo>
                      <a:lnTo>
                        <a:pt x="78427" y="14979"/>
                      </a:lnTo>
                      <a:lnTo>
                        <a:pt x="78427" y="14776"/>
                      </a:lnTo>
                      <a:lnTo>
                        <a:pt x="78427" y="14586"/>
                      </a:lnTo>
                      <a:lnTo>
                        <a:pt x="78427" y="14395"/>
                      </a:lnTo>
                      <a:lnTo>
                        <a:pt x="78427" y="14193"/>
                      </a:lnTo>
                      <a:lnTo>
                        <a:pt x="78427" y="14002"/>
                      </a:lnTo>
                      <a:lnTo>
                        <a:pt x="78427" y="13812"/>
                      </a:lnTo>
                      <a:lnTo>
                        <a:pt x="78427" y="13609"/>
                      </a:lnTo>
                      <a:lnTo>
                        <a:pt x="78427" y="13419"/>
                      </a:lnTo>
                      <a:lnTo>
                        <a:pt x="78427" y="13228"/>
                      </a:lnTo>
                      <a:lnTo>
                        <a:pt x="78427" y="13026"/>
                      </a:lnTo>
                      <a:lnTo>
                        <a:pt x="78427" y="12836"/>
                      </a:lnTo>
                      <a:lnTo>
                        <a:pt x="78427" y="12645"/>
                      </a:lnTo>
                      <a:lnTo>
                        <a:pt x="78427" y="12443"/>
                      </a:lnTo>
                      <a:lnTo>
                        <a:pt x="78427" y="12252"/>
                      </a:lnTo>
                      <a:lnTo>
                        <a:pt x="78427" y="12062"/>
                      </a:lnTo>
                      <a:lnTo>
                        <a:pt x="78427" y="11859"/>
                      </a:lnTo>
                      <a:lnTo>
                        <a:pt x="78427" y="11669"/>
                      </a:lnTo>
                      <a:lnTo>
                        <a:pt x="78427" y="11478"/>
                      </a:lnTo>
                      <a:lnTo>
                        <a:pt x="78427" y="11276"/>
                      </a:lnTo>
                      <a:lnTo>
                        <a:pt x="78427" y="11085"/>
                      </a:lnTo>
                      <a:lnTo>
                        <a:pt x="78427" y="10895"/>
                      </a:lnTo>
                      <a:lnTo>
                        <a:pt x="78427" y="10692"/>
                      </a:lnTo>
                      <a:lnTo>
                        <a:pt x="78427" y="10502"/>
                      </a:lnTo>
                      <a:lnTo>
                        <a:pt x="78427" y="10311"/>
                      </a:lnTo>
                      <a:lnTo>
                        <a:pt x="78427" y="10109"/>
                      </a:lnTo>
                      <a:lnTo>
                        <a:pt x="78427" y="9919"/>
                      </a:lnTo>
                      <a:lnTo>
                        <a:pt x="78427" y="9728"/>
                      </a:lnTo>
                      <a:lnTo>
                        <a:pt x="78427" y="9526"/>
                      </a:lnTo>
                      <a:lnTo>
                        <a:pt x="78427" y="9335"/>
                      </a:lnTo>
                      <a:lnTo>
                        <a:pt x="78427" y="9145"/>
                      </a:lnTo>
                      <a:lnTo>
                        <a:pt x="78427" y="8942"/>
                      </a:lnTo>
                      <a:lnTo>
                        <a:pt x="78427" y="8752"/>
                      </a:lnTo>
                      <a:lnTo>
                        <a:pt x="78427" y="8561"/>
                      </a:lnTo>
                      <a:lnTo>
                        <a:pt x="78427" y="8359"/>
                      </a:lnTo>
                      <a:lnTo>
                        <a:pt x="78427" y="8168"/>
                      </a:lnTo>
                      <a:lnTo>
                        <a:pt x="78427" y="7978"/>
                      </a:lnTo>
                      <a:lnTo>
                        <a:pt x="78427" y="7775"/>
                      </a:lnTo>
                      <a:lnTo>
                        <a:pt x="78427" y="7585"/>
                      </a:lnTo>
                      <a:lnTo>
                        <a:pt x="78427" y="7394"/>
                      </a:lnTo>
                      <a:lnTo>
                        <a:pt x="78427" y="7192"/>
                      </a:lnTo>
                      <a:lnTo>
                        <a:pt x="78427" y="7002"/>
                      </a:lnTo>
                      <a:lnTo>
                        <a:pt x="78427" y="6811"/>
                      </a:lnTo>
                      <a:lnTo>
                        <a:pt x="78427" y="6609"/>
                      </a:lnTo>
                      <a:lnTo>
                        <a:pt x="78427" y="6418"/>
                      </a:lnTo>
                      <a:lnTo>
                        <a:pt x="78427" y="6228"/>
                      </a:lnTo>
                      <a:lnTo>
                        <a:pt x="78427" y="6025"/>
                      </a:lnTo>
                      <a:lnTo>
                        <a:pt x="78427" y="5835"/>
                      </a:lnTo>
                      <a:lnTo>
                        <a:pt x="78427" y="5644"/>
                      </a:lnTo>
                      <a:lnTo>
                        <a:pt x="78427" y="5442"/>
                      </a:lnTo>
                      <a:lnTo>
                        <a:pt x="78427" y="5251"/>
                      </a:lnTo>
                      <a:lnTo>
                        <a:pt x="78427" y="5061"/>
                      </a:lnTo>
                      <a:lnTo>
                        <a:pt x="78427" y="4858"/>
                      </a:lnTo>
                      <a:lnTo>
                        <a:pt x="78427" y="4668"/>
                      </a:lnTo>
                      <a:lnTo>
                        <a:pt x="78427" y="4477"/>
                      </a:lnTo>
                      <a:lnTo>
                        <a:pt x="78427" y="4275"/>
                      </a:lnTo>
                      <a:lnTo>
                        <a:pt x="78427" y="4085"/>
                      </a:lnTo>
                      <a:lnTo>
                        <a:pt x="78427" y="3894"/>
                      </a:lnTo>
                      <a:lnTo>
                        <a:pt x="78427" y="3692"/>
                      </a:lnTo>
                      <a:lnTo>
                        <a:pt x="78427" y="3501"/>
                      </a:lnTo>
                      <a:lnTo>
                        <a:pt x="78427" y="3311"/>
                      </a:lnTo>
                      <a:lnTo>
                        <a:pt x="78427" y="3108"/>
                      </a:lnTo>
                      <a:lnTo>
                        <a:pt x="78427" y="2918"/>
                      </a:lnTo>
                      <a:lnTo>
                        <a:pt x="78427" y="2727"/>
                      </a:lnTo>
                      <a:lnTo>
                        <a:pt x="78427" y="2525"/>
                      </a:lnTo>
                      <a:lnTo>
                        <a:pt x="78427" y="2334"/>
                      </a:lnTo>
                      <a:lnTo>
                        <a:pt x="78427" y="2144"/>
                      </a:lnTo>
                      <a:lnTo>
                        <a:pt x="78427" y="1941"/>
                      </a:lnTo>
                      <a:lnTo>
                        <a:pt x="78427" y="1751"/>
                      </a:lnTo>
                      <a:lnTo>
                        <a:pt x="78427" y="1560"/>
                      </a:lnTo>
                      <a:lnTo>
                        <a:pt x="78427" y="1358"/>
                      </a:lnTo>
                      <a:lnTo>
                        <a:pt x="78427" y="1167"/>
                      </a:lnTo>
                      <a:lnTo>
                        <a:pt x="78427" y="977"/>
                      </a:lnTo>
                      <a:lnTo>
                        <a:pt x="78427" y="775"/>
                      </a:lnTo>
                      <a:lnTo>
                        <a:pt x="78427" y="584"/>
                      </a:lnTo>
                      <a:lnTo>
                        <a:pt x="78427" y="394"/>
                      </a:lnTo>
                      <a:lnTo>
                        <a:pt x="78427" y="191"/>
                      </a:lnTo>
                      <a:lnTo>
                        <a:pt x="78427" y="1"/>
                      </a:lnTo>
                      <a:lnTo>
                        <a:pt x="78212" y="1"/>
                      </a:lnTo>
                      <a:cubicBezTo>
                        <a:pt x="78224" y="858"/>
                        <a:pt x="77760" y="1644"/>
                        <a:pt x="77022" y="2072"/>
                      </a:cubicBezTo>
                      <a:lnTo>
                        <a:pt x="41720" y="22444"/>
                      </a:lnTo>
                      <a:cubicBezTo>
                        <a:pt x="40946" y="22890"/>
                        <a:pt x="40083" y="23114"/>
                        <a:pt x="39218" y="23114"/>
                      </a:cubicBezTo>
                      <a:cubicBezTo>
                        <a:pt x="38353" y="23114"/>
                        <a:pt x="37487" y="22890"/>
                        <a:pt x="36707" y="22444"/>
                      </a:cubicBezTo>
                      <a:lnTo>
                        <a:pt x="1417" y="2072"/>
                      </a:lnTo>
                      <a:cubicBezTo>
                        <a:pt x="667" y="1644"/>
                        <a:pt x="215" y="858"/>
                        <a:pt x="226" y="1"/>
                      </a:cubicBezTo>
                      <a:close/>
                    </a:path>
                  </a:pathLst>
                </a:custGeom>
                <a:gradFill>
                  <a:gsLst>
                    <a:gs pos="0">
                      <a:srgbClr val="A0FDF1">
                        <a:alpha val="41568"/>
                        <a:alpha val="41520"/>
                      </a:srgbClr>
                    </a:gs>
                    <a:gs pos="100000">
                      <a:srgbClr val="FFFFFF">
                        <a:alpha val="37254"/>
                        <a:alpha val="4152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26"/>
                <p:cNvSpPr/>
                <p:nvPr/>
              </p:nvSpPr>
              <p:spPr>
                <a:xfrm>
                  <a:off x="5553063" y="1487604"/>
                  <a:ext cx="1981525" cy="1164300"/>
                </a:xfrm>
                <a:custGeom>
                  <a:rect b="b" l="l" r="r" t="t"/>
                  <a:pathLst>
                    <a:path extrusionOk="0" h="46572" w="79261">
                      <a:moveTo>
                        <a:pt x="39635" y="1"/>
                      </a:moveTo>
                      <a:cubicBezTo>
                        <a:pt x="38749" y="1"/>
                        <a:pt x="37862" y="230"/>
                        <a:pt x="37065" y="688"/>
                      </a:cubicBezTo>
                      <a:lnTo>
                        <a:pt x="1679" y="21119"/>
                      </a:lnTo>
                      <a:cubicBezTo>
                        <a:pt x="1" y="22084"/>
                        <a:pt x="1" y="24489"/>
                        <a:pt x="1679" y="25453"/>
                      </a:cubicBezTo>
                      <a:lnTo>
                        <a:pt x="37065" y="45884"/>
                      </a:lnTo>
                      <a:cubicBezTo>
                        <a:pt x="37862" y="46343"/>
                        <a:pt x="38749" y="46572"/>
                        <a:pt x="39635" y="46572"/>
                      </a:cubicBezTo>
                      <a:cubicBezTo>
                        <a:pt x="40520" y="46572"/>
                        <a:pt x="41405" y="46343"/>
                        <a:pt x="42196" y="45884"/>
                      </a:cubicBezTo>
                      <a:lnTo>
                        <a:pt x="77594" y="25453"/>
                      </a:lnTo>
                      <a:cubicBezTo>
                        <a:pt x="79260" y="24489"/>
                        <a:pt x="79260" y="22084"/>
                        <a:pt x="77594" y="21119"/>
                      </a:cubicBezTo>
                      <a:lnTo>
                        <a:pt x="42196" y="688"/>
                      </a:lnTo>
                      <a:cubicBezTo>
                        <a:pt x="41405" y="230"/>
                        <a:pt x="40520" y="1"/>
                        <a:pt x="39635" y="1"/>
                      </a:cubicBezTo>
                      <a:close/>
                    </a:path>
                  </a:pathLst>
                </a:custGeom>
                <a:solidFill>
                  <a:srgbClr val="A0FDF1">
                    <a:alpha val="415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68" name="Google Shape;668;p26"/>
            <p:cNvGrpSpPr/>
            <p:nvPr/>
          </p:nvGrpSpPr>
          <p:grpSpPr>
            <a:xfrm>
              <a:off x="5469860" y="2359776"/>
              <a:ext cx="598632" cy="805372"/>
              <a:chOff x="3478424" y="1308364"/>
              <a:chExt cx="2187185" cy="2942536"/>
            </a:xfrm>
          </p:grpSpPr>
          <p:sp>
            <p:nvSpPr>
              <p:cNvPr id="669" name="Google Shape;669;p26"/>
              <p:cNvSpPr/>
              <p:nvPr/>
            </p:nvSpPr>
            <p:spPr>
              <a:xfrm>
                <a:off x="3485139" y="2969821"/>
                <a:ext cx="2180470" cy="1281079"/>
              </a:xfrm>
              <a:custGeom>
                <a:rect b="b" l="l" r="r" t="t"/>
                <a:pathLst>
                  <a:path extrusionOk="0" h="46572" w="79261">
                    <a:moveTo>
                      <a:pt x="39635" y="1"/>
                    </a:moveTo>
                    <a:cubicBezTo>
                      <a:pt x="38749" y="1"/>
                      <a:pt x="37862" y="230"/>
                      <a:pt x="37065" y="688"/>
                    </a:cubicBezTo>
                    <a:lnTo>
                      <a:pt x="1679" y="21119"/>
                    </a:lnTo>
                    <a:cubicBezTo>
                      <a:pt x="1" y="22084"/>
                      <a:pt x="1" y="24489"/>
                      <a:pt x="1679" y="25453"/>
                    </a:cubicBezTo>
                    <a:lnTo>
                      <a:pt x="37065" y="45884"/>
                    </a:lnTo>
                    <a:cubicBezTo>
                      <a:pt x="37862" y="46343"/>
                      <a:pt x="38749" y="46572"/>
                      <a:pt x="39635" y="46572"/>
                    </a:cubicBezTo>
                    <a:cubicBezTo>
                      <a:pt x="40520" y="46572"/>
                      <a:pt x="41405" y="46343"/>
                      <a:pt x="42196" y="45884"/>
                    </a:cubicBezTo>
                    <a:lnTo>
                      <a:pt x="77594" y="25453"/>
                    </a:lnTo>
                    <a:cubicBezTo>
                      <a:pt x="79260" y="24489"/>
                      <a:pt x="79260" y="22084"/>
                      <a:pt x="77594" y="21119"/>
                    </a:cubicBezTo>
                    <a:lnTo>
                      <a:pt x="42196" y="688"/>
                    </a:lnTo>
                    <a:cubicBezTo>
                      <a:pt x="41405" y="230"/>
                      <a:pt x="40520" y="1"/>
                      <a:pt x="3963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26"/>
              <p:cNvSpPr/>
              <p:nvPr/>
            </p:nvSpPr>
            <p:spPr>
              <a:xfrm>
                <a:off x="3793045" y="1947520"/>
                <a:ext cx="1550129" cy="2096604"/>
              </a:xfrm>
              <a:custGeom>
                <a:rect b="b" l="l" r="r" t="t"/>
                <a:pathLst>
                  <a:path extrusionOk="0" h="71307" w="52721">
                    <a:moveTo>
                      <a:pt x="52709" y="0"/>
                    </a:moveTo>
                    <a:lnTo>
                      <a:pt x="0" y="0"/>
                    </a:lnTo>
                    <a:lnTo>
                      <a:pt x="0" y="55495"/>
                    </a:lnTo>
                    <a:cubicBezTo>
                      <a:pt x="0" y="56090"/>
                      <a:pt x="321" y="56650"/>
                      <a:pt x="845" y="56948"/>
                    </a:cubicBezTo>
                    <a:lnTo>
                      <a:pt x="24646" y="70699"/>
                    </a:lnTo>
                    <a:cubicBezTo>
                      <a:pt x="25706" y="71306"/>
                      <a:pt x="27027" y="71306"/>
                      <a:pt x="28087" y="70699"/>
                    </a:cubicBezTo>
                    <a:lnTo>
                      <a:pt x="51876" y="56948"/>
                    </a:lnTo>
                    <a:cubicBezTo>
                      <a:pt x="52399" y="56650"/>
                      <a:pt x="52721" y="56090"/>
                      <a:pt x="52721" y="55495"/>
                    </a:cubicBezTo>
                    <a:lnTo>
                      <a:pt x="52721" y="55495"/>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26"/>
              <p:cNvSpPr/>
              <p:nvPr/>
            </p:nvSpPr>
            <p:spPr>
              <a:xfrm>
                <a:off x="3784988" y="1482593"/>
                <a:ext cx="1566242" cy="929825"/>
              </a:xfrm>
              <a:custGeom>
                <a:rect b="b" l="l" r="r" t="t"/>
                <a:pathLst>
                  <a:path extrusionOk="0" h="31624" w="53269">
                    <a:moveTo>
                      <a:pt x="24920" y="31004"/>
                    </a:moveTo>
                    <a:lnTo>
                      <a:pt x="1119" y="17265"/>
                    </a:lnTo>
                    <a:cubicBezTo>
                      <a:pt x="0" y="16622"/>
                      <a:pt x="0" y="15002"/>
                      <a:pt x="1119" y="14359"/>
                    </a:cubicBezTo>
                    <a:lnTo>
                      <a:pt x="24920" y="620"/>
                    </a:lnTo>
                    <a:cubicBezTo>
                      <a:pt x="25980" y="1"/>
                      <a:pt x="27301" y="1"/>
                      <a:pt x="28361" y="620"/>
                    </a:cubicBezTo>
                    <a:lnTo>
                      <a:pt x="52150" y="14359"/>
                    </a:lnTo>
                    <a:cubicBezTo>
                      <a:pt x="53269" y="15002"/>
                      <a:pt x="53269" y="16622"/>
                      <a:pt x="52150" y="17265"/>
                    </a:cubicBezTo>
                    <a:lnTo>
                      <a:pt x="28361" y="31004"/>
                    </a:lnTo>
                    <a:cubicBezTo>
                      <a:pt x="27289" y="31624"/>
                      <a:pt x="25980" y="31624"/>
                      <a:pt x="24920" y="3100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26"/>
              <p:cNvSpPr/>
              <p:nvPr/>
            </p:nvSpPr>
            <p:spPr>
              <a:xfrm>
                <a:off x="3818244" y="2089627"/>
                <a:ext cx="711364" cy="456533"/>
              </a:xfrm>
              <a:custGeom>
                <a:rect b="b" l="l" r="r" t="t"/>
                <a:pathLst>
                  <a:path extrusionOk="0" h="15527" w="24194">
                    <a:moveTo>
                      <a:pt x="24194" y="15527"/>
                    </a:moveTo>
                    <a:lnTo>
                      <a:pt x="0" y="1561"/>
                    </a:lnTo>
                    <a:lnTo>
                      <a:pt x="0" y="1"/>
                    </a:lnTo>
                    <a:lnTo>
                      <a:pt x="24194" y="13955"/>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26"/>
              <p:cNvSpPr/>
              <p:nvPr/>
            </p:nvSpPr>
            <p:spPr>
              <a:xfrm>
                <a:off x="3818244" y="2153697"/>
                <a:ext cx="711364" cy="456885"/>
              </a:xfrm>
              <a:custGeom>
                <a:rect b="b" l="l" r="r" t="t"/>
                <a:pathLst>
                  <a:path extrusionOk="0" h="15539" w="24194">
                    <a:moveTo>
                      <a:pt x="24194" y="15538"/>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26"/>
              <p:cNvSpPr/>
              <p:nvPr/>
            </p:nvSpPr>
            <p:spPr>
              <a:xfrm>
                <a:off x="3818244" y="2218120"/>
                <a:ext cx="711364" cy="456533"/>
              </a:xfrm>
              <a:custGeom>
                <a:rect b="b" l="l" r="r" t="t"/>
                <a:pathLst>
                  <a:path extrusionOk="0" h="15527" w="24194">
                    <a:moveTo>
                      <a:pt x="24194" y="15526"/>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26"/>
              <p:cNvSpPr/>
              <p:nvPr/>
            </p:nvSpPr>
            <p:spPr>
              <a:xfrm>
                <a:off x="3818244" y="2282543"/>
                <a:ext cx="711364" cy="456533"/>
              </a:xfrm>
              <a:custGeom>
                <a:rect b="b" l="l" r="r" t="t"/>
                <a:pathLst>
                  <a:path extrusionOk="0" h="15527" w="24194">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26"/>
              <p:cNvSpPr/>
              <p:nvPr/>
            </p:nvSpPr>
            <p:spPr>
              <a:xfrm>
                <a:off x="3818244" y="2346966"/>
                <a:ext cx="711364" cy="456503"/>
              </a:xfrm>
              <a:custGeom>
                <a:rect b="b" l="l" r="r" t="t"/>
                <a:pathLst>
                  <a:path extrusionOk="0" h="15526" w="24194">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26"/>
              <p:cNvSpPr/>
              <p:nvPr/>
            </p:nvSpPr>
            <p:spPr>
              <a:xfrm>
                <a:off x="3818244" y="2461786"/>
                <a:ext cx="711364" cy="456533"/>
              </a:xfrm>
              <a:custGeom>
                <a:rect b="b" l="l" r="r" t="t"/>
                <a:pathLst>
                  <a:path extrusionOk="0" h="15527" w="24194">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26"/>
              <p:cNvSpPr/>
              <p:nvPr/>
            </p:nvSpPr>
            <p:spPr>
              <a:xfrm>
                <a:off x="3818244" y="2526209"/>
                <a:ext cx="711364" cy="456503"/>
              </a:xfrm>
              <a:custGeom>
                <a:rect b="b" l="l" r="r" t="t"/>
                <a:pathLst>
                  <a:path extrusionOk="0" h="15526" w="24194">
                    <a:moveTo>
                      <a:pt x="24194" y="15526"/>
                    </a:moveTo>
                    <a:lnTo>
                      <a:pt x="0" y="1560"/>
                    </a:lnTo>
                    <a:lnTo>
                      <a:pt x="0" y="0"/>
                    </a:lnTo>
                    <a:lnTo>
                      <a:pt x="24194" y="13954"/>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26"/>
              <p:cNvSpPr/>
              <p:nvPr/>
            </p:nvSpPr>
            <p:spPr>
              <a:xfrm>
                <a:off x="3818244" y="2590250"/>
                <a:ext cx="711364" cy="456885"/>
              </a:xfrm>
              <a:custGeom>
                <a:rect b="b" l="l" r="r" t="t"/>
                <a:pathLst>
                  <a:path extrusionOk="0" h="15539" w="24194">
                    <a:moveTo>
                      <a:pt x="24194" y="15538"/>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26"/>
              <p:cNvSpPr/>
              <p:nvPr/>
            </p:nvSpPr>
            <p:spPr>
              <a:xfrm>
                <a:off x="3818244" y="2654673"/>
                <a:ext cx="711364" cy="456533"/>
              </a:xfrm>
              <a:custGeom>
                <a:rect b="b" l="l" r="r" t="t"/>
                <a:pathLst>
                  <a:path extrusionOk="0" h="15527" w="24194">
                    <a:moveTo>
                      <a:pt x="24194" y="15526"/>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26"/>
              <p:cNvSpPr/>
              <p:nvPr/>
            </p:nvSpPr>
            <p:spPr>
              <a:xfrm>
                <a:off x="3818244" y="2719096"/>
                <a:ext cx="711364" cy="456533"/>
              </a:xfrm>
              <a:custGeom>
                <a:rect b="b" l="l" r="r" t="t"/>
                <a:pathLst>
                  <a:path extrusionOk="0" h="15527" w="24194">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26"/>
              <p:cNvSpPr/>
              <p:nvPr/>
            </p:nvSpPr>
            <p:spPr>
              <a:xfrm>
                <a:off x="3818244" y="2833916"/>
                <a:ext cx="711364" cy="456533"/>
              </a:xfrm>
              <a:custGeom>
                <a:rect b="b" l="l" r="r" t="t"/>
                <a:pathLst>
                  <a:path extrusionOk="0" h="15527" w="24194">
                    <a:moveTo>
                      <a:pt x="24194" y="15526"/>
                    </a:moveTo>
                    <a:lnTo>
                      <a:pt x="0" y="1560"/>
                    </a:lnTo>
                    <a:lnTo>
                      <a:pt x="0" y="1"/>
                    </a:lnTo>
                    <a:lnTo>
                      <a:pt x="24194"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26"/>
              <p:cNvSpPr/>
              <p:nvPr/>
            </p:nvSpPr>
            <p:spPr>
              <a:xfrm>
                <a:off x="3818244" y="2898339"/>
                <a:ext cx="711364" cy="456533"/>
              </a:xfrm>
              <a:custGeom>
                <a:rect b="b" l="l" r="r" t="t"/>
                <a:pathLst>
                  <a:path extrusionOk="0" h="15527" w="24194">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26"/>
              <p:cNvSpPr/>
              <p:nvPr/>
            </p:nvSpPr>
            <p:spPr>
              <a:xfrm>
                <a:off x="3818244" y="2962762"/>
                <a:ext cx="711364" cy="456503"/>
              </a:xfrm>
              <a:custGeom>
                <a:rect b="b" l="l" r="r" t="t"/>
                <a:pathLst>
                  <a:path extrusionOk="0" h="15526" w="24194">
                    <a:moveTo>
                      <a:pt x="24194" y="15526"/>
                    </a:moveTo>
                    <a:lnTo>
                      <a:pt x="0" y="1560"/>
                    </a:lnTo>
                    <a:lnTo>
                      <a:pt x="0" y="0"/>
                    </a:lnTo>
                    <a:lnTo>
                      <a:pt x="24194" y="13954"/>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26"/>
              <p:cNvSpPr/>
              <p:nvPr/>
            </p:nvSpPr>
            <p:spPr>
              <a:xfrm>
                <a:off x="3818244" y="3026803"/>
                <a:ext cx="711364" cy="456885"/>
              </a:xfrm>
              <a:custGeom>
                <a:rect b="b" l="l" r="r" t="t"/>
                <a:pathLst>
                  <a:path extrusionOk="0" h="15539" w="24194">
                    <a:moveTo>
                      <a:pt x="24194" y="15539"/>
                    </a:moveTo>
                    <a:lnTo>
                      <a:pt x="0" y="1573"/>
                    </a:lnTo>
                    <a:lnTo>
                      <a:pt x="0" y="1"/>
                    </a:lnTo>
                    <a:lnTo>
                      <a:pt x="24194"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26"/>
              <p:cNvSpPr/>
              <p:nvPr/>
            </p:nvSpPr>
            <p:spPr>
              <a:xfrm>
                <a:off x="3818244" y="3091226"/>
                <a:ext cx="711364" cy="456533"/>
              </a:xfrm>
              <a:custGeom>
                <a:rect b="b" l="l" r="r" t="t"/>
                <a:pathLst>
                  <a:path extrusionOk="0" h="15527" w="24194">
                    <a:moveTo>
                      <a:pt x="24194" y="15526"/>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26"/>
              <p:cNvSpPr/>
              <p:nvPr/>
            </p:nvSpPr>
            <p:spPr>
              <a:xfrm>
                <a:off x="3818244" y="3206046"/>
                <a:ext cx="711364" cy="456533"/>
              </a:xfrm>
              <a:custGeom>
                <a:rect b="b" l="l" r="r" t="t"/>
                <a:pathLst>
                  <a:path extrusionOk="0" h="15527" w="24194">
                    <a:moveTo>
                      <a:pt x="24194" y="15527"/>
                    </a:moveTo>
                    <a:lnTo>
                      <a:pt x="0" y="1573"/>
                    </a:lnTo>
                    <a:lnTo>
                      <a:pt x="0" y="1"/>
                    </a:lnTo>
                    <a:lnTo>
                      <a:pt x="24194"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26"/>
              <p:cNvSpPr/>
              <p:nvPr/>
            </p:nvSpPr>
            <p:spPr>
              <a:xfrm>
                <a:off x="3818244" y="3270469"/>
                <a:ext cx="711364" cy="456533"/>
              </a:xfrm>
              <a:custGeom>
                <a:rect b="b" l="l" r="r" t="t"/>
                <a:pathLst>
                  <a:path extrusionOk="0" h="15527" w="24194">
                    <a:moveTo>
                      <a:pt x="24194" y="15526"/>
                    </a:moveTo>
                    <a:lnTo>
                      <a:pt x="0" y="1560"/>
                    </a:lnTo>
                    <a:lnTo>
                      <a:pt x="0" y="1"/>
                    </a:lnTo>
                    <a:lnTo>
                      <a:pt x="24194"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26"/>
              <p:cNvSpPr/>
              <p:nvPr/>
            </p:nvSpPr>
            <p:spPr>
              <a:xfrm>
                <a:off x="3818244" y="3334892"/>
                <a:ext cx="711364" cy="456533"/>
              </a:xfrm>
              <a:custGeom>
                <a:rect b="b" l="l" r="r" t="t"/>
                <a:pathLst>
                  <a:path extrusionOk="0" h="15527" w="24194">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26"/>
              <p:cNvSpPr/>
              <p:nvPr/>
            </p:nvSpPr>
            <p:spPr>
              <a:xfrm>
                <a:off x="3818244" y="3399315"/>
                <a:ext cx="711364" cy="456503"/>
              </a:xfrm>
              <a:custGeom>
                <a:rect b="b" l="l" r="r" t="t"/>
                <a:pathLst>
                  <a:path extrusionOk="0" h="15526" w="24194">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26"/>
              <p:cNvSpPr/>
              <p:nvPr/>
            </p:nvSpPr>
            <p:spPr>
              <a:xfrm>
                <a:off x="3818244" y="3463385"/>
                <a:ext cx="711364" cy="456856"/>
              </a:xfrm>
              <a:custGeom>
                <a:rect b="b" l="l" r="r" t="t"/>
                <a:pathLst>
                  <a:path extrusionOk="0" h="15538" w="24194">
                    <a:moveTo>
                      <a:pt x="24194" y="15538"/>
                    </a:moveTo>
                    <a:lnTo>
                      <a:pt x="0" y="1572"/>
                    </a:lnTo>
                    <a:lnTo>
                      <a:pt x="0" y="0"/>
                    </a:lnTo>
                    <a:lnTo>
                      <a:pt x="24194"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26"/>
              <p:cNvSpPr/>
              <p:nvPr/>
            </p:nvSpPr>
            <p:spPr>
              <a:xfrm>
                <a:off x="4606639" y="2089627"/>
                <a:ext cx="711011" cy="456533"/>
              </a:xfrm>
              <a:custGeom>
                <a:rect b="b" l="l" r="r" t="t"/>
                <a:pathLst>
                  <a:path extrusionOk="0" h="15527" w="24182">
                    <a:moveTo>
                      <a:pt x="0" y="15527"/>
                    </a:moveTo>
                    <a:lnTo>
                      <a:pt x="24182" y="1561"/>
                    </a:lnTo>
                    <a:lnTo>
                      <a:pt x="24182" y="1"/>
                    </a:lnTo>
                    <a:lnTo>
                      <a:pt x="0" y="13955"/>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26"/>
              <p:cNvSpPr/>
              <p:nvPr/>
            </p:nvSpPr>
            <p:spPr>
              <a:xfrm>
                <a:off x="4606639" y="2153697"/>
                <a:ext cx="711011" cy="456885"/>
              </a:xfrm>
              <a:custGeom>
                <a:rect b="b" l="l" r="r" t="t"/>
                <a:pathLst>
                  <a:path extrusionOk="0" h="15539" w="24182">
                    <a:moveTo>
                      <a:pt x="0" y="15538"/>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26"/>
              <p:cNvSpPr/>
              <p:nvPr/>
            </p:nvSpPr>
            <p:spPr>
              <a:xfrm>
                <a:off x="4606639" y="2218120"/>
                <a:ext cx="711011" cy="456533"/>
              </a:xfrm>
              <a:custGeom>
                <a:rect b="b" l="l" r="r" t="t"/>
                <a:pathLst>
                  <a:path extrusionOk="0" h="15527" w="24182">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26"/>
              <p:cNvSpPr/>
              <p:nvPr/>
            </p:nvSpPr>
            <p:spPr>
              <a:xfrm>
                <a:off x="4606639" y="2282543"/>
                <a:ext cx="711011" cy="456533"/>
              </a:xfrm>
              <a:custGeom>
                <a:rect b="b" l="l" r="r" t="t"/>
                <a:pathLst>
                  <a:path extrusionOk="0" h="15527" w="24182">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26"/>
              <p:cNvSpPr/>
              <p:nvPr/>
            </p:nvSpPr>
            <p:spPr>
              <a:xfrm>
                <a:off x="4606639" y="2346966"/>
                <a:ext cx="711011" cy="456503"/>
              </a:xfrm>
              <a:custGeom>
                <a:rect b="b" l="l" r="r" t="t"/>
                <a:pathLst>
                  <a:path extrusionOk="0" h="15526" w="24182">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26"/>
              <p:cNvSpPr/>
              <p:nvPr/>
            </p:nvSpPr>
            <p:spPr>
              <a:xfrm>
                <a:off x="4606639" y="2461786"/>
                <a:ext cx="711011" cy="456533"/>
              </a:xfrm>
              <a:custGeom>
                <a:rect b="b" l="l" r="r" t="t"/>
                <a:pathLst>
                  <a:path extrusionOk="0" h="15527" w="24182">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26"/>
              <p:cNvSpPr/>
              <p:nvPr/>
            </p:nvSpPr>
            <p:spPr>
              <a:xfrm>
                <a:off x="4606639" y="2526209"/>
                <a:ext cx="711011" cy="456503"/>
              </a:xfrm>
              <a:custGeom>
                <a:rect b="b" l="l" r="r" t="t"/>
                <a:pathLst>
                  <a:path extrusionOk="0" h="15526" w="24182">
                    <a:moveTo>
                      <a:pt x="0" y="15526"/>
                    </a:moveTo>
                    <a:lnTo>
                      <a:pt x="24182" y="1560"/>
                    </a:lnTo>
                    <a:lnTo>
                      <a:pt x="24182" y="0"/>
                    </a:lnTo>
                    <a:lnTo>
                      <a:pt x="0" y="13954"/>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26"/>
              <p:cNvSpPr/>
              <p:nvPr/>
            </p:nvSpPr>
            <p:spPr>
              <a:xfrm>
                <a:off x="4606639" y="2590250"/>
                <a:ext cx="711011" cy="456885"/>
              </a:xfrm>
              <a:custGeom>
                <a:rect b="b" l="l" r="r" t="t"/>
                <a:pathLst>
                  <a:path extrusionOk="0" h="15539" w="24182">
                    <a:moveTo>
                      <a:pt x="0" y="15538"/>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26"/>
              <p:cNvSpPr/>
              <p:nvPr/>
            </p:nvSpPr>
            <p:spPr>
              <a:xfrm>
                <a:off x="4606639" y="2654673"/>
                <a:ext cx="711011" cy="456533"/>
              </a:xfrm>
              <a:custGeom>
                <a:rect b="b" l="l" r="r" t="t"/>
                <a:pathLst>
                  <a:path extrusionOk="0" h="15527" w="24182">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26"/>
              <p:cNvSpPr/>
              <p:nvPr/>
            </p:nvSpPr>
            <p:spPr>
              <a:xfrm>
                <a:off x="4606639" y="2719096"/>
                <a:ext cx="711011" cy="456533"/>
              </a:xfrm>
              <a:custGeom>
                <a:rect b="b" l="l" r="r" t="t"/>
                <a:pathLst>
                  <a:path extrusionOk="0" h="15527" w="24182">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26"/>
              <p:cNvSpPr/>
              <p:nvPr/>
            </p:nvSpPr>
            <p:spPr>
              <a:xfrm>
                <a:off x="4606639" y="2833916"/>
                <a:ext cx="711011" cy="456533"/>
              </a:xfrm>
              <a:custGeom>
                <a:rect b="b" l="l" r="r" t="t"/>
                <a:pathLst>
                  <a:path extrusionOk="0" h="15527" w="24182">
                    <a:moveTo>
                      <a:pt x="0" y="15526"/>
                    </a:moveTo>
                    <a:lnTo>
                      <a:pt x="24182" y="1560"/>
                    </a:lnTo>
                    <a:lnTo>
                      <a:pt x="24182" y="1"/>
                    </a:lnTo>
                    <a:lnTo>
                      <a:pt x="0"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26"/>
              <p:cNvSpPr/>
              <p:nvPr/>
            </p:nvSpPr>
            <p:spPr>
              <a:xfrm>
                <a:off x="4606639" y="2898339"/>
                <a:ext cx="711011" cy="456533"/>
              </a:xfrm>
              <a:custGeom>
                <a:rect b="b" l="l" r="r" t="t"/>
                <a:pathLst>
                  <a:path extrusionOk="0" h="15527" w="24182">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26"/>
              <p:cNvSpPr/>
              <p:nvPr/>
            </p:nvSpPr>
            <p:spPr>
              <a:xfrm>
                <a:off x="4606639" y="2962762"/>
                <a:ext cx="711011" cy="456503"/>
              </a:xfrm>
              <a:custGeom>
                <a:rect b="b" l="l" r="r" t="t"/>
                <a:pathLst>
                  <a:path extrusionOk="0" h="15526" w="24182">
                    <a:moveTo>
                      <a:pt x="0" y="15526"/>
                    </a:moveTo>
                    <a:lnTo>
                      <a:pt x="24182" y="1560"/>
                    </a:lnTo>
                    <a:lnTo>
                      <a:pt x="24182" y="0"/>
                    </a:lnTo>
                    <a:lnTo>
                      <a:pt x="0" y="13954"/>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26"/>
              <p:cNvSpPr/>
              <p:nvPr/>
            </p:nvSpPr>
            <p:spPr>
              <a:xfrm>
                <a:off x="4606639" y="3026803"/>
                <a:ext cx="711011" cy="456885"/>
              </a:xfrm>
              <a:custGeom>
                <a:rect b="b" l="l" r="r" t="t"/>
                <a:pathLst>
                  <a:path extrusionOk="0" h="15539" w="24182">
                    <a:moveTo>
                      <a:pt x="0" y="15539"/>
                    </a:moveTo>
                    <a:lnTo>
                      <a:pt x="24182" y="1573"/>
                    </a:lnTo>
                    <a:lnTo>
                      <a:pt x="24182" y="1"/>
                    </a:lnTo>
                    <a:lnTo>
                      <a:pt x="0"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26"/>
              <p:cNvSpPr/>
              <p:nvPr/>
            </p:nvSpPr>
            <p:spPr>
              <a:xfrm>
                <a:off x="4606639" y="3091226"/>
                <a:ext cx="711011" cy="456533"/>
              </a:xfrm>
              <a:custGeom>
                <a:rect b="b" l="l" r="r" t="t"/>
                <a:pathLst>
                  <a:path extrusionOk="0" h="15527" w="24182">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26"/>
              <p:cNvSpPr/>
              <p:nvPr/>
            </p:nvSpPr>
            <p:spPr>
              <a:xfrm>
                <a:off x="4606639" y="3206046"/>
                <a:ext cx="711011" cy="456533"/>
              </a:xfrm>
              <a:custGeom>
                <a:rect b="b" l="l" r="r" t="t"/>
                <a:pathLst>
                  <a:path extrusionOk="0" h="15527" w="24182">
                    <a:moveTo>
                      <a:pt x="0" y="15527"/>
                    </a:moveTo>
                    <a:lnTo>
                      <a:pt x="24182" y="1573"/>
                    </a:lnTo>
                    <a:lnTo>
                      <a:pt x="24182" y="1"/>
                    </a:lnTo>
                    <a:lnTo>
                      <a:pt x="0"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26"/>
              <p:cNvSpPr/>
              <p:nvPr/>
            </p:nvSpPr>
            <p:spPr>
              <a:xfrm>
                <a:off x="4606639" y="3270469"/>
                <a:ext cx="711011" cy="456533"/>
              </a:xfrm>
              <a:custGeom>
                <a:rect b="b" l="l" r="r" t="t"/>
                <a:pathLst>
                  <a:path extrusionOk="0" h="15527" w="24182">
                    <a:moveTo>
                      <a:pt x="0" y="15526"/>
                    </a:moveTo>
                    <a:lnTo>
                      <a:pt x="24182" y="1560"/>
                    </a:lnTo>
                    <a:lnTo>
                      <a:pt x="24182" y="1"/>
                    </a:lnTo>
                    <a:lnTo>
                      <a:pt x="0"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26"/>
              <p:cNvSpPr/>
              <p:nvPr/>
            </p:nvSpPr>
            <p:spPr>
              <a:xfrm>
                <a:off x="4606639" y="3334892"/>
                <a:ext cx="711011" cy="456533"/>
              </a:xfrm>
              <a:custGeom>
                <a:rect b="b" l="l" r="r" t="t"/>
                <a:pathLst>
                  <a:path extrusionOk="0" h="15527" w="24182">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26"/>
              <p:cNvSpPr/>
              <p:nvPr/>
            </p:nvSpPr>
            <p:spPr>
              <a:xfrm>
                <a:off x="4606639" y="3399315"/>
                <a:ext cx="711011" cy="456503"/>
              </a:xfrm>
              <a:custGeom>
                <a:rect b="b" l="l" r="r" t="t"/>
                <a:pathLst>
                  <a:path extrusionOk="0" h="15526" w="24182">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26"/>
              <p:cNvSpPr/>
              <p:nvPr/>
            </p:nvSpPr>
            <p:spPr>
              <a:xfrm>
                <a:off x="4606639" y="3463385"/>
                <a:ext cx="711011" cy="456856"/>
              </a:xfrm>
              <a:custGeom>
                <a:rect b="b" l="l" r="r" t="t"/>
                <a:pathLst>
                  <a:path extrusionOk="0" h="15538" w="24182">
                    <a:moveTo>
                      <a:pt x="0" y="15538"/>
                    </a:moveTo>
                    <a:lnTo>
                      <a:pt x="24182" y="1572"/>
                    </a:lnTo>
                    <a:lnTo>
                      <a:pt x="24182" y="0"/>
                    </a:lnTo>
                    <a:lnTo>
                      <a:pt x="0"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12" name="Google Shape;712;p26"/>
              <p:cNvGrpSpPr/>
              <p:nvPr/>
            </p:nvGrpSpPr>
            <p:grpSpPr>
              <a:xfrm>
                <a:off x="3478424" y="1308364"/>
                <a:ext cx="2180470" cy="1878295"/>
                <a:chOff x="5553063" y="1487604"/>
                <a:chExt cx="1981525" cy="1707075"/>
              </a:xfrm>
            </p:grpSpPr>
            <p:sp>
              <p:nvSpPr>
                <p:cNvPr id="713" name="Google Shape;713;p26"/>
                <p:cNvSpPr/>
                <p:nvPr/>
              </p:nvSpPr>
              <p:spPr>
                <a:xfrm>
                  <a:off x="5563488" y="2071829"/>
                  <a:ext cx="1960975" cy="1122850"/>
                </a:xfrm>
                <a:custGeom>
                  <a:rect b="b" l="l" r="r" t="t"/>
                  <a:pathLst>
                    <a:path extrusionOk="0" h="44914" w="78439">
                      <a:moveTo>
                        <a:pt x="12" y="1"/>
                      </a:moveTo>
                      <a:cubicBezTo>
                        <a:pt x="12" y="72"/>
                        <a:pt x="12" y="132"/>
                        <a:pt x="12" y="191"/>
                      </a:cubicBezTo>
                      <a:cubicBezTo>
                        <a:pt x="12" y="263"/>
                        <a:pt x="12" y="322"/>
                        <a:pt x="12" y="394"/>
                      </a:cubicBezTo>
                      <a:cubicBezTo>
                        <a:pt x="12" y="453"/>
                        <a:pt x="12" y="525"/>
                        <a:pt x="12" y="584"/>
                      </a:cubicBezTo>
                      <a:cubicBezTo>
                        <a:pt x="12" y="656"/>
                        <a:pt x="12" y="715"/>
                        <a:pt x="12" y="775"/>
                      </a:cubicBezTo>
                      <a:cubicBezTo>
                        <a:pt x="12" y="846"/>
                        <a:pt x="12" y="906"/>
                        <a:pt x="12" y="977"/>
                      </a:cubicBezTo>
                      <a:cubicBezTo>
                        <a:pt x="12" y="1037"/>
                        <a:pt x="12" y="1108"/>
                        <a:pt x="12" y="1167"/>
                      </a:cubicBezTo>
                      <a:cubicBezTo>
                        <a:pt x="12" y="1239"/>
                        <a:pt x="12" y="1298"/>
                        <a:pt x="12" y="1358"/>
                      </a:cubicBezTo>
                      <a:cubicBezTo>
                        <a:pt x="12" y="1429"/>
                        <a:pt x="12" y="1489"/>
                        <a:pt x="12" y="1560"/>
                      </a:cubicBezTo>
                      <a:cubicBezTo>
                        <a:pt x="12" y="1620"/>
                        <a:pt x="12" y="1691"/>
                        <a:pt x="12" y="1751"/>
                      </a:cubicBezTo>
                      <a:cubicBezTo>
                        <a:pt x="12" y="1822"/>
                        <a:pt x="12" y="1882"/>
                        <a:pt x="12" y="1941"/>
                      </a:cubicBezTo>
                      <a:cubicBezTo>
                        <a:pt x="12" y="2013"/>
                        <a:pt x="12" y="2072"/>
                        <a:pt x="12" y="2144"/>
                      </a:cubicBezTo>
                      <a:cubicBezTo>
                        <a:pt x="12" y="2203"/>
                        <a:pt x="12" y="2275"/>
                        <a:pt x="12" y="2334"/>
                      </a:cubicBezTo>
                      <a:cubicBezTo>
                        <a:pt x="12" y="2406"/>
                        <a:pt x="12" y="2465"/>
                        <a:pt x="12" y="2525"/>
                      </a:cubicBezTo>
                      <a:cubicBezTo>
                        <a:pt x="12" y="2596"/>
                        <a:pt x="12" y="2656"/>
                        <a:pt x="12" y="2727"/>
                      </a:cubicBezTo>
                      <a:cubicBezTo>
                        <a:pt x="12" y="2787"/>
                        <a:pt x="12" y="2858"/>
                        <a:pt x="12" y="2918"/>
                      </a:cubicBezTo>
                      <a:cubicBezTo>
                        <a:pt x="12" y="2989"/>
                        <a:pt x="12" y="3049"/>
                        <a:pt x="12" y="3108"/>
                      </a:cubicBezTo>
                      <a:cubicBezTo>
                        <a:pt x="12" y="3180"/>
                        <a:pt x="12" y="3239"/>
                        <a:pt x="12" y="3311"/>
                      </a:cubicBezTo>
                      <a:cubicBezTo>
                        <a:pt x="12" y="3370"/>
                        <a:pt x="12" y="3442"/>
                        <a:pt x="12" y="3501"/>
                      </a:cubicBezTo>
                      <a:cubicBezTo>
                        <a:pt x="12" y="3573"/>
                        <a:pt x="12" y="3632"/>
                        <a:pt x="12" y="3692"/>
                      </a:cubicBezTo>
                      <a:cubicBezTo>
                        <a:pt x="12" y="3763"/>
                        <a:pt x="12" y="3823"/>
                        <a:pt x="12" y="3894"/>
                      </a:cubicBezTo>
                      <a:cubicBezTo>
                        <a:pt x="12" y="3954"/>
                        <a:pt x="12" y="4025"/>
                        <a:pt x="12" y="4085"/>
                      </a:cubicBezTo>
                      <a:cubicBezTo>
                        <a:pt x="12" y="4156"/>
                        <a:pt x="12" y="4215"/>
                        <a:pt x="12" y="4275"/>
                      </a:cubicBezTo>
                      <a:cubicBezTo>
                        <a:pt x="12" y="4346"/>
                        <a:pt x="12" y="4406"/>
                        <a:pt x="12" y="4477"/>
                      </a:cubicBezTo>
                      <a:cubicBezTo>
                        <a:pt x="12" y="4537"/>
                        <a:pt x="12" y="4608"/>
                        <a:pt x="12" y="4668"/>
                      </a:cubicBezTo>
                      <a:cubicBezTo>
                        <a:pt x="12" y="4739"/>
                        <a:pt x="12" y="4799"/>
                        <a:pt x="12" y="4858"/>
                      </a:cubicBezTo>
                      <a:cubicBezTo>
                        <a:pt x="12" y="4930"/>
                        <a:pt x="12" y="4989"/>
                        <a:pt x="12" y="5061"/>
                      </a:cubicBezTo>
                      <a:cubicBezTo>
                        <a:pt x="12" y="5120"/>
                        <a:pt x="12" y="5192"/>
                        <a:pt x="12" y="5251"/>
                      </a:cubicBezTo>
                      <a:cubicBezTo>
                        <a:pt x="12" y="5323"/>
                        <a:pt x="12" y="5382"/>
                        <a:pt x="12" y="5442"/>
                      </a:cubicBezTo>
                      <a:cubicBezTo>
                        <a:pt x="12" y="5513"/>
                        <a:pt x="12" y="5573"/>
                        <a:pt x="12" y="5644"/>
                      </a:cubicBezTo>
                      <a:cubicBezTo>
                        <a:pt x="12" y="5704"/>
                        <a:pt x="12" y="5775"/>
                        <a:pt x="12" y="5835"/>
                      </a:cubicBezTo>
                      <a:cubicBezTo>
                        <a:pt x="12" y="5906"/>
                        <a:pt x="12" y="5966"/>
                        <a:pt x="12" y="6025"/>
                      </a:cubicBezTo>
                      <a:cubicBezTo>
                        <a:pt x="12" y="6097"/>
                        <a:pt x="12" y="6156"/>
                        <a:pt x="12" y="6228"/>
                      </a:cubicBezTo>
                      <a:cubicBezTo>
                        <a:pt x="12" y="6287"/>
                        <a:pt x="12" y="6359"/>
                        <a:pt x="12" y="6418"/>
                      </a:cubicBezTo>
                      <a:cubicBezTo>
                        <a:pt x="12" y="6490"/>
                        <a:pt x="12" y="6549"/>
                        <a:pt x="12" y="6609"/>
                      </a:cubicBezTo>
                      <a:cubicBezTo>
                        <a:pt x="12" y="6680"/>
                        <a:pt x="12" y="6740"/>
                        <a:pt x="12" y="6811"/>
                      </a:cubicBezTo>
                      <a:cubicBezTo>
                        <a:pt x="12" y="6871"/>
                        <a:pt x="12" y="6942"/>
                        <a:pt x="12" y="7002"/>
                      </a:cubicBezTo>
                      <a:cubicBezTo>
                        <a:pt x="12" y="7073"/>
                        <a:pt x="12" y="7132"/>
                        <a:pt x="12" y="7192"/>
                      </a:cubicBezTo>
                      <a:cubicBezTo>
                        <a:pt x="12" y="7263"/>
                        <a:pt x="12" y="7323"/>
                        <a:pt x="12" y="7394"/>
                      </a:cubicBezTo>
                      <a:cubicBezTo>
                        <a:pt x="12" y="7454"/>
                        <a:pt x="12" y="7525"/>
                        <a:pt x="12" y="7585"/>
                      </a:cubicBezTo>
                      <a:cubicBezTo>
                        <a:pt x="12" y="7656"/>
                        <a:pt x="12" y="7716"/>
                        <a:pt x="12" y="7775"/>
                      </a:cubicBezTo>
                      <a:cubicBezTo>
                        <a:pt x="12" y="7847"/>
                        <a:pt x="12" y="7906"/>
                        <a:pt x="12" y="7978"/>
                      </a:cubicBezTo>
                      <a:cubicBezTo>
                        <a:pt x="12" y="8037"/>
                        <a:pt x="12" y="8109"/>
                        <a:pt x="12" y="8168"/>
                      </a:cubicBezTo>
                      <a:cubicBezTo>
                        <a:pt x="12" y="8228"/>
                        <a:pt x="12" y="8299"/>
                        <a:pt x="12" y="8359"/>
                      </a:cubicBezTo>
                      <a:cubicBezTo>
                        <a:pt x="12" y="8430"/>
                        <a:pt x="12" y="8490"/>
                        <a:pt x="12" y="8561"/>
                      </a:cubicBezTo>
                      <a:cubicBezTo>
                        <a:pt x="12" y="8621"/>
                        <a:pt x="12" y="8692"/>
                        <a:pt x="12" y="8752"/>
                      </a:cubicBezTo>
                      <a:cubicBezTo>
                        <a:pt x="12" y="8811"/>
                        <a:pt x="12" y="8883"/>
                        <a:pt x="12" y="8942"/>
                      </a:cubicBezTo>
                      <a:cubicBezTo>
                        <a:pt x="12" y="9014"/>
                        <a:pt x="12" y="9073"/>
                        <a:pt x="12" y="9145"/>
                      </a:cubicBezTo>
                      <a:cubicBezTo>
                        <a:pt x="12" y="9204"/>
                        <a:pt x="12" y="9276"/>
                        <a:pt x="12" y="9335"/>
                      </a:cubicBezTo>
                      <a:cubicBezTo>
                        <a:pt x="12" y="9395"/>
                        <a:pt x="12" y="9466"/>
                        <a:pt x="12" y="9526"/>
                      </a:cubicBezTo>
                      <a:cubicBezTo>
                        <a:pt x="12" y="9597"/>
                        <a:pt x="12" y="9657"/>
                        <a:pt x="12" y="9728"/>
                      </a:cubicBezTo>
                      <a:cubicBezTo>
                        <a:pt x="12" y="9788"/>
                        <a:pt x="12" y="9859"/>
                        <a:pt x="12" y="9919"/>
                      </a:cubicBezTo>
                      <a:cubicBezTo>
                        <a:pt x="12" y="9978"/>
                        <a:pt x="12" y="10050"/>
                        <a:pt x="12" y="10109"/>
                      </a:cubicBezTo>
                      <a:cubicBezTo>
                        <a:pt x="12" y="10180"/>
                        <a:pt x="12" y="10240"/>
                        <a:pt x="12" y="10311"/>
                      </a:cubicBezTo>
                      <a:cubicBezTo>
                        <a:pt x="12" y="10371"/>
                        <a:pt x="12" y="10442"/>
                        <a:pt x="12" y="10502"/>
                      </a:cubicBezTo>
                      <a:cubicBezTo>
                        <a:pt x="12" y="10561"/>
                        <a:pt x="12" y="10633"/>
                        <a:pt x="12" y="10692"/>
                      </a:cubicBezTo>
                      <a:cubicBezTo>
                        <a:pt x="12" y="10764"/>
                        <a:pt x="12" y="10823"/>
                        <a:pt x="12" y="10895"/>
                      </a:cubicBezTo>
                      <a:cubicBezTo>
                        <a:pt x="12" y="10954"/>
                        <a:pt x="12" y="11026"/>
                        <a:pt x="12" y="11085"/>
                      </a:cubicBezTo>
                      <a:cubicBezTo>
                        <a:pt x="12" y="11145"/>
                        <a:pt x="12" y="11216"/>
                        <a:pt x="12" y="11276"/>
                      </a:cubicBezTo>
                      <a:cubicBezTo>
                        <a:pt x="12" y="11347"/>
                        <a:pt x="12" y="11407"/>
                        <a:pt x="12" y="11478"/>
                      </a:cubicBezTo>
                      <a:cubicBezTo>
                        <a:pt x="12" y="11538"/>
                        <a:pt x="12" y="11609"/>
                        <a:pt x="12" y="11669"/>
                      </a:cubicBezTo>
                      <a:cubicBezTo>
                        <a:pt x="12" y="11728"/>
                        <a:pt x="12" y="11800"/>
                        <a:pt x="12" y="11859"/>
                      </a:cubicBezTo>
                      <a:cubicBezTo>
                        <a:pt x="12" y="11931"/>
                        <a:pt x="12" y="11990"/>
                        <a:pt x="12" y="12062"/>
                      </a:cubicBezTo>
                      <a:cubicBezTo>
                        <a:pt x="12" y="12121"/>
                        <a:pt x="12" y="12193"/>
                        <a:pt x="12" y="12252"/>
                      </a:cubicBezTo>
                      <a:cubicBezTo>
                        <a:pt x="12" y="12312"/>
                        <a:pt x="12" y="12383"/>
                        <a:pt x="12" y="12443"/>
                      </a:cubicBezTo>
                      <a:cubicBezTo>
                        <a:pt x="12" y="12514"/>
                        <a:pt x="12" y="12574"/>
                        <a:pt x="12" y="12645"/>
                      </a:cubicBezTo>
                      <a:cubicBezTo>
                        <a:pt x="12" y="12705"/>
                        <a:pt x="12" y="12776"/>
                        <a:pt x="12" y="12836"/>
                      </a:cubicBezTo>
                      <a:cubicBezTo>
                        <a:pt x="12" y="12895"/>
                        <a:pt x="12" y="12967"/>
                        <a:pt x="12" y="13026"/>
                      </a:cubicBezTo>
                      <a:cubicBezTo>
                        <a:pt x="12" y="13098"/>
                        <a:pt x="12" y="13157"/>
                        <a:pt x="12" y="13228"/>
                      </a:cubicBezTo>
                      <a:cubicBezTo>
                        <a:pt x="12" y="13288"/>
                        <a:pt x="12" y="13359"/>
                        <a:pt x="12" y="13419"/>
                      </a:cubicBezTo>
                      <a:cubicBezTo>
                        <a:pt x="12" y="13479"/>
                        <a:pt x="12" y="13550"/>
                        <a:pt x="12" y="13609"/>
                      </a:cubicBezTo>
                      <a:cubicBezTo>
                        <a:pt x="12" y="13681"/>
                        <a:pt x="12" y="13740"/>
                        <a:pt x="12" y="13812"/>
                      </a:cubicBezTo>
                      <a:cubicBezTo>
                        <a:pt x="12" y="13871"/>
                        <a:pt x="12" y="13943"/>
                        <a:pt x="12" y="14002"/>
                      </a:cubicBezTo>
                      <a:cubicBezTo>
                        <a:pt x="12" y="14062"/>
                        <a:pt x="12" y="14133"/>
                        <a:pt x="12" y="14193"/>
                      </a:cubicBezTo>
                      <a:cubicBezTo>
                        <a:pt x="12" y="14264"/>
                        <a:pt x="12" y="14324"/>
                        <a:pt x="12" y="14395"/>
                      </a:cubicBezTo>
                      <a:cubicBezTo>
                        <a:pt x="12" y="14455"/>
                        <a:pt x="12" y="14526"/>
                        <a:pt x="12" y="14586"/>
                      </a:cubicBezTo>
                      <a:cubicBezTo>
                        <a:pt x="12" y="14645"/>
                        <a:pt x="12" y="14717"/>
                        <a:pt x="12" y="14776"/>
                      </a:cubicBezTo>
                      <a:cubicBezTo>
                        <a:pt x="12" y="14848"/>
                        <a:pt x="12" y="14907"/>
                        <a:pt x="12" y="14979"/>
                      </a:cubicBezTo>
                      <a:cubicBezTo>
                        <a:pt x="12" y="15038"/>
                        <a:pt x="12" y="15110"/>
                        <a:pt x="12" y="15169"/>
                      </a:cubicBezTo>
                      <a:cubicBezTo>
                        <a:pt x="12" y="15229"/>
                        <a:pt x="12" y="15300"/>
                        <a:pt x="12" y="15360"/>
                      </a:cubicBezTo>
                      <a:cubicBezTo>
                        <a:pt x="12" y="15431"/>
                        <a:pt x="12" y="15491"/>
                        <a:pt x="12" y="15562"/>
                      </a:cubicBezTo>
                      <a:cubicBezTo>
                        <a:pt x="12" y="15622"/>
                        <a:pt x="12" y="15693"/>
                        <a:pt x="12" y="15753"/>
                      </a:cubicBezTo>
                      <a:cubicBezTo>
                        <a:pt x="12" y="15812"/>
                        <a:pt x="12" y="15884"/>
                        <a:pt x="12" y="15943"/>
                      </a:cubicBezTo>
                      <a:cubicBezTo>
                        <a:pt x="12" y="16015"/>
                        <a:pt x="12" y="16074"/>
                        <a:pt x="12" y="16146"/>
                      </a:cubicBezTo>
                      <a:cubicBezTo>
                        <a:pt x="12" y="16205"/>
                        <a:pt x="12" y="16276"/>
                        <a:pt x="12" y="16336"/>
                      </a:cubicBezTo>
                      <a:cubicBezTo>
                        <a:pt x="12" y="16396"/>
                        <a:pt x="12" y="16467"/>
                        <a:pt x="12" y="16527"/>
                      </a:cubicBezTo>
                      <a:cubicBezTo>
                        <a:pt x="12" y="16598"/>
                        <a:pt x="12" y="16657"/>
                        <a:pt x="12" y="16729"/>
                      </a:cubicBezTo>
                      <a:cubicBezTo>
                        <a:pt x="12" y="16788"/>
                        <a:pt x="12" y="16860"/>
                        <a:pt x="12" y="16919"/>
                      </a:cubicBezTo>
                      <a:cubicBezTo>
                        <a:pt x="12" y="16979"/>
                        <a:pt x="12" y="17050"/>
                        <a:pt x="12" y="17110"/>
                      </a:cubicBezTo>
                      <a:cubicBezTo>
                        <a:pt x="12" y="17181"/>
                        <a:pt x="12" y="17241"/>
                        <a:pt x="12" y="17312"/>
                      </a:cubicBezTo>
                      <a:cubicBezTo>
                        <a:pt x="12" y="17372"/>
                        <a:pt x="12" y="17443"/>
                        <a:pt x="12" y="17503"/>
                      </a:cubicBezTo>
                      <a:cubicBezTo>
                        <a:pt x="12" y="17562"/>
                        <a:pt x="12" y="17634"/>
                        <a:pt x="12" y="17693"/>
                      </a:cubicBezTo>
                      <a:cubicBezTo>
                        <a:pt x="12" y="17765"/>
                        <a:pt x="12" y="17824"/>
                        <a:pt x="12" y="17896"/>
                      </a:cubicBezTo>
                      <a:cubicBezTo>
                        <a:pt x="12" y="17955"/>
                        <a:pt x="12" y="18015"/>
                        <a:pt x="12" y="18086"/>
                      </a:cubicBezTo>
                      <a:cubicBezTo>
                        <a:pt x="12" y="18146"/>
                        <a:pt x="12" y="18217"/>
                        <a:pt x="12" y="18277"/>
                      </a:cubicBezTo>
                      <a:cubicBezTo>
                        <a:pt x="12" y="18348"/>
                        <a:pt x="12" y="18408"/>
                        <a:pt x="12" y="18479"/>
                      </a:cubicBezTo>
                      <a:cubicBezTo>
                        <a:pt x="12" y="18539"/>
                        <a:pt x="12" y="18598"/>
                        <a:pt x="12" y="18670"/>
                      </a:cubicBezTo>
                      <a:cubicBezTo>
                        <a:pt x="12" y="18729"/>
                        <a:pt x="12" y="18801"/>
                        <a:pt x="12" y="18860"/>
                      </a:cubicBezTo>
                      <a:cubicBezTo>
                        <a:pt x="12" y="18932"/>
                        <a:pt x="12" y="18991"/>
                        <a:pt x="12" y="19063"/>
                      </a:cubicBezTo>
                      <a:cubicBezTo>
                        <a:pt x="12" y="19122"/>
                        <a:pt x="12" y="19182"/>
                        <a:pt x="12" y="19253"/>
                      </a:cubicBezTo>
                      <a:cubicBezTo>
                        <a:pt x="12" y="19313"/>
                        <a:pt x="12" y="19384"/>
                        <a:pt x="12" y="19444"/>
                      </a:cubicBezTo>
                      <a:cubicBezTo>
                        <a:pt x="12" y="19515"/>
                        <a:pt x="12" y="19575"/>
                        <a:pt x="12" y="19646"/>
                      </a:cubicBezTo>
                      <a:cubicBezTo>
                        <a:pt x="12" y="19705"/>
                        <a:pt x="12" y="19765"/>
                        <a:pt x="12" y="19836"/>
                      </a:cubicBezTo>
                      <a:cubicBezTo>
                        <a:pt x="12" y="19896"/>
                        <a:pt x="12" y="19967"/>
                        <a:pt x="12" y="20027"/>
                      </a:cubicBezTo>
                      <a:cubicBezTo>
                        <a:pt x="12" y="20098"/>
                        <a:pt x="12" y="20158"/>
                        <a:pt x="12" y="20229"/>
                      </a:cubicBezTo>
                      <a:cubicBezTo>
                        <a:pt x="12" y="20289"/>
                        <a:pt x="12" y="20348"/>
                        <a:pt x="12" y="20420"/>
                      </a:cubicBezTo>
                      <a:cubicBezTo>
                        <a:pt x="12" y="20479"/>
                        <a:pt x="12" y="20551"/>
                        <a:pt x="12" y="20610"/>
                      </a:cubicBezTo>
                      <a:cubicBezTo>
                        <a:pt x="12" y="20682"/>
                        <a:pt x="12" y="20741"/>
                        <a:pt x="12" y="20813"/>
                      </a:cubicBezTo>
                      <a:cubicBezTo>
                        <a:pt x="12" y="20872"/>
                        <a:pt x="12" y="20932"/>
                        <a:pt x="12" y="21003"/>
                      </a:cubicBezTo>
                      <a:cubicBezTo>
                        <a:pt x="12" y="21063"/>
                        <a:pt x="12" y="21134"/>
                        <a:pt x="12" y="21194"/>
                      </a:cubicBezTo>
                      <a:cubicBezTo>
                        <a:pt x="12" y="21265"/>
                        <a:pt x="12" y="21325"/>
                        <a:pt x="12" y="21396"/>
                      </a:cubicBezTo>
                      <a:cubicBezTo>
                        <a:pt x="12" y="21456"/>
                        <a:pt x="12" y="21515"/>
                        <a:pt x="12" y="21587"/>
                      </a:cubicBezTo>
                      <a:cubicBezTo>
                        <a:pt x="0" y="22515"/>
                        <a:pt x="500" y="23373"/>
                        <a:pt x="1310" y="23837"/>
                      </a:cubicBezTo>
                      <a:lnTo>
                        <a:pt x="36612" y="44208"/>
                      </a:lnTo>
                      <a:cubicBezTo>
                        <a:pt x="37416" y="44679"/>
                        <a:pt x="38315" y="44914"/>
                        <a:pt x="39215" y="44914"/>
                      </a:cubicBezTo>
                      <a:cubicBezTo>
                        <a:pt x="40115" y="44914"/>
                        <a:pt x="41017" y="44679"/>
                        <a:pt x="41827" y="44208"/>
                      </a:cubicBezTo>
                      <a:lnTo>
                        <a:pt x="77129" y="23837"/>
                      </a:lnTo>
                      <a:cubicBezTo>
                        <a:pt x="77939" y="23373"/>
                        <a:pt x="78439" y="22515"/>
                        <a:pt x="78427" y="21587"/>
                      </a:cubicBezTo>
                      <a:lnTo>
                        <a:pt x="78427" y="21384"/>
                      </a:lnTo>
                      <a:lnTo>
                        <a:pt x="78427" y="21194"/>
                      </a:lnTo>
                      <a:lnTo>
                        <a:pt x="78427" y="21003"/>
                      </a:lnTo>
                      <a:lnTo>
                        <a:pt x="78427" y="20801"/>
                      </a:lnTo>
                      <a:lnTo>
                        <a:pt x="78427" y="20610"/>
                      </a:lnTo>
                      <a:lnTo>
                        <a:pt x="78427" y="20420"/>
                      </a:lnTo>
                      <a:lnTo>
                        <a:pt x="78427" y="20217"/>
                      </a:lnTo>
                      <a:lnTo>
                        <a:pt x="78427" y="20027"/>
                      </a:lnTo>
                      <a:lnTo>
                        <a:pt x="78427" y="19836"/>
                      </a:lnTo>
                      <a:lnTo>
                        <a:pt x="78427" y="19634"/>
                      </a:lnTo>
                      <a:lnTo>
                        <a:pt x="78427" y="19444"/>
                      </a:lnTo>
                      <a:lnTo>
                        <a:pt x="78427" y="19253"/>
                      </a:lnTo>
                      <a:lnTo>
                        <a:pt x="78427" y="19051"/>
                      </a:lnTo>
                      <a:lnTo>
                        <a:pt x="78427" y="18860"/>
                      </a:lnTo>
                      <a:lnTo>
                        <a:pt x="78427" y="18670"/>
                      </a:lnTo>
                      <a:lnTo>
                        <a:pt x="78427" y="18467"/>
                      </a:lnTo>
                      <a:lnTo>
                        <a:pt x="78427" y="18277"/>
                      </a:lnTo>
                      <a:lnTo>
                        <a:pt x="78427" y="18086"/>
                      </a:lnTo>
                      <a:lnTo>
                        <a:pt x="78427" y="17884"/>
                      </a:lnTo>
                      <a:lnTo>
                        <a:pt x="78427" y="17693"/>
                      </a:lnTo>
                      <a:lnTo>
                        <a:pt x="78427" y="17503"/>
                      </a:lnTo>
                      <a:lnTo>
                        <a:pt x="78427" y="17300"/>
                      </a:lnTo>
                      <a:lnTo>
                        <a:pt x="78427" y="17110"/>
                      </a:lnTo>
                      <a:lnTo>
                        <a:pt x="78427" y="16919"/>
                      </a:lnTo>
                      <a:lnTo>
                        <a:pt x="78427" y="16717"/>
                      </a:lnTo>
                      <a:lnTo>
                        <a:pt x="78427" y="16527"/>
                      </a:lnTo>
                      <a:lnTo>
                        <a:pt x="78427" y="16336"/>
                      </a:lnTo>
                      <a:lnTo>
                        <a:pt x="78427" y="16146"/>
                      </a:lnTo>
                      <a:lnTo>
                        <a:pt x="78427" y="15943"/>
                      </a:lnTo>
                      <a:lnTo>
                        <a:pt x="78427" y="15753"/>
                      </a:lnTo>
                      <a:lnTo>
                        <a:pt x="78427" y="15562"/>
                      </a:lnTo>
                      <a:lnTo>
                        <a:pt x="78427" y="15360"/>
                      </a:lnTo>
                      <a:lnTo>
                        <a:pt x="78427" y="15169"/>
                      </a:lnTo>
                      <a:lnTo>
                        <a:pt x="78427" y="14979"/>
                      </a:lnTo>
                      <a:lnTo>
                        <a:pt x="78427" y="14776"/>
                      </a:lnTo>
                      <a:lnTo>
                        <a:pt x="78427" y="14586"/>
                      </a:lnTo>
                      <a:lnTo>
                        <a:pt x="78427" y="14395"/>
                      </a:lnTo>
                      <a:lnTo>
                        <a:pt x="78427" y="14193"/>
                      </a:lnTo>
                      <a:lnTo>
                        <a:pt x="78427" y="14002"/>
                      </a:lnTo>
                      <a:lnTo>
                        <a:pt x="78427" y="13812"/>
                      </a:lnTo>
                      <a:lnTo>
                        <a:pt x="78427" y="13609"/>
                      </a:lnTo>
                      <a:lnTo>
                        <a:pt x="78427" y="13419"/>
                      </a:lnTo>
                      <a:lnTo>
                        <a:pt x="78427" y="13228"/>
                      </a:lnTo>
                      <a:lnTo>
                        <a:pt x="78427" y="13026"/>
                      </a:lnTo>
                      <a:lnTo>
                        <a:pt x="78427" y="12836"/>
                      </a:lnTo>
                      <a:lnTo>
                        <a:pt x="78427" y="12645"/>
                      </a:lnTo>
                      <a:lnTo>
                        <a:pt x="78427" y="12443"/>
                      </a:lnTo>
                      <a:lnTo>
                        <a:pt x="78427" y="12252"/>
                      </a:lnTo>
                      <a:lnTo>
                        <a:pt x="78427" y="12062"/>
                      </a:lnTo>
                      <a:lnTo>
                        <a:pt x="78427" y="11859"/>
                      </a:lnTo>
                      <a:lnTo>
                        <a:pt x="78427" y="11669"/>
                      </a:lnTo>
                      <a:lnTo>
                        <a:pt x="78427" y="11478"/>
                      </a:lnTo>
                      <a:lnTo>
                        <a:pt x="78427" y="11276"/>
                      </a:lnTo>
                      <a:lnTo>
                        <a:pt x="78427" y="11085"/>
                      </a:lnTo>
                      <a:lnTo>
                        <a:pt x="78427" y="10895"/>
                      </a:lnTo>
                      <a:lnTo>
                        <a:pt x="78427" y="10692"/>
                      </a:lnTo>
                      <a:lnTo>
                        <a:pt x="78427" y="10502"/>
                      </a:lnTo>
                      <a:lnTo>
                        <a:pt x="78427" y="10311"/>
                      </a:lnTo>
                      <a:lnTo>
                        <a:pt x="78427" y="10109"/>
                      </a:lnTo>
                      <a:lnTo>
                        <a:pt x="78427" y="9919"/>
                      </a:lnTo>
                      <a:lnTo>
                        <a:pt x="78427" y="9728"/>
                      </a:lnTo>
                      <a:lnTo>
                        <a:pt x="78427" y="9526"/>
                      </a:lnTo>
                      <a:lnTo>
                        <a:pt x="78427" y="9335"/>
                      </a:lnTo>
                      <a:lnTo>
                        <a:pt x="78427" y="9145"/>
                      </a:lnTo>
                      <a:lnTo>
                        <a:pt x="78427" y="8942"/>
                      </a:lnTo>
                      <a:lnTo>
                        <a:pt x="78427" y="8752"/>
                      </a:lnTo>
                      <a:lnTo>
                        <a:pt x="78427" y="8561"/>
                      </a:lnTo>
                      <a:lnTo>
                        <a:pt x="78427" y="8359"/>
                      </a:lnTo>
                      <a:lnTo>
                        <a:pt x="78427" y="8168"/>
                      </a:lnTo>
                      <a:lnTo>
                        <a:pt x="78427" y="7978"/>
                      </a:lnTo>
                      <a:lnTo>
                        <a:pt x="78427" y="7775"/>
                      </a:lnTo>
                      <a:lnTo>
                        <a:pt x="78427" y="7585"/>
                      </a:lnTo>
                      <a:lnTo>
                        <a:pt x="78427" y="7394"/>
                      </a:lnTo>
                      <a:lnTo>
                        <a:pt x="78427" y="7192"/>
                      </a:lnTo>
                      <a:lnTo>
                        <a:pt x="78427" y="7002"/>
                      </a:lnTo>
                      <a:lnTo>
                        <a:pt x="78427" y="6811"/>
                      </a:lnTo>
                      <a:lnTo>
                        <a:pt x="78427" y="6609"/>
                      </a:lnTo>
                      <a:lnTo>
                        <a:pt x="78427" y="6418"/>
                      </a:lnTo>
                      <a:lnTo>
                        <a:pt x="78427" y="6228"/>
                      </a:lnTo>
                      <a:lnTo>
                        <a:pt x="78427" y="6025"/>
                      </a:lnTo>
                      <a:lnTo>
                        <a:pt x="78427" y="5835"/>
                      </a:lnTo>
                      <a:lnTo>
                        <a:pt x="78427" y="5644"/>
                      </a:lnTo>
                      <a:lnTo>
                        <a:pt x="78427" y="5442"/>
                      </a:lnTo>
                      <a:lnTo>
                        <a:pt x="78427" y="5251"/>
                      </a:lnTo>
                      <a:lnTo>
                        <a:pt x="78427" y="5061"/>
                      </a:lnTo>
                      <a:lnTo>
                        <a:pt x="78427" y="4858"/>
                      </a:lnTo>
                      <a:lnTo>
                        <a:pt x="78427" y="4668"/>
                      </a:lnTo>
                      <a:lnTo>
                        <a:pt x="78427" y="4477"/>
                      </a:lnTo>
                      <a:lnTo>
                        <a:pt x="78427" y="4275"/>
                      </a:lnTo>
                      <a:lnTo>
                        <a:pt x="78427" y="4085"/>
                      </a:lnTo>
                      <a:lnTo>
                        <a:pt x="78427" y="3894"/>
                      </a:lnTo>
                      <a:lnTo>
                        <a:pt x="78427" y="3692"/>
                      </a:lnTo>
                      <a:lnTo>
                        <a:pt x="78427" y="3501"/>
                      </a:lnTo>
                      <a:lnTo>
                        <a:pt x="78427" y="3311"/>
                      </a:lnTo>
                      <a:lnTo>
                        <a:pt x="78427" y="3108"/>
                      </a:lnTo>
                      <a:lnTo>
                        <a:pt x="78427" y="2918"/>
                      </a:lnTo>
                      <a:lnTo>
                        <a:pt x="78427" y="2727"/>
                      </a:lnTo>
                      <a:lnTo>
                        <a:pt x="78427" y="2525"/>
                      </a:lnTo>
                      <a:lnTo>
                        <a:pt x="78427" y="2334"/>
                      </a:lnTo>
                      <a:lnTo>
                        <a:pt x="78427" y="2144"/>
                      </a:lnTo>
                      <a:lnTo>
                        <a:pt x="78427" y="1941"/>
                      </a:lnTo>
                      <a:lnTo>
                        <a:pt x="78427" y="1751"/>
                      </a:lnTo>
                      <a:lnTo>
                        <a:pt x="78427" y="1560"/>
                      </a:lnTo>
                      <a:lnTo>
                        <a:pt x="78427" y="1358"/>
                      </a:lnTo>
                      <a:lnTo>
                        <a:pt x="78427" y="1167"/>
                      </a:lnTo>
                      <a:lnTo>
                        <a:pt x="78427" y="977"/>
                      </a:lnTo>
                      <a:lnTo>
                        <a:pt x="78427" y="775"/>
                      </a:lnTo>
                      <a:lnTo>
                        <a:pt x="78427" y="584"/>
                      </a:lnTo>
                      <a:lnTo>
                        <a:pt x="78427" y="394"/>
                      </a:lnTo>
                      <a:lnTo>
                        <a:pt x="78427" y="191"/>
                      </a:lnTo>
                      <a:lnTo>
                        <a:pt x="78427" y="1"/>
                      </a:lnTo>
                      <a:lnTo>
                        <a:pt x="78212" y="1"/>
                      </a:lnTo>
                      <a:cubicBezTo>
                        <a:pt x="78224" y="858"/>
                        <a:pt x="77760" y="1644"/>
                        <a:pt x="77022" y="2072"/>
                      </a:cubicBezTo>
                      <a:lnTo>
                        <a:pt x="41720" y="22444"/>
                      </a:lnTo>
                      <a:cubicBezTo>
                        <a:pt x="40946" y="22890"/>
                        <a:pt x="40083" y="23114"/>
                        <a:pt x="39218" y="23114"/>
                      </a:cubicBezTo>
                      <a:cubicBezTo>
                        <a:pt x="38353" y="23114"/>
                        <a:pt x="37487" y="22890"/>
                        <a:pt x="36707" y="22444"/>
                      </a:cubicBezTo>
                      <a:lnTo>
                        <a:pt x="1417" y="2072"/>
                      </a:lnTo>
                      <a:cubicBezTo>
                        <a:pt x="667" y="1644"/>
                        <a:pt x="215" y="858"/>
                        <a:pt x="226" y="1"/>
                      </a:cubicBezTo>
                      <a:close/>
                    </a:path>
                  </a:pathLst>
                </a:custGeom>
                <a:gradFill>
                  <a:gsLst>
                    <a:gs pos="0">
                      <a:srgbClr val="A0FDF1">
                        <a:alpha val="41568"/>
                        <a:alpha val="41520"/>
                      </a:srgbClr>
                    </a:gs>
                    <a:gs pos="100000">
                      <a:srgbClr val="FFFFFF">
                        <a:alpha val="37254"/>
                        <a:alpha val="4152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26"/>
                <p:cNvSpPr/>
                <p:nvPr/>
              </p:nvSpPr>
              <p:spPr>
                <a:xfrm>
                  <a:off x="5553063" y="1487604"/>
                  <a:ext cx="1981525" cy="1164300"/>
                </a:xfrm>
                <a:custGeom>
                  <a:rect b="b" l="l" r="r" t="t"/>
                  <a:pathLst>
                    <a:path extrusionOk="0" h="46572" w="79261">
                      <a:moveTo>
                        <a:pt x="39635" y="1"/>
                      </a:moveTo>
                      <a:cubicBezTo>
                        <a:pt x="38749" y="1"/>
                        <a:pt x="37862" y="230"/>
                        <a:pt x="37065" y="688"/>
                      </a:cubicBezTo>
                      <a:lnTo>
                        <a:pt x="1679" y="21119"/>
                      </a:lnTo>
                      <a:cubicBezTo>
                        <a:pt x="1" y="22084"/>
                        <a:pt x="1" y="24489"/>
                        <a:pt x="1679" y="25453"/>
                      </a:cubicBezTo>
                      <a:lnTo>
                        <a:pt x="37065" y="45884"/>
                      </a:lnTo>
                      <a:cubicBezTo>
                        <a:pt x="37862" y="46343"/>
                        <a:pt x="38749" y="46572"/>
                        <a:pt x="39635" y="46572"/>
                      </a:cubicBezTo>
                      <a:cubicBezTo>
                        <a:pt x="40520" y="46572"/>
                        <a:pt x="41405" y="46343"/>
                        <a:pt x="42196" y="45884"/>
                      </a:cubicBezTo>
                      <a:lnTo>
                        <a:pt x="77594" y="25453"/>
                      </a:lnTo>
                      <a:cubicBezTo>
                        <a:pt x="79260" y="24489"/>
                        <a:pt x="79260" y="22084"/>
                        <a:pt x="77594" y="21119"/>
                      </a:cubicBezTo>
                      <a:lnTo>
                        <a:pt x="42196" y="688"/>
                      </a:lnTo>
                      <a:cubicBezTo>
                        <a:pt x="41405" y="230"/>
                        <a:pt x="40520" y="1"/>
                        <a:pt x="39635" y="1"/>
                      </a:cubicBezTo>
                      <a:close/>
                    </a:path>
                  </a:pathLst>
                </a:custGeom>
                <a:solidFill>
                  <a:srgbClr val="A0FDF1">
                    <a:alpha val="415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15" name="Google Shape;715;p26"/>
            <p:cNvGrpSpPr/>
            <p:nvPr/>
          </p:nvGrpSpPr>
          <p:grpSpPr>
            <a:xfrm>
              <a:off x="3635042" y="1987866"/>
              <a:ext cx="598632" cy="805372"/>
              <a:chOff x="3478424" y="1308364"/>
              <a:chExt cx="2187185" cy="2942536"/>
            </a:xfrm>
          </p:grpSpPr>
          <p:sp>
            <p:nvSpPr>
              <p:cNvPr id="716" name="Google Shape;716;p26"/>
              <p:cNvSpPr/>
              <p:nvPr/>
            </p:nvSpPr>
            <p:spPr>
              <a:xfrm>
                <a:off x="3485139" y="2969821"/>
                <a:ext cx="2180470" cy="1281079"/>
              </a:xfrm>
              <a:custGeom>
                <a:rect b="b" l="l" r="r" t="t"/>
                <a:pathLst>
                  <a:path extrusionOk="0" h="46572" w="79261">
                    <a:moveTo>
                      <a:pt x="39635" y="1"/>
                    </a:moveTo>
                    <a:cubicBezTo>
                      <a:pt x="38749" y="1"/>
                      <a:pt x="37862" y="230"/>
                      <a:pt x="37065" y="688"/>
                    </a:cubicBezTo>
                    <a:lnTo>
                      <a:pt x="1679" y="21119"/>
                    </a:lnTo>
                    <a:cubicBezTo>
                      <a:pt x="1" y="22084"/>
                      <a:pt x="1" y="24489"/>
                      <a:pt x="1679" y="25453"/>
                    </a:cubicBezTo>
                    <a:lnTo>
                      <a:pt x="37065" y="45884"/>
                    </a:lnTo>
                    <a:cubicBezTo>
                      <a:pt x="37862" y="46343"/>
                      <a:pt x="38749" y="46572"/>
                      <a:pt x="39635" y="46572"/>
                    </a:cubicBezTo>
                    <a:cubicBezTo>
                      <a:pt x="40520" y="46572"/>
                      <a:pt x="41405" y="46343"/>
                      <a:pt x="42196" y="45884"/>
                    </a:cubicBezTo>
                    <a:lnTo>
                      <a:pt x="77594" y="25453"/>
                    </a:lnTo>
                    <a:cubicBezTo>
                      <a:pt x="79260" y="24489"/>
                      <a:pt x="79260" y="22084"/>
                      <a:pt x="77594" y="21119"/>
                    </a:cubicBezTo>
                    <a:lnTo>
                      <a:pt x="42196" y="688"/>
                    </a:lnTo>
                    <a:cubicBezTo>
                      <a:pt x="41405" y="230"/>
                      <a:pt x="40520" y="1"/>
                      <a:pt x="3963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26"/>
              <p:cNvSpPr/>
              <p:nvPr/>
            </p:nvSpPr>
            <p:spPr>
              <a:xfrm>
                <a:off x="3793045" y="1947520"/>
                <a:ext cx="1550129" cy="2096604"/>
              </a:xfrm>
              <a:custGeom>
                <a:rect b="b" l="l" r="r" t="t"/>
                <a:pathLst>
                  <a:path extrusionOk="0" h="71307" w="52721">
                    <a:moveTo>
                      <a:pt x="52709" y="0"/>
                    </a:moveTo>
                    <a:lnTo>
                      <a:pt x="0" y="0"/>
                    </a:lnTo>
                    <a:lnTo>
                      <a:pt x="0" y="55495"/>
                    </a:lnTo>
                    <a:cubicBezTo>
                      <a:pt x="0" y="56090"/>
                      <a:pt x="321" y="56650"/>
                      <a:pt x="845" y="56948"/>
                    </a:cubicBezTo>
                    <a:lnTo>
                      <a:pt x="24646" y="70699"/>
                    </a:lnTo>
                    <a:cubicBezTo>
                      <a:pt x="25706" y="71306"/>
                      <a:pt x="27027" y="71306"/>
                      <a:pt x="28087" y="70699"/>
                    </a:cubicBezTo>
                    <a:lnTo>
                      <a:pt x="51876" y="56948"/>
                    </a:lnTo>
                    <a:cubicBezTo>
                      <a:pt x="52399" y="56650"/>
                      <a:pt x="52721" y="56090"/>
                      <a:pt x="52721" y="55495"/>
                    </a:cubicBezTo>
                    <a:lnTo>
                      <a:pt x="52721" y="55495"/>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26"/>
              <p:cNvSpPr/>
              <p:nvPr/>
            </p:nvSpPr>
            <p:spPr>
              <a:xfrm>
                <a:off x="3784988" y="1482593"/>
                <a:ext cx="1566242" cy="929825"/>
              </a:xfrm>
              <a:custGeom>
                <a:rect b="b" l="l" r="r" t="t"/>
                <a:pathLst>
                  <a:path extrusionOk="0" h="31624" w="53269">
                    <a:moveTo>
                      <a:pt x="24920" y="31004"/>
                    </a:moveTo>
                    <a:lnTo>
                      <a:pt x="1119" y="17265"/>
                    </a:lnTo>
                    <a:cubicBezTo>
                      <a:pt x="0" y="16622"/>
                      <a:pt x="0" y="15002"/>
                      <a:pt x="1119" y="14359"/>
                    </a:cubicBezTo>
                    <a:lnTo>
                      <a:pt x="24920" y="620"/>
                    </a:lnTo>
                    <a:cubicBezTo>
                      <a:pt x="25980" y="1"/>
                      <a:pt x="27301" y="1"/>
                      <a:pt x="28361" y="620"/>
                    </a:cubicBezTo>
                    <a:lnTo>
                      <a:pt x="52150" y="14359"/>
                    </a:lnTo>
                    <a:cubicBezTo>
                      <a:pt x="53269" y="15002"/>
                      <a:pt x="53269" y="16622"/>
                      <a:pt x="52150" y="17265"/>
                    </a:cubicBezTo>
                    <a:lnTo>
                      <a:pt x="28361" y="31004"/>
                    </a:lnTo>
                    <a:cubicBezTo>
                      <a:pt x="27289" y="31624"/>
                      <a:pt x="25980" y="31624"/>
                      <a:pt x="24920" y="3100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26"/>
              <p:cNvSpPr/>
              <p:nvPr/>
            </p:nvSpPr>
            <p:spPr>
              <a:xfrm>
                <a:off x="3818244" y="2089627"/>
                <a:ext cx="711364" cy="456533"/>
              </a:xfrm>
              <a:custGeom>
                <a:rect b="b" l="l" r="r" t="t"/>
                <a:pathLst>
                  <a:path extrusionOk="0" h="15527" w="24194">
                    <a:moveTo>
                      <a:pt x="24194" y="15527"/>
                    </a:moveTo>
                    <a:lnTo>
                      <a:pt x="0" y="1561"/>
                    </a:lnTo>
                    <a:lnTo>
                      <a:pt x="0" y="1"/>
                    </a:lnTo>
                    <a:lnTo>
                      <a:pt x="24194" y="13955"/>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26"/>
              <p:cNvSpPr/>
              <p:nvPr/>
            </p:nvSpPr>
            <p:spPr>
              <a:xfrm>
                <a:off x="3818244" y="2153697"/>
                <a:ext cx="711364" cy="456885"/>
              </a:xfrm>
              <a:custGeom>
                <a:rect b="b" l="l" r="r" t="t"/>
                <a:pathLst>
                  <a:path extrusionOk="0" h="15539" w="24194">
                    <a:moveTo>
                      <a:pt x="24194" y="15538"/>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26"/>
              <p:cNvSpPr/>
              <p:nvPr/>
            </p:nvSpPr>
            <p:spPr>
              <a:xfrm>
                <a:off x="3818244" y="2218120"/>
                <a:ext cx="711364" cy="456533"/>
              </a:xfrm>
              <a:custGeom>
                <a:rect b="b" l="l" r="r" t="t"/>
                <a:pathLst>
                  <a:path extrusionOk="0" h="15527" w="24194">
                    <a:moveTo>
                      <a:pt x="24194" y="15526"/>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26"/>
              <p:cNvSpPr/>
              <p:nvPr/>
            </p:nvSpPr>
            <p:spPr>
              <a:xfrm>
                <a:off x="3818244" y="2282543"/>
                <a:ext cx="711364" cy="456533"/>
              </a:xfrm>
              <a:custGeom>
                <a:rect b="b" l="l" r="r" t="t"/>
                <a:pathLst>
                  <a:path extrusionOk="0" h="15527" w="24194">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26"/>
              <p:cNvSpPr/>
              <p:nvPr/>
            </p:nvSpPr>
            <p:spPr>
              <a:xfrm>
                <a:off x="3818244" y="2346966"/>
                <a:ext cx="711364" cy="456503"/>
              </a:xfrm>
              <a:custGeom>
                <a:rect b="b" l="l" r="r" t="t"/>
                <a:pathLst>
                  <a:path extrusionOk="0" h="15526" w="24194">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26"/>
              <p:cNvSpPr/>
              <p:nvPr/>
            </p:nvSpPr>
            <p:spPr>
              <a:xfrm>
                <a:off x="3818244" y="2461786"/>
                <a:ext cx="711364" cy="456533"/>
              </a:xfrm>
              <a:custGeom>
                <a:rect b="b" l="l" r="r" t="t"/>
                <a:pathLst>
                  <a:path extrusionOk="0" h="15527" w="24194">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26"/>
              <p:cNvSpPr/>
              <p:nvPr/>
            </p:nvSpPr>
            <p:spPr>
              <a:xfrm>
                <a:off x="3818244" y="2526209"/>
                <a:ext cx="711364" cy="456503"/>
              </a:xfrm>
              <a:custGeom>
                <a:rect b="b" l="l" r="r" t="t"/>
                <a:pathLst>
                  <a:path extrusionOk="0" h="15526" w="24194">
                    <a:moveTo>
                      <a:pt x="24194" y="15526"/>
                    </a:moveTo>
                    <a:lnTo>
                      <a:pt x="0" y="1560"/>
                    </a:lnTo>
                    <a:lnTo>
                      <a:pt x="0" y="0"/>
                    </a:lnTo>
                    <a:lnTo>
                      <a:pt x="24194" y="13954"/>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26"/>
              <p:cNvSpPr/>
              <p:nvPr/>
            </p:nvSpPr>
            <p:spPr>
              <a:xfrm>
                <a:off x="3818244" y="2590250"/>
                <a:ext cx="711364" cy="456885"/>
              </a:xfrm>
              <a:custGeom>
                <a:rect b="b" l="l" r="r" t="t"/>
                <a:pathLst>
                  <a:path extrusionOk="0" h="15539" w="24194">
                    <a:moveTo>
                      <a:pt x="24194" y="15538"/>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26"/>
              <p:cNvSpPr/>
              <p:nvPr/>
            </p:nvSpPr>
            <p:spPr>
              <a:xfrm>
                <a:off x="3818244" y="2654673"/>
                <a:ext cx="711364" cy="456533"/>
              </a:xfrm>
              <a:custGeom>
                <a:rect b="b" l="l" r="r" t="t"/>
                <a:pathLst>
                  <a:path extrusionOk="0" h="15527" w="24194">
                    <a:moveTo>
                      <a:pt x="24194" y="15526"/>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26"/>
              <p:cNvSpPr/>
              <p:nvPr/>
            </p:nvSpPr>
            <p:spPr>
              <a:xfrm>
                <a:off x="3818244" y="2719096"/>
                <a:ext cx="711364" cy="456533"/>
              </a:xfrm>
              <a:custGeom>
                <a:rect b="b" l="l" r="r" t="t"/>
                <a:pathLst>
                  <a:path extrusionOk="0" h="15527" w="24194">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26"/>
              <p:cNvSpPr/>
              <p:nvPr/>
            </p:nvSpPr>
            <p:spPr>
              <a:xfrm>
                <a:off x="3818244" y="2833916"/>
                <a:ext cx="711364" cy="456533"/>
              </a:xfrm>
              <a:custGeom>
                <a:rect b="b" l="l" r="r" t="t"/>
                <a:pathLst>
                  <a:path extrusionOk="0" h="15527" w="24194">
                    <a:moveTo>
                      <a:pt x="24194" y="15526"/>
                    </a:moveTo>
                    <a:lnTo>
                      <a:pt x="0" y="1560"/>
                    </a:lnTo>
                    <a:lnTo>
                      <a:pt x="0" y="1"/>
                    </a:lnTo>
                    <a:lnTo>
                      <a:pt x="24194"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26"/>
              <p:cNvSpPr/>
              <p:nvPr/>
            </p:nvSpPr>
            <p:spPr>
              <a:xfrm>
                <a:off x="3818244" y="2898339"/>
                <a:ext cx="711364" cy="456533"/>
              </a:xfrm>
              <a:custGeom>
                <a:rect b="b" l="l" r="r" t="t"/>
                <a:pathLst>
                  <a:path extrusionOk="0" h="15527" w="24194">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26"/>
              <p:cNvSpPr/>
              <p:nvPr/>
            </p:nvSpPr>
            <p:spPr>
              <a:xfrm>
                <a:off x="3818244" y="2962762"/>
                <a:ext cx="711364" cy="456503"/>
              </a:xfrm>
              <a:custGeom>
                <a:rect b="b" l="l" r="r" t="t"/>
                <a:pathLst>
                  <a:path extrusionOk="0" h="15526" w="24194">
                    <a:moveTo>
                      <a:pt x="24194" y="15526"/>
                    </a:moveTo>
                    <a:lnTo>
                      <a:pt x="0" y="1560"/>
                    </a:lnTo>
                    <a:lnTo>
                      <a:pt x="0" y="0"/>
                    </a:lnTo>
                    <a:lnTo>
                      <a:pt x="24194" y="13954"/>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26"/>
              <p:cNvSpPr/>
              <p:nvPr/>
            </p:nvSpPr>
            <p:spPr>
              <a:xfrm>
                <a:off x="3818244" y="3026803"/>
                <a:ext cx="711364" cy="456885"/>
              </a:xfrm>
              <a:custGeom>
                <a:rect b="b" l="l" r="r" t="t"/>
                <a:pathLst>
                  <a:path extrusionOk="0" h="15539" w="24194">
                    <a:moveTo>
                      <a:pt x="24194" y="15539"/>
                    </a:moveTo>
                    <a:lnTo>
                      <a:pt x="0" y="1573"/>
                    </a:lnTo>
                    <a:lnTo>
                      <a:pt x="0" y="1"/>
                    </a:lnTo>
                    <a:lnTo>
                      <a:pt x="24194"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26"/>
              <p:cNvSpPr/>
              <p:nvPr/>
            </p:nvSpPr>
            <p:spPr>
              <a:xfrm>
                <a:off x="3818244" y="3091226"/>
                <a:ext cx="711364" cy="456533"/>
              </a:xfrm>
              <a:custGeom>
                <a:rect b="b" l="l" r="r" t="t"/>
                <a:pathLst>
                  <a:path extrusionOk="0" h="15527" w="24194">
                    <a:moveTo>
                      <a:pt x="24194" y="15526"/>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26"/>
              <p:cNvSpPr/>
              <p:nvPr/>
            </p:nvSpPr>
            <p:spPr>
              <a:xfrm>
                <a:off x="3818244" y="3206046"/>
                <a:ext cx="711364" cy="456533"/>
              </a:xfrm>
              <a:custGeom>
                <a:rect b="b" l="l" r="r" t="t"/>
                <a:pathLst>
                  <a:path extrusionOk="0" h="15527" w="24194">
                    <a:moveTo>
                      <a:pt x="24194" y="15527"/>
                    </a:moveTo>
                    <a:lnTo>
                      <a:pt x="0" y="1573"/>
                    </a:lnTo>
                    <a:lnTo>
                      <a:pt x="0" y="1"/>
                    </a:lnTo>
                    <a:lnTo>
                      <a:pt x="24194"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26"/>
              <p:cNvSpPr/>
              <p:nvPr/>
            </p:nvSpPr>
            <p:spPr>
              <a:xfrm>
                <a:off x="3818244" y="3270469"/>
                <a:ext cx="711364" cy="456533"/>
              </a:xfrm>
              <a:custGeom>
                <a:rect b="b" l="l" r="r" t="t"/>
                <a:pathLst>
                  <a:path extrusionOk="0" h="15527" w="24194">
                    <a:moveTo>
                      <a:pt x="24194" y="15526"/>
                    </a:moveTo>
                    <a:lnTo>
                      <a:pt x="0" y="1560"/>
                    </a:lnTo>
                    <a:lnTo>
                      <a:pt x="0" y="1"/>
                    </a:lnTo>
                    <a:lnTo>
                      <a:pt x="24194"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26"/>
              <p:cNvSpPr/>
              <p:nvPr/>
            </p:nvSpPr>
            <p:spPr>
              <a:xfrm>
                <a:off x="3818244" y="3334892"/>
                <a:ext cx="711364" cy="456533"/>
              </a:xfrm>
              <a:custGeom>
                <a:rect b="b" l="l" r="r" t="t"/>
                <a:pathLst>
                  <a:path extrusionOk="0" h="15527" w="24194">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26"/>
              <p:cNvSpPr/>
              <p:nvPr/>
            </p:nvSpPr>
            <p:spPr>
              <a:xfrm>
                <a:off x="3818244" y="3399315"/>
                <a:ext cx="711364" cy="456503"/>
              </a:xfrm>
              <a:custGeom>
                <a:rect b="b" l="l" r="r" t="t"/>
                <a:pathLst>
                  <a:path extrusionOk="0" h="15526" w="24194">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26"/>
              <p:cNvSpPr/>
              <p:nvPr/>
            </p:nvSpPr>
            <p:spPr>
              <a:xfrm>
                <a:off x="3818244" y="3463385"/>
                <a:ext cx="711364" cy="456856"/>
              </a:xfrm>
              <a:custGeom>
                <a:rect b="b" l="l" r="r" t="t"/>
                <a:pathLst>
                  <a:path extrusionOk="0" h="15538" w="24194">
                    <a:moveTo>
                      <a:pt x="24194" y="15538"/>
                    </a:moveTo>
                    <a:lnTo>
                      <a:pt x="0" y="1572"/>
                    </a:lnTo>
                    <a:lnTo>
                      <a:pt x="0" y="0"/>
                    </a:lnTo>
                    <a:lnTo>
                      <a:pt x="24194"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26"/>
              <p:cNvSpPr/>
              <p:nvPr/>
            </p:nvSpPr>
            <p:spPr>
              <a:xfrm>
                <a:off x="4606639" y="2089627"/>
                <a:ext cx="711011" cy="456533"/>
              </a:xfrm>
              <a:custGeom>
                <a:rect b="b" l="l" r="r" t="t"/>
                <a:pathLst>
                  <a:path extrusionOk="0" h="15527" w="24182">
                    <a:moveTo>
                      <a:pt x="0" y="15527"/>
                    </a:moveTo>
                    <a:lnTo>
                      <a:pt x="24182" y="1561"/>
                    </a:lnTo>
                    <a:lnTo>
                      <a:pt x="24182" y="1"/>
                    </a:lnTo>
                    <a:lnTo>
                      <a:pt x="0" y="13955"/>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26"/>
              <p:cNvSpPr/>
              <p:nvPr/>
            </p:nvSpPr>
            <p:spPr>
              <a:xfrm>
                <a:off x="4606639" y="2153697"/>
                <a:ext cx="711011" cy="456885"/>
              </a:xfrm>
              <a:custGeom>
                <a:rect b="b" l="l" r="r" t="t"/>
                <a:pathLst>
                  <a:path extrusionOk="0" h="15539" w="24182">
                    <a:moveTo>
                      <a:pt x="0" y="15538"/>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26"/>
              <p:cNvSpPr/>
              <p:nvPr/>
            </p:nvSpPr>
            <p:spPr>
              <a:xfrm>
                <a:off x="4606639" y="2218120"/>
                <a:ext cx="711011" cy="456533"/>
              </a:xfrm>
              <a:custGeom>
                <a:rect b="b" l="l" r="r" t="t"/>
                <a:pathLst>
                  <a:path extrusionOk="0" h="15527" w="24182">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26"/>
              <p:cNvSpPr/>
              <p:nvPr/>
            </p:nvSpPr>
            <p:spPr>
              <a:xfrm>
                <a:off x="4606639" y="2282543"/>
                <a:ext cx="711011" cy="456533"/>
              </a:xfrm>
              <a:custGeom>
                <a:rect b="b" l="l" r="r" t="t"/>
                <a:pathLst>
                  <a:path extrusionOk="0" h="15527" w="24182">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26"/>
              <p:cNvSpPr/>
              <p:nvPr/>
            </p:nvSpPr>
            <p:spPr>
              <a:xfrm>
                <a:off x="4606639" y="2346966"/>
                <a:ext cx="711011" cy="456503"/>
              </a:xfrm>
              <a:custGeom>
                <a:rect b="b" l="l" r="r" t="t"/>
                <a:pathLst>
                  <a:path extrusionOk="0" h="15526" w="24182">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26"/>
              <p:cNvSpPr/>
              <p:nvPr/>
            </p:nvSpPr>
            <p:spPr>
              <a:xfrm>
                <a:off x="4606639" y="2461786"/>
                <a:ext cx="711011" cy="456533"/>
              </a:xfrm>
              <a:custGeom>
                <a:rect b="b" l="l" r="r" t="t"/>
                <a:pathLst>
                  <a:path extrusionOk="0" h="15527" w="24182">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26"/>
              <p:cNvSpPr/>
              <p:nvPr/>
            </p:nvSpPr>
            <p:spPr>
              <a:xfrm>
                <a:off x="4606639" y="2526209"/>
                <a:ext cx="711011" cy="456503"/>
              </a:xfrm>
              <a:custGeom>
                <a:rect b="b" l="l" r="r" t="t"/>
                <a:pathLst>
                  <a:path extrusionOk="0" h="15526" w="24182">
                    <a:moveTo>
                      <a:pt x="0" y="15526"/>
                    </a:moveTo>
                    <a:lnTo>
                      <a:pt x="24182" y="1560"/>
                    </a:lnTo>
                    <a:lnTo>
                      <a:pt x="24182" y="0"/>
                    </a:lnTo>
                    <a:lnTo>
                      <a:pt x="0" y="13954"/>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26"/>
              <p:cNvSpPr/>
              <p:nvPr/>
            </p:nvSpPr>
            <p:spPr>
              <a:xfrm>
                <a:off x="4606639" y="2590250"/>
                <a:ext cx="711011" cy="456885"/>
              </a:xfrm>
              <a:custGeom>
                <a:rect b="b" l="l" r="r" t="t"/>
                <a:pathLst>
                  <a:path extrusionOk="0" h="15539" w="24182">
                    <a:moveTo>
                      <a:pt x="0" y="15538"/>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26"/>
              <p:cNvSpPr/>
              <p:nvPr/>
            </p:nvSpPr>
            <p:spPr>
              <a:xfrm>
                <a:off x="4606639" y="2654673"/>
                <a:ext cx="711011" cy="456533"/>
              </a:xfrm>
              <a:custGeom>
                <a:rect b="b" l="l" r="r" t="t"/>
                <a:pathLst>
                  <a:path extrusionOk="0" h="15527" w="24182">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26"/>
              <p:cNvSpPr/>
              <p:nvPr/>
            </p:nvSpPr>
            <p:spPr>
              <a:xfrm>
                <a:off x="4606639" y="2719096"/>
                <a:ext cx="711011" cy="456533"/>
              </a:xfrm>
              <a:custGeom>
                <a:rect b="b" l="l" r="r" t="t"/>
                <a:pathLst>
                  <a:path extrusionOk="0" h="15527" w="24182">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26"/>
              <p:cNvSpPr/>
              <p:nvPr/>
            </p:nvSpPr>
            <p:spPr>
              <a:xfrm>
                <a:off x="4606639" y="2833916"/>
                <a:ext cx="711011" cy="456533"/>
              </a:xfrm>
              <a:custGeom>
                <a:rect b="b" l="l" r="r" t="t"/>
                <a:pathLst>
                  <a:path extrusionOk="0" h="15527" w="24182">
                    <a:moveTo>
                      <a:pt x="0" y="15526"/>
                    </a:moveTo>
                    <a:lnTo>
                      <a:pt x="24182" y="1560"/>
                    </a:lnTo>
                    <a:lnTo>
                      <a:pt x="24182" y="1"/>
                    </a:lnTo>
                    <a:lnTo>
                      <a:pt x="0"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26"/>
              <p:cNvSpPr/>
              <p:nvPr/>
            </p:nvSpPr>
            <p:spPr>
              <a:xfrm>
                <a:off x="4606639" y="2898339"/>
                <a:ext cx="711011" cy="456533"/>
              </a:xfrm>
              <a:custGeom>
                <a:rect b="b" l="l" r="r" t="t"/>
                <a:pathLst>
                  <a:path extrusionOk="0" h="15527" w="24182">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26"/>
              <p:cNvSpPr/>
              <p:nvPr/>
            </p:nvSpPr>
            <p:spPr>
              <a:xfrm>
                <a:off x="4606639" y="2962762"/>
                <a:ext cx="711011" cy="456503"/>
              </a:xfrm>
              <a:custGeom>
                <a:rect b="b" l="l" r="r" t="t"/>
                <a:pathLst>
                  <a:path extrusionOk="0" h="15526" w="24182">
                    <a:moveTo>
                      <a:pt x="0" y="15526"/>
                    </a:moveTo>
                    <a:lnTo>
                      <a:pt x="24182" y="1560"/>
                    </a:lnTo>
                    <a:lnTo>
                      <a:pt x="24182" y="0"/>
                    </a:lnTo>
                    <a:lnTo>
                      <a:pt x="0" y="13954"/>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26"/>
              <p:cNvSpPr/>
              <p:nvPr/>
            </p:nvSpPr>
            <p:spPr>
              <a:xfrm>
                <a:off x="4606639" y="3026803"/>
                <a:ext cx="711011" cy="456885"/>
              </a:xfrm>
              <a:custGeom>
                <a:rect b="b" l="l" r="r" t="t"/>
                <a:pathLst>
                  <a:path extrusionOk="0" h="15539" w="24182">
                    <a:moveTo>
                      <a:pt x="0" y="15539"/>
                    </a:moveTo>
                    <a:lnTo>
                      <a:pt x="24182" y="1573"/>
                    </a:lnTo>
                    <a:lnTo>
                      <a:pt x="24182" y="1"/>
                    </a:lnTo>
                    <a:lnTo>
                      <a:pt x="0"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26"/>
              <p:cNvSpPr/>
              <p:nvPr/>
            </p:nvSpPr>
            <p:spPr>
              <a:xfrm>
                <a:off x="4606639" y="3091226"/>
                <a:ext cx="711011" cy="456533"/>
              </a:xfrm>
              <a:custGeom>
                <a:rect b="b" l="l" r="r" t="t"/>
                <a:pathLst>
                  <a:path extrusionOk="0" h="15527" w="24182">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26"/>
              <p:cNvSpPr/>
              <p:nvPr/>
            </p:nvSpPr>
            <p:spPr>
              <a:xfrm>
                <a:off x="4606639" y="3206046"/>
                <a:ext cx="711011" cy="456533"/>
              </a:xfrm>
              <a:custGeom>
                <a:rect b="b" l="l" r="r" t="t"/>
                <a:pathLst>
                  <a:path extrusionOk="0" h="15527" w="24182">
                    <a:moveTo>
                      <a:pt x="0" y="15527"/>
                    </a:moveTo>
                    <a:lnTo>
                      <a:pt x="24182" y="1573"/>
                    </a:lnTo>
                    <a:lnTo>
                      <a:pt x="24182" y="1"/>
                    </a:lnTo>
                    <a:lnTo>
                      <a:pt x="0"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26"/>
              <p:cNvSpPr/>
              <p:nvPr/>
            </p:nvSpPr>
            <p:spPr>
              <a:xfrm>
                <a:off x="4606639" y="3270469"/>
                <a:ext cx="711011" cy="456533"/>
              </a:xfrm>
              <a:custGeom>
                <a:rect b="b" l="l" r="r" t="t"/>
                <a:pathLst>
                  <a:path extrusionOk="0" h="15527" w="24182">
                    <a:moveTo>
                      <a:pt x="0" y="15526"/>
                    </a:moveTo>
                    <a:lnTo>
                      <a:pt x="24182" y="1560"/>
                    </a:lnTo>
                    <a:lnTo>
                      <a:pt x="24182" y="1"/>
                    </a:lnTo>
                    <a:lnTo>
                      <a:pt x="0"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26"/>
              <p:cNvSpPr/>
              <p:nvPr/>
            </p:nvSpPr>
            <p:spPr>
              <a:xfrm>
                <a:off x="4606639" y="3334892"/>
                <a:ext cx="711011" cy="456533"/>
              </a:xfrm>
              <a:custGeom>
                <a:rect b="b" l="l" r="r" t="t"/>
                <a:pathLst>
                  <a:path extrusionOk="0" h="15527" w="24182">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26"/>
              <p:cNvSpPr/>
              <p:nvPr/>
            </p:nvSpPr>
            <p:spPr>
              <a:xfrm>
                <a:off x="4606639" y="3399315"/>
                <a:ext cx="711011" cy="456503"/>
              </a:xfrm>
              <a:custGeom>
                <a:rect b="b" l="l" r="r" t="t"/>
                <a:pathLst>
                  <a:path extrusionOk="0" h="15526" w="24182">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26"/>
              <p:cNvSpPr/>
              <p:nvPr/>
            </p:nvSpPr>
            <p:spPr>
              <a:xfrm>
                <a:off x="4606639" y="3463385"/>
                <a:ext cx="711011" cy="456856"/>
              </a:xfrm>
              <a:custGeom>
                <a:rect b="b" l="l" r="r" t="t"/>
                <a:pathLst>
                  <a:path extrusionOk="0" h="15538" w="24182">
                    <a:moveTo>
                      <a:pt x="0" y="15538"/>
                    </a:moveTo>
                    <a:lnTo>
                      <a:pt x="24182" y="1572"/>
                    </a:lnTo>
                    <a:lnTo>
                      <a:pt x="24182" y="0"/>
                    </a:lnTo>
                    <a:lnTo>
                      <a:pt x="0"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59" name="Google Shape;759;p26"/>
              <p:cNvGrpSpPr/>
              <p:nvPr/>
            </p:nvGrpSpPr>
            <p:grpSpPr>
              <a:xfrm>
                <a:off x="3478424" y="1308364"/>
                <a:ext cx="2180470" cy="1878295"/>
                <a:chOff x="5553063" y="1487604"/>
                <a:chExt cx="1981525" cy="1707075"/>
              </a:xfrm>
            </p:grpSpPr>
            <p:sp>
              <p:nvSpPr>
                <p:cNvPr id="760" name="Google Shape;760;p26"/>
                <p:cNvSpPr/>
                <p:nvPr/>
              </p:nvSpPr>
              <p:spPr>
                <a:xfrm>
                  <a:off x="5563488" y="2071829"/>
                  <a:ext cx="1960975" cy="1122850"/>
                </a:xfrm>
                <a:custGeom>
                  <a:rect b="b" l="l" r="r" t="t"/>
                  <a:pathLst>
                    <a:path extrusionOk="0" h="44914" w="78439">
                      <a:moveTo>
                        <a:pt x="12" y="1"/>
                      </a:moveTo>
                      <a:cubicBezTo>
                        <a:pt x="12" y="72"/>
                        <a:pt x="12" y="132"/>
                        <a:pt x="12" y="191"/>
                      </a:cubicBezTo>
                      <a:cubicBezTo>
                        <a:pt x="12" y="263"/>
                        <a:pt x="12" y="322"/>
                        <a:pt x="12" y="394"/>
                      </a:cubicBezTo>
                      <a:cubicBezTo>
                        <a:pt x="12" y="453"/>
                        <a:pt x="12" y="525"/>
                        <a:pt x="12" y="584"/>
                      </a:cubicBezTo>
                      <a:cubicBezTo>
                        <a:pt x="12" y="656"/>
                        <a:pt x="12" y="715"/>
                        <a:pt x="12" y="775"/>
                      </a:cubicBezTo>
                      <a:cubicBezTo>
                        <a:pt x="12" y="846"/>
                        <a:pt x="12" y="906"/>
                        <a:pt x="12" y="977"/>
                      </a:cubicBezTo>
                      <a:cubicBezTo>
                        <a:pt x="12" y="1037"/>
                        <a:pt x="12" y="1108"/>
                        <a:pt x="12" y="1167"/>
                      </a:cubicBezTo>
                      <a:cubicBezTo>
                        <a:pt x="12" y="1239"/>
                        <a:pt x="12" y="1298"/>
                        <a:pt x="12" y="1358"/>
                      </a:cubicBezTo>
                      <a:cubicBezTo>
                        <a:pt x="12" y="1429"/>
                        <a:pt x="12" y="1489"/>
                        <a:pt x="12" y="1560"/>
                      </a:cubicBezTo>
                      <a:cubicBezTo>
                        <a:pt x="12" y="1620"/>
                        <a:pt x="12" y="1691"/>
                        <a:pt x="12" y="1751"/>
                      </a:cubicBezTo>
                      <a:cubicBezTo>
                        <a:pt x="12" y="1822"/>
                        <a:pt x="12" y="1882"/>
                        <a:pt x="12" y="1941"/>
                      </a:cubicBezTo>
                      <a:cubicBezTo>
                        <a:pt x="12" y="2013"/>
                        <a:pt x="12" y="2072"/>
                        <a:pt x="12" y="2144"/>
                      </a:cubicBezTo>
                      <a:cubicBezTo>
                        <a:pt x="12" y="2203"/>
                        <a:pt x="12" y="2275"/>
                        <a:pt x="12" y="2334"/>
                      </a:cubicBezTo>
                      <a:cubicBezTo>
                        <a:pt x="12" y="2406"/>
                        <a:pt x="12" y="2465"/>
                        <a:pt x="12" y="2525"/>
                      </a:cubicBezTo>
                      <a:cubicBezTo>
                        <a:pt x="12" y="2596"/>
                        <a:pt x="12" y="2656"/>
                        <a:pt x="12" y="2727"/>
                      </a:cubicBezTo>
                      <a:cubicBezTo>
                        <a:pt x="12" y="2787"/>
                        <a:pt x="12" y="2858"/>
                        <a:pt x="12" y="2918"/>
                      </a:cubicBezTo>
                      <a:cubicBezTo>
                        <a:pt x="12" y="2989"/>
                        <a:pt x="12" y="3049"/>
                        <a:pt x="12" y="3108"/>
                      </a:cubicBezTo>
                      <a:cubicBezTo>
                        <a:pt x="12" y="3180"/>
                        <a:pt x="12" y="3239"/>
                        <a:pt x="12" y="3311"/>
                      </a:cubicBezTo>
                      <a:cubicBezTo>
                        <a:pt x="12" y="3370"/>
                        <a:pt x="12" y="3442"/>
                        <a:pt x="12" y="3501"/>
                      </a:cubicBezTo>
                      <a:cubicBezTo>
                        <a:pt x="12" y="3573"/>
                        <a:pt x="12" y="3632"/>
                        <a:pt x="12" y="3692"/>
                      </a:cubicBezTo>
                      <a:cubicBezTo>
                        <a:pt x="12" y="3763"/>
                        <a:pt x="12" y="3823"/>
                        <a:pt x="12" y="3894"/>
                      </a:cubicBezTo>
                      <a:cubicBezTo>
                        <a:pt x="12" y="3954"/>
                        <a:pt x="12" y="4025"/>
                        <a:pt x="12" y="4085"/>
                      </a:cubicBezTo>
                      <a:cubicBezTo>
                        <a:pt x="12" y="4156"/>
                        <a:pt x="12" y="4215"/>
                        <a:pt x="12" y="4275"/>
                      </a:cubicBezTo>
                      <a:cubicBezTo>
                        <a:pt x="12" y="4346"/>
                        <a:pt x="12" y="4406"/>
                        <a:pt x="12" y="4477"/>
                      </a:cubicBezTo>
                      <a:cubicBezTo>
                        <a:pt x="12" y="4537"/>
                        <a:pt x="12" y="4608"/>
                        <a:pt x="12" y="4668"/>
                      </a:cubicBezTo>
                      <a:cubicBezTo>
                        <a:pt x="12" y="4739"/>
                        <a:pt x="12" y="4799"/>
                        <a:pt x="12" y="4858"/>
                      </a:cubicBezTo>
                      <a:cubicBezTo>
                        <a:pt x="12" y="4930"/>
                        <a:pt x="12" y="4989"/>
                        <a:pt x="12" y="5061"/>
                      </a:cubicBezTo>
                      <a:cubicBezTo>
                        <a:pt x="12" y="5120"/>
                        <a:pt x="12" y="5192"/>
                        <a:pt x="12" y="5251"/>
                      </a:cubicBezTo>
                      <a:cubicBezTo>
                        <a:pt x="12" y="5323"/>
                        <a:pt x="12" y="5382"/>
                        <a:pt x="12" y="5442"/>
                      </a:cubicBezTo>
                      <a:cubicBezTo>
                        <a:pt x="12" y="5513"/>
                        <a:pt x="12" y="5573"/>
                        <a:pt x="12" y="5644"/>
                      </a:cubicBezTo>
                      <a:cubicBezTo>
                        <a:pt x="12" y="5704"/>
                        <a:pt x="12" y="5775"/>
                        <a:pt x="12" y="5835"/>
                      </a:cubicBezTo>
                      <a:cubicBezTo>
                        <a:pt x="12" y="5906"/>
                        <a:pt x="12" y="5966"/>
                        <a:pt x="12" y="6025"/>
                      </a:cubicBezTo>
                      <a:cubicBezTo>
                        <a:pt x="12" y="6097"/>
                        <a:pt x="12" y="6156"/>
                        <a:pt x="12" y="6228"/>
                      </a:cubicBezTo>
                      <a:cubicBezTo>
                        <a:pt x="12" y="6287"/>
                        <a:pt x="12" y="6359"/>
                        <a:pt x="12" y="6418"/>
                      </a:cubicBezTo>
                      <a:cubicBezTo>
                        <a:pt x="12" y="6490"/>
                        <a:pt x="12" y="6549"/>
                        <a:pt x="12" y="6609"/>
                      </a:cubicBezTo>
                      <a:cubicBezTo>
                        <a:pt x="12" y="6680"/>
                        <a:pt x="12" y="6740"/>
                        <a:pt x="12" y="6811"/>
                      </a:cubicBezTo>
                      <a:cubicBezTo>
                        <a:pt x="12" y="6871"/>
                        <a:pt x="12" y="6942"/>
                        <a:pt x="12" y="7002"/>
                      </a:cubicBezTo>
                      <a:cubicBezTo>
                        <a:pt x="12" y="7073"/>
                        <a:pt x="12" y="7132"/>
                        <a:pt x="12" y="7192"/>
                      </a:cubicBezTo>
                      <a:cubicBezTo>
                        <a:pt x="12" y="7263"/>
                        <a:pt x="12" y="7323"/>
                        <a:pt x="12" y="7394"/>
                      </a:cubicBezTo>
                      <a:cubicBezTo>
                        <a:pt x="12" y="7454"/>
                        <a:pt x="12" y="7525"/>
                        <a:pt x="12" y="7585"/>
                      </a:cubicBezTo>
                      <a:cubicBezTo>
                        <a:pt x="12" y="7656"/>
                        <a:pt x="12" y="7716"/>
                        <a:pt x="12" y="7775"/>
                      </a:cubicBezTo>
                      <a:cubicBezTo>
                        <a:pt x="12" y="7847"/>
                        <a:pt x="12" y="7906"/>
                        <a:pt x="12" y="7978"/>
                      </a:cubicBezTo>
                      <a:cubicBezTo>
                        <a:pt x="12" y="8037"/>
                        <a:pt x="12" y="8109"/>
                        <a:pt x="12" y="8168"/>
                      </a:cubicBezTo>
                      <a:cubicBezTo>
                        <a:pt x="12" y="8228"/>
                        <a:pt x="12" y="8299"/>
                        <a:pt x="12" y="8359"/>
                      </a:cubicBezTo>
                      <a:cubicBezTo>
                        <a:pt x="12" y="8430"/>
                        <a:pt x="12" y="8490"/>
                        <a:pt x="12" y="8561"/>
                      </a:cubicBezTo>
                      <a:cubicBezTo>
                        <a:pt x="12" y="8621"/>
                        <a:pt x="12" y="8692"/>
                        <a:pt x="12" y="8752"/>
                      </a:cubicBezTo>
                      <a:cubicBezTo>
                        <a:pt x="12" y="8811"/>
                        <a:pt x="12" y="8883"/>
                        <a:pt x="12" y="8942"/>
                      </a:cubicBezTo>
                      <a:cubicBezTo>
                        <a:pt x="12" y="9014"/>
                        <a:pt x="12" y="9073"/>
                        <a:pt x="12" y="9145"/>
                      </a:cubicBezTo>
                      <a:cubicBezTo>
                        <a:pt x="12" y="9204"/>
                        <a:pt x="12" y="9276"/>
                        <a:pt x="12" y="9335"/>
                      </a:cubicBezTo>
                      <a:cubicBezTo>
                        <a:pt x="12" y="9395"/>
                        <a:pt x="12" y="9466"/>
                        <a:pt x="12" y="9526"/>
                      </a:cubicBezTo>
                      <a:cubicBezTo>
                        <a:pt x="12" y="9597"/>
                        <a:pt x="12" y="9657"/>
                        <a:pt x="12" y="9728"/>
                      </a:cubicBezTo>
                      <a:cubicBezTo>
                        <a:pt x="12" y="9788"/>
                        <a:pt x="12" y="9859"/>
                        <a:pt x="12" y="9919"/>
                      </a:cubicBezTo>
                      <a:cubicBezTo>
                        <a:pt x="12" y="9978"/>
                        <a:pt x="12" y="10050"/>
                        <a:pt x="12" y="10109"/>
                      </a:cubicBezTo>
                      <a:cubicBezTo>
                        <a:pt x="12" y="10180"/>
                        <a:pt x="12" y="10240"/>
                        <a:pt x="12" y="10311"/>
                      </a:cubicBezTo>
                      <a:cubicBezTo>
                        <a:pt x="12" y="10371"/>
                        <a:pt x="12" y="10442"/>
                        <a:pt x="12" y="10502"/>
                      </a:cubicBezTo>
                      <a:cubicBezTo>
                        <a:pt x="12" y="10561"/>
                        <a:pt x="12" y="10633"/>
                        <a:pt x="12" y="10692"/>
                      </a:cubicBezTo>
                      <a:cubicBezTo>
                        <a:pt x="12" y="10764"/>
                        <a:pt x="12" y="10823"/>
                        <a:pt x="12" y="10895"/>
                      </a:cubicBezTo>
                      <a:cubicBezTo>
                        <a:pt x="12" y="10954"/>
                        <a:pt x="12" y="11026"/>
                        <a:pt x="12" y="11085"/>
                      </a:cubicBezTo>
                      <a:cubicBezTo>
                        <a:pt x="12" y="11145"/>
                        <a:pt x="12" y="11216"/>
                        <a:pt x="12" y="11276"/>
                      </a:cubicBezTo>
                      <a:cubicBezTo>
                        <a:pt x="12" y="11347"/>
                        <a:pt x="12" y="11407"/>
                        <a:pt x="12" y="11478"/>
                      </a:cubicBezTo>
                      <a:cubicBezTo>
                        <a:pt x="12" y="11538"/>
                        <a:pt x="12" y="11609"/>
                        <a:pt x="12" y="11669"/>
                      </a:cubicBezTo>
                      <a:cubicBezTo>
                        <a:pt x="12" y="11728"/>
                        <a:pt x="12" y="11800"/>
                        <a:pt x="12" y="11859"/>
                      </a:cubicBezTo>
                      <a:cubicBezTo>
                        <a:pt x="12" y="11931"/>
                        <a:pt x="12" y="11990"/>
                        <a:pt x="12" y="12062"/>
                      </a:cubicBezTo>
                      <a:cubicBezTo>
                        <a:pt x="12" y="12121"/>
                        <a:pt x="12" y="12193"/>
                        <a:pt x="12" y="12252"/>
                      </a:cubicBezTo>
                      <a:cubicBezTo>
                        <a:pt x="12" y="12312"/>
                        <a:pt x="12" y="12383"/>
                        <a:pt x="12" y="12443"/>
                      </a:cubicBezTo>
                      <a:cubicBezTo>
                        <a:pt x="12" y="12514"/>
                        <a:pt x="12" y="12574"/>
                        <a:pt x="12" y="12645"/>
                      </a:cubicBezTo>
                      <a:cubicBezTo>
                        <a:pt x="12" y="12705"/>
                        <a:pt x="12" y="12776"/>
                        <a:pt x="12" y="12836"/>
                      </a:cubicBezTo>
                      <a:cubicBezTo>
                        <a:pt x="12" y="12895"/>
                        <a:pt x="12" y="12967"/>
                        <a:pt x="12" y="13026"/>
                      </a:cubicBezTo>
                      <a:cubicBezTo>
                        <a:pt x="12" y="13098"/>
                        <a:pt x="12" y="13157"/>
                        <a:pt x="12" y="13228"/>
                      </a:cubicBezTo>
                      <a:cubicBezTo>
                        <a:pt x="12" y="13288"/>
                        <a:pt x="12" y="13359"/>
                        <a:pt x="12" y="13419"/>
                      </a:cubicBezTo>
                      <a:cubicBezTo>
                        <a:pt x="12" y="13479"/>
                        <a:pt x="12" y="13550"/>
                        <a:pt x="12" y="13609"/>
                      </a:cubicBezTo>
                      <a:cubicBezTo>
                        <a:pt x="12" y="13681"/>
                        <a:pt x="12" y="13740"/>
                        <a:pt x="12" y="13812"/>
                      </a:cubicBezTo>
                      <a:cubicBezTo>
                        <a:pt x="12" y="13871"/>
                        <a:pt x="12" y="13943"/>
                        <a:pt x="12" y="14002"/>
                      </a:cubicBezTo>
                      <a:cubicBezTo>
                        <a:pt x="12" y="14062"/>
                        <a:pt x="12" y="14133"/>
                        <a:pt x="12" y="14193"/>
                      </a:cubicBezTo>
                      <a:cubicBezTo>
                        <a:pt x="12" y="14264"/>
                        <a:pt x="12" y="14324"/>
                        <a:pt x="12" y="14395"/>
                      </a:cubicBezTo>
                      <a:cubicBezTo>
                        <a:pt x="12" y="14455"/>
                        <a:pt x="12" y="14526"/>
                        <a:pt x="12" y="14586"/>
                      </a:cubicBezTo>
                      <a:cubicBezTo>
                        <a:pt x="12" y="14645"/>
                        <a:pt x="12" y="14717"/>
                        <a:pt x="12" y="14776"/>
                      </a:cubicBezTo>
                      <a:cubicBezTo>
                        <a:pt x="12" y="14848"/>
                        <a:pt x="12" y="14907"/>
                        <a:pt x="12" y="14979"/>
                      </a:cubicBezTo>
                      <a:cubicBezTo>
                        <a:pt x="12" y="15038"/>
                        <a:pt x="12" y="15110"/>
                        <a:pt x="12" y="15169"/>
                      </a:cubicBezTo>
                      <a:cubicBezTo>
                        <a:pt x="12" y="15229"/>
                        <a:pt x="12" y="15300"/>
                        <a:pt x="12" y="15360"/>
                      </a:cubicBezTo>
                      <a:cubicBezTo>
                        <a:pt x="12" y="15431"/>
                        <a:pt x="12" y="15491"/>
                        <a:pt x="12" y="15562"/>
                      </a:cubicBezTo>
                      <a:cubicBezTo>
                        <a:pt x="12" y="15622"/>
                        <a:pt x="12" y="15693"/>
                        <a:pt x="12" y="15753"/>
                      </a:cubicBezTo>
                      <a:cubicBezTo>
                        <a:pt x="12" y="15812"/>
                        <a:pt x="12" y="15884"/>
                        <a:pt x="12" y="15943"/>
                      </a:cubicBezTo>
                      <a:cubicBezTo>
                        <a:pt x="12" y="16015"/>
                        <a:pt x="12" y="16074"/>
                        <a:pt x="12" y="16146"/>
                      </a:cubicBezTo>
                      <a:cubicBezTo>
                        <a:pt x="12" y="16205"/>
                        <a:pt x="12" y="16276"/>
                        <a:pt x="12" y="16336"/>
                      </a:cubicBezTo>
                      <a:cubicBezTo>
                        <a:pt x="12" y="16396"/>
                        <a:pt x="12" y="16467"/>
                        <a:pt x="12" y="16527"/>
                      </a:cubicBezTo>
                      <a:cubicBezTo>
                        <a:pt x="12" y="16598"/>
                        <a:pt x="12" y="16657"/>
                        <a:pt x="12" y="16729"/>
                      </a:cubicBezTo>
                      <a:cubicBezTo>
                        <a:pt x="12" y="16788"/>
                        <a:pt x="12" y="16860"/>
                        <a:pt x="12" y="16919"/>
                      </a:cubicBezTo>
                      <a:cubicBezTo>
                        <a:pt x="12" y="16979"/>
                        <a:pt x="12" y="17050"/>
                        <a:pt x="12" y="17110"/>
                      </a:cubicBezTo>
                      <a:cubicBezTo>
                        <a:pt x="12" y="17181"/>
                        <a:pt x="12" y="17241"/>
                        <a:pt x="12" y="17312"/>
                      </a:cubicBezTo>
                      <a:cubicBezTo>
                        <a:pt x="12" y="17372"/>
                        <a:pt x="12" y="17443"/>
                        <a:pt x="12" y="17503"/>
                      </a:cubicBezTo>
                      <a:cubicBezTo>
                        <a:pt x="12" y="17562"/>
                        <a:pt x="12" y="17634"/>
                        <a:pt x="12" y="17693"/>
                      </a:cubicBezTo>
                      <a:cubicBezTo>
                        <a:pt x="12" y="17765"/>
                        <a:pt x="12" y="17824"/>
                        <a:pt x="12" y="17896"/>
                      </a:cubicBezTo>
                      <a:cubicBezTo>
                        <a:pt x="12" y="17955"/>
                        <a:pt x="12" y="18015"/>
                        <a:pt x="12" y="18086"/>
                      </a:cubicBezTo>
                      <a:cubicBezTo>
                        <a:pt x="12" y="18146"/>
                        <a:pt x="12" y="18217"/>
                        <a:pt x="12" y="18277"/>
                      </a:cubicBezTo>
                      <a:cubicBezTo>
                        <a:pt x="12" y="18348"/>
                        <a:pt x="12" y="18408"/>
                        <a:pt x="12" y="18479"/>
                      </a:cubicBezTo>
                      <a:cubicBezTo>
                        <a:pt x="12" y="18539"/>
                        <a:pt x="12" y="18598"/>
                        <a:pt x="12" y="18670"/>
                      </a:cubicBezTo>
                      <a:cubicBezTo>
                        <a:pt x="12" y="18729"/>
                        <a:pt x="12" y="18801"/>
                        <a:pt x="12" y="18860"/>
                      </a:cubicBezTo>
                      <a:cubicBezTo>
                        <a:pt x="12" y="18932"/>
                        <a:pt x="12" y="18991"/>
                        <a:pt x="12" y="19063"/>
                      </a:cubicBezTo>
                      <a:cubicBezTo>
                        <a:pt x="12" y="19122"/>
                        <a:pt x="12" y="19182"/>
                        <a:pt x="12" y="19253"/>
                      </a:cubicBezTo>
                      <a:cubicBezTo>
                        <a:pt x="12" y="19313"/>
                        <a:pt x="12" y="19384"/>
                        <a:pt x="12" y="19444"/>
                      </a:cubicBezTo>
                      <a:cubicBezTo>
                        <a:pt x="12" y="19515"/>
                        <a:pt x="12" y="19575"/>
                        <a:pt x="12" y="19646"/>
                      </a:cubicBezTo>
                      <a:cubicBezTo>
                        <a:pt x="12" y="19705"/>
                        <a:pt x="12" y="19765"/>
                        <a:pt x="12" y="19836"/>
                      </a:cubicBezTo>
                      <a:cubicBezTo>
                        <a:pt x="12" y="19896"/>
                        <a:pt x="12" y="19967"/>
                        <a:pt x="12" y="20027"/>
                      </a:cubicBezTo>
                      <a:cubicBezTo>
                        <a:pt x="12" y="20098"/>
                        <a:pt x="12" y="20158"/>
                        <a:pt x="12" y="20229"/>
                      </a:cubicBezTo>
                      <a:cubicBezTo>
                        <a:pt x="12" y="20289"/>
                        <a:pt x="12" y="20348"/>
                        <a:pt x="12" y="20420"/>
                      </a:cubicBezTo>
                      <a:cubicBezTo>
                        <a:pt x="12" y="20479"/>
                        <a:pt x="12" y="20551"/>
                        <a:pt x="12" y="20610"/>
                      </a:cubicBezTo>
                      <a:cubicBezTo>
                        <a:pt x="12" y="20682"/>
                        <a:pt x="12" y="20741"/>
                        <a:pt x="12" y="20813"/>
                      </a:cubicBezTo>
                      <a:cubicBezTo>
                        <a:pt x="12" y="20872"/>
                        <a:pt x="12" y="20932"/>
                        <a:pt x="12" y="21003"/>
                      </a:cubicBezTo>
                      <a:cubicBezTo>
                        <a:pt x="12" y="21063"/>
                        <a:pt x="12" y="21134"/>
                        <a:pt x="12" y="21194"/>
                      </a:cubicBezTo>
                      <a:cubicBezTo>
                        <a:pt x="12" y="21265"/>
                        <a:pt x="12" y="21325"/>
                        <a:pt x="12" y="21396"/>
                      </a:cubicBezTo>
                      <a:cubicBezTo>
                        <a:pt x="12" y="21456"/>
                        <a:pt x="12" y="21515"/>
                        <a:pt x="12" y="21587"/>
                      </a:cubicBezTo>
                      <a:cubicBezTo>
                        <a:pt x="0" y="22515"/>
                        <a:pt x="500" y="23373"/>
                        <a:pt x="1310" y="23837"/>
                      </a:cubicBezTo>
                      <a:lnTo>
                        <a:pt x="36612" y="44208"/>
                      </a:lnTo>
                      <a:cubicBezTo>
                        <a:pt x="37416" y="44679"/>
                        <a:pt x="38315" y="44914"/>
                        <a:pt x="39215" y="44914"/>
                      </a:cubicBezTo>
                      <a:cubicBezTo>
                        <a:pt x="40115" y="44914"/>
                        <a:pt x="41017" y="44679"/>
                        <a:pt x="41827" y="44208"/>
                      </a:cubicBezTo>
                      <a:lnTo>
                        <a:pt x="77129" y="23837"/>
                      </a:lnTo>
                      <a:cubicBezTo>
                        <a:pt x="77939" y="23373"/>
                        <a:pt x="78439" y="22515"/>
                        <a:pt x="78427" y="21587"/>
                      </a:cubicBezTo>
                      <a:lnTo>
                        <a:pt x="78427" y="21384"/>
                      </a:lnTo>
                      <a:lnTo>
                        <a:pt x="78427" y="21194"/>
                      </a:lnTo>
                      <a:lnTo>
                        <a:pt x="78427" y="21003"/>
                      </a:lnTo>
                      <a:lnTo>
                        <a:pt x="78427" y="20801"/>
                      </a:lnTo>
                      <a:lnTo>
                        <a:pt x="78427" y="20610"/>
                      </a:lnTo>
                      <a:lnTo>
                        <a:pt x="78427" y="20420"/>
                      </a:lnTo>
                      <a:lnTo>
                        <a:pt x="78427" y="20217"/>
                      </a:lnTo>
                      <a:lnTo>
                        <a:pt x="78427" y="20027"/>
                      </a:lnTo>
                      <a:lnTo>
                        <a:pt x="78427" y="19836"/>
                      </a:lnTo>
                      <a:lnTo>
                        <a:pt x="78427" y="19634"/>
                      </a:lnTo>
                      <a:lnTo>
                        <a:pt x="78427" y="19444"/>
                      </a:lnTo>
                      <a:lnTo>
                        <a:pt x="78427" y="19253"/>
                      </a:lnTo>
                      <a:lnTo>
                        <a:pt x="78427" y="19051"/>
                      </a:lnTo>
                      <a:lnTo>
                        <a:pt x="78427" y="18860"/>
                      </a:lnTo>
                      <a:lnTo>
                        <a:pt x="78427" y="18670"/>
                      </a:lnTo>
                      <a:lnTo>
                        <a:pt x="78427" y="18467"/>
                      </a:lnTo>
                      <a:lnTo>
                        <a:pt x="78427" y="18277"/>
                      </a:lnTo>
                      <a:lnTo>
                        <a:pt x="78427" y="18086"/>
                      </a:lnTo>
                      <a:lnTo>
                        <a:pt x="78427" y="17884"/>
                      </a:lnTo>
                      <a:lnTo>
                        <a:pt x="78427" y="17693"/>
                      </a:lnTo>
                      <a:lnTo>
                        <a:pt x="78427" y="17503"/>
                      </a:lnTo>
                      <a:lnTo>
                        <a:pt x="78427" y="17300"/>
                      </a:lnTo>
                      <a:lnTo>
                        <a:pt x="78427" y="17110"/>
                      </a:lnTo>
                      <a:lnTo>
                        <a:pt x="78427" y="16919"/>
                      </a:lnTo>
                      <a:lnTo>
                        <a:pt x="78427" y="16717"/>
                      </a:lnTo>
                      <a:lnTo>
                        <a:pt x="78427" y="16527"/>
                      </a:lnTo>
                      <a:lnTo>
                        <a:pt x="78427" y="16336"/>
                      </a:lnTo>
                      <a:lnTo>
                        <a:pt x="78427" y="16146"/>
                      </a:lnTo>
                      <a:lnTo>
                        <a:pt x="78427" y="15943"/>
                      </a:lnTo>
                      <a:lnTo>
                        <a:pt x="78427" y="15753"/>
                      </a:lnTo>
                      <a:lnTo>
                        <a:pt x="78427" y="15562"/>
                      </a:lnTo>
                      <a:lnTo>
                        <a:pt x="78427" y="15360"/>
                      </a:lnTo>
                      <a:lnTo>
                        <a:pt x="78427" y="15169"/>
                      </a:lnTo>
                      <a:lnTo>
                        <a:pt x="78427" y="14979"/>
                      </a:lnTo>
                      <a:lnTo>
                        <a:pt x="78427" y="14776"/>
                      </a:lnTo>
                      <a:lnTo>
                        <a:pt x="78427" y="14586"/>
                      </a:lnTo>
                      <a:lnTo>
                        <a:pt x="78427" y="14395"/>
                      </a:lnTo>
                      <a:lnTo>
                        <a:pt x="78427" y="14193"/>
                      </a:lnTo>
                      <a:lnTo>
                        <a:pt x="78427" y="14002"/>
                      </a:lnTo>
                      <a:lnTo>
                        <a:pt x="78427" y="13812"/>
                      </a:lnTo>
                      <a:lnTo>
                        <a:pt x="78427" y="13609"/>
                      </a:lnTo>
                      <a:lnTo>
                        <a:pt x="78427" y="13419"/>
                      </a:lnTo>
                      <a:lnTo>
                        <a:pt x="78427" y="13228"/>
                      </a:lnTo>
                      <a:lnTo>
                        <a:pt x="78427" y="13026"/>
                      </a:lnTo>
                      <a:lnTo>
                        <a:pt x="78427" y="12836"/>
                      </a:lnTo>
                      <a:lnTo>
                        <a:pt x="78427" y="12645"/>
                      </a:lnTo>
                      <a:lnTo>
                        <a:pt x="78427" y="12443"/>
                      </a:lnTo>
                      <a:lnTo>
                        <a:pt x="78427" y="12252"/>
                      </a:lnTo>
                      <a:lnTo>
                        <a:pt x="78427" y="12062"/>
                      </a:lnTo>
                      <a:lnTo>
                        <a:pt x="78427" y="11859"/>
                      </a:lnTo>
                      <a:lnTo>
                        <a:pt x="78427" y="11669"/>
                      </a:lnTo>
                      <a:lnTo>
                        <a:pt x="78427" y="11478"/>
                      </a:lnTo>
                      <a:lnTo>
                        <a:pt x="78427" y="11276"/>
                      </a:lnTo>
                      <a:lnTo>
                        <a:pt x="78427" y="11085"/>
                      </a:lnTo>
                      <a:lnTo>
                        <a:pt x="78427" y="10895"/>
                      </a:lnTo>
                      <a:lnTo>
                        <a:pt x="78427" y="10692"/>
                      </a:lnTo>
                      <a:lnTo>
                        <a:pt x="78427" y="10502"/>
                      </a:lnTo>
                      <a:lnTo>
                        <a:pt x="78427" y="10311"/>
                      </a:lnTo>
                      <a:lnTo>
                        <a:pt x="78427" y="10109"/>
                      </a:lnTo>
                      <a:lnTo>
                        <a:pt x="78427" y="9919"/>
                      </a:lnTo>
                      <a:lnTo>
                        <a:pt x="78427" y="9728"/>
                      </a:lnTo>
                      <a:lnTo>
                        <a:pt x="78427" y="9526"/>
                      </a:lnTo>
                      <a:lnTo>
                        <a:pt x="78427" y="9335"/>
                      </a:lnTo>
                      <a:lnTo>
                        <a:pt x="78427" y="9145"/>
                      </a:lnTo>
                      <a:lnTo>
                        <a:pt x="78427" y="8942"/>
                      </a:lnTo>
                      <a:lnTo>
                        <a:pt x="78427" y="8752"/>
                      </a:lnTo>
                      <a:lnTo>
                        <a:pt x="78427" y="8561"/>
                      </a:lnTo>
                      <a:lnTo>
                        <a:pt x="78427" y="8359"/>
                      </a:lnTo>
                      <a:lnTo>
                        <a:pt x="78427" y="8168"/>
                      </a:lnTo>
                      <a:lnTo>
                        <a:pt x="78427" y="7978"/>
                      </a:lnTo>
                      <a:lnTo>
                        <a:pt x="78427" y="7775"/>
                      </a:lnTo>
                      <a:lnTo>
                        <a:pt x="78427" y="7585"/>
                      </a:lnTo>
                      <a:lnTo>
                        <a:pt x="78427" y="7394"/>
                      </a:lnTo>
                      <a:lnTo>
                        <a:pt x="78427" y="7192"/>
                      </a:lnTo>
                      <a:lnTo>
                        <a:pt x="78427" y="7002"/>
                      </a:lnTo>
                      <a:lnTo>
                        <a:pt x="78427" y="6811"/>
                      </a:lnTo>
                      <a:lnTo>
                        <a:pt x="78427" y="6609"/>
                      </a:lnTo>
                      <a:lnTo>
                        <a:pt x="78427" y="6418"/>
                      </a:lnTo>
                      <a:lnTo>
                        <a:pt x="78427" y="6228"/>
                      </a:lnTo>
                      <a:lnTo>
                        <a:pt x="78427" y="6025"/>
                      </a:lnTo>
                      <a:lnTo>
                        <a:pt x="78427" y="5835"/>
                      </a:lnTo>
                      <a:lnTo>
                        <a:pt x="78427" y="5644"/>
                      </a:lnTo>
                      <a:lnTo>
                        <a:pt x="78427" y="5442"/>
                      </a:lnTo>
                      <a:lnTo>
                        <a:pt x="78427" y="5251"/>
                      </a:lnTo>
                      <a:lnTo>
                        <a:pt x="78427" y="5061"/>
                      </a:lnTo>
                      <a:lnTo>
                        <a:pt x="78427" y="4858"/>
                      </a:lnTo>
                      <a:lnTo>
                        <a:pt x="78427" y="4668"/>
                      </a:lnTo>
                      <a:lnTo>
                        <a:pt x="78427" y="4477"/>
                      </a:lnTo>
                      <a:lnTo>
                        <a:pt x="78427" y="4275"/>
                      </a:lnTo>
                      <a:lnTo>
                        <a:pt x="78427" y="4085"/>
                      </a:lnTo>
                      <a:lnTo>
                        <a:pt x="78427" y="3894"/>
                      </a:lnTo>
                      <a:lnTo>
                        <a:pt x="78427" y="3692"/>
                      </a:lnTo>
                      <a:lnTo>
                        <a:pt x="78427" y="3501"/>
                      </a:lnTo>
                      <a:lnTo>
                        <a:pt x="78427" y="3311"/>
                      </a:lnTo>
                      <a:lnTo>
                        <a:pt x="78427" y="3108"/>
                      </a:lnTo>
                      <a:lnTo>
                        <a:pt x="78427" y="2918"/>
                      </a:lnTo>
                      <a:lnTo>
                        <a:pt x="78427" y="2727"/>
                      </a:lnTo>
                      <a:lnTo>
                        <a:pt x="78427" y="2525"/>
                      </a:lnTo>
                      <a:lnTo>
                        <a:pt x="78427" y="2334"/>
                      </a:lnTo>
                      <a:lnTo>
                        <a:pt x="78427" y="2144"/>
                      </a:lnTo>
                      <a:lnTo>
                        <a:pt x="78427" y="1941"/>
                      </a:lnTo>
                      <a:lnTo>
                        <a:pt x="78427" y="1751"/>
                      </a:lnTo>
                      <a:lnTo>
                        <a:pt x="78427" y="1560"/>
                      </a:lnTo>
                      <a:lnTo>
                        <a:pt x="78427" y="1358"/>
                      </a:lnTo>
                      <a:lnTo>
                        <a:pt x="78427" y="1167"/>
                      </a:lnTo>
                      <a:lnTo>
                        <a:pt x="78427" y="977"/>
                      </a:lnTo>
                      <a:lnTo>
                        <a:pt x="78427" y="775"/>
                      </a:lnTo>
                      <a:lnTo>
                        <a:pt x="78427" y="584"/>
                      </a:lnTo>
                      <a:lnTo>
                        <a:pt x="78427" y="394"/>
                      </a:lnTo>
                      <a:lnTo>
                        <a:pt x="78427" y="191"/>
                      </a:lnTo>
                      <a:lnTo>
                        <a:pt x="78427" y="1"/>
                      </a:lnTo>
                      <a:lnTo>
                        <a:pt x="78212" y="1"/>
                      </a:lnTo>
                      <a:cubicBezTo>
                        <a:pt x="78224" y="858"/>
                        <a:pt x="77760" y="1644"/>
                        <a:pt x="77022" y="2072"/>
                      </a:cubicBezTo>
                      <a:lnTo>
                        <a:pt x="41720" y="22444"/>
                      </a:lnTo>
                      <a:cubicBezTo>
                        <a:pt x="40946" y="22890"/>
                        <a:pt x="40083" y="23114"/>
                        <a:pt x="39218" y="23114"/>
                      </a:cubicBezTo>
                      <a:cubicBezTo>
                        <a:pt x="38353" y="23114"/>
                        <a:pt x="37487" y="22890"/>
                        <a:pt x="36707" y="22444"/>
                      </a:cubicBezTo>
                      <a:lnTo>
                        <a:pt x="1417" y="2072"/>
                      </a:lnTo>
                      <a:cubicBezTo>
                        <a:pt x="667" y="1644"/>
                        <a:pt x="215" y="858"/>
                        <a:pt x="226" y="1"/>
                      </a:cubicBezTo>
                      <a:close/>
                    </a:path>
                  </a:pathLst>
                </a:custGeom>
                <a:gradFill>
                  <a:gsLst>
                    <a:gs pos="0">
                      <a:srgbClr val="A0FDF1">
                        <a:alpha val="41568"/>
                        <a:alpha val="41520"/>
                      </a:srgbClr>
                    </a:gs>
                    <a:gs pos="100000">
                      <a:srgbClr val="FFFFFF">
                        <a:alpha val="37254"/>
                        <a:alpha val="4152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26"/>
                <p:cNvSpPr/>
                <p:nvPr/>
              </p:nvSpPr>
              <p:spPr>
                <a:xfrm>
                  <a:off x="5553063" y="1487604"/>
                  <a:ext cx="1981525" cy="1164300"/>
                </a:xfrm>
                <a:custGeom>
                  <a:rect b="b" l="l" r="r" t="t"/>
                  <a:pathLst>
                    <a:path extrusionOk="0" h="46572" w="79261">
                      <a:moveTo>
                        <a:pt x="39635" y="1"/>
                      </a:moveTo>
                      <a:cubicBezTo>
                        <a:pt x="38749" y="1"/>
                        <a:pt x="37862" y="230"/>
                        <a:pt x="37065" y="688"/>
                      </a:cubicBezTo>
                      <a:lnTo>
                        <a:pt x="1679" y="21119"/>
                      </a:lnTo>
                      <a:cubicBezTo>
                        <a:pt x="1" y="22084"/>
                        <a:pt x="1" y="24489"/>
                        <a:pt x="1679" y="25453"/>
                      </a:cubicBezTo>
                      <a:lnTo>
                        <a:pt x="37065" y="45884"/>
                      </a:lnTo>
                      <a:cubicBezTo>
                        <a:pt x="37862" y="46343"/>
                        <a:pt x="38749" y="46572"/>
                        <a:pt x="39635" y="46572"/>
                      </a:cubicBezTo>
                      <a:cubicBezTo>
                        <a:pt x="40520" y="46572"/>
                        <a:pt x="41405" y="46343"/>
                        <a:pt x="42196" y="45884"/>
                      </a:cubicBezTo>
                      <a:lnTo>
                        <a:pt x="77594" y="25453"/>
                      </a:lnTo>
                      <a:cubicBezTo>
                        <a:pt x="79260" y="24489"/>
                        <a:pt x="79260" y="22084"/>
                        <a:pt x="77594" y="21119"/>
                      </a:cubicBezTo>
                      <a:lnTo>
                        <a:pt x="42196" y="688"/>
                      </a:lnTo>
                      <a:cubicBezTo>
                        <a:pt x="41405" y="230"/>
                        <a:pt x="40520" y="1"/>
                        <a:pt x="39635" y="1"/>
                      </a:cubicBezTo>
                      <a:close/>
                    </a:path>
                  </a:pathLst>
                </a:custGeom>
                <a:solidFill>
                  <a:srgbClr val="A0FDF1">
                    <a:alpha val="415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62" name="Google Shape;762;p26"/>
            <p:cNvGrpSpPr/>
            <p:nvPr/>
          </p:nvGrpSpPr>
          <p:grpSpPr>
            <a:xfrm>
              <a:off x="4227884" y="2332409"/>
              <a:ext cx="598632" cy="805372"/>
              <a:chOff x="3478424" y="1308364"/>
              <a:chExt cx="2187185" cy="2942536"/>
            </a:xfrm>
          </p:grpSpPr>
          <p:sp>
            <p:nvSpPr>
              <p:cNvPr id="763" name="Google Shape;763;p26"/>
              <p:cNvSpPr/>
              <p:nvPr/>
            </p:nvSpPr>
            <p:spPr>
              <a:xfrm>
                <a:off x="3485139" y="2969821"/>
                <a:ext cx="2180470" cy="1281079"/>
              </a:xfrm>
              <a:custGeom>
                <a:rect b="b" l="l" r="r" t="t"/>
                <a:pathLst>
                  <a:path extrusionOk="0" h="46572" w="79261">
                    <a:moveTo>
                      <a:pt x="39635" y="1"/>
                    </a:moveTo>
                    <a:cubicBezTo>
                      <a:pt x="38749" y="1"/>
                      <a:pt x="37862" y="230"/>
                      <a:pt x="37065" y="688"/>
                    </a:cubicBezTo>
                    <a:lnTo>
                      <a:pt x="1679" y="21119"/>
                    </a:lnTo>
                    <a:cubicBezTo>
                      <a:pt x="1" y="22084"/>
                      <a:pt x="1" y="24489"/>
                      <a:pt x="1679" y="25453"/>
                    </a:cubicBezTo>
                    <a:lnTo>
                      <a:pt x="37065" y="45884"/>
                    </a:lnTo>
                    <a:cubicBezTo>
                      <a:pt x="37862" y="46343"/>
                      <a:pt x="38749" y="46572"/>
                      <a:pt x="39635" y="46572"/>
                    </a:cubicBezTo>
                    <a:cubicBezTo>
                      <a:pt x="40520" y="46572"/>
                      <a:pt x="41405" y="46343"/>
                      <a:pt x="42196" y="45884"/>
                    </a:cubicBezTo>
                    <a:lnTo>
                      <a:pt x="77594" y="25453"/>
                    </a:lnTo>
                    <a:cubicBezTo>
                      <a:pt x="79260" y="24489"/>
                      <a:pt x="79260" y="22084"/>
                      <a:pt x="77594" y="21119"/>
                    </a:cubicBezTo>
                    <a:lnTo>
                      <a:pt x="42196" y="688"/>
                    </a:lnTo>
                    <a:cubicBezTo>
                      <a:pt x="41405" y="230"/>
                      <a:pt x="40520" y="1"/>
                      <a:pt x="3963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26"/>
              <p:cNvSpPr/>
              <p:nvPr/>
            </p:nvSpPr>
            <p:spPr>
              <a:xfrm>
                <a:off x="3793045" y="1947520"/>
                <a:ext cx="1550129" cy="2096604"/>
              </a:xfrm>
              <a:custGeom>
                <a:rect b="b" l="l" r="r" t="t"/>
                <a:pathLst>
                  <a:path extrusionOk="0" h="71307" w="52721">
                    <a:moveTo>
                      <a:pt x="52709" y="0"/>
                    </a:moveTo>
                    <a:lnTo>
                      <a:pt x="0" y="0"/>
                    </a:lnTo>
                    <a:lnTo>
                      <a:pt x="0" y="55495"/>
                    </a:lnTo>
                    <a:cubicBezTo>
                      <a:pt x="0" y="56090"/>
                      <a:pt x="321" y="56650"/>
                      <a:pt x="845" y="56948"/>
                    </a:cubicBezTo>
                    <a:lnTo>
                      <a:pt x="24646" y="70699"/>
                    </a:lnTo>
                    <a:cubicBezTo>
                      <a:pt x="25706" y="71306"/>
                      <a:pt x="27027" y="71306"/>
                      <a:pt x="28087" y="70699"/>
                    </a:cubicBezTo>
                    <a:lnTo>
                      <a:pt x="51876" y="56948"/>
                    </a:lnTo>
                    <a:cubicBezTo>
                      <a:pt x="52399" y="56650"/>
                      <a:pt x="52721" y="56090"/>
                      <a:pt x="52721" y="55495"/>
                    </a:cubicBezTo>
                    <a:lnTo>
                      <a:pt x="52721" y="55495"/>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26"/>
              <p:cNvSpPr/>
              <p:nvPr/>
            </p:nvSpPr>
            <p:spPr>
              <a:xfrm>
                <a:off x="3784988" y="1482593"/>
                <a:ext cx="1566242" cy="929825"/>
              </a:xfrm>
              <a:custGeom>
                <a:rect b="b" l="l" r="r" t="t"/>
                <a:pathLst>
                  <a:path extrusionOk="0" h="31624" w="53269">
                    <a:moveTo>
                      <a:pt x="24920" y="31004"/>
                    </a:moveTo>
                    <a:lnTo>
                      <a:pt x="1119" y="17265"/>
                    </a:lnTo>
                    <a:cubicBezTo>
                      <a:pt x="0" y="16622"/>
                      <a:pt x="0" y="15002"/>
                      <a:pt x="1119" y="14359"/>
                    </a:cubicBezTo>
                    <a:lnTo>
                      <a:pt x="24920" y="620"/>
                    </a:lnTo>
                    <a:cubicBezTo>
                      <a:pt x="25980" y="1"/>
                      <a:pt x="27301" y="1"/>
                      <a:pt x="28361" y="620"/>
                    </a:cubicBezTo>
                    <a:lnTo>
                      <a:pt x="52150" y="14359"/>
                    </a:lnTo>
                    <a:cubicBezTo>
                      <a:pt x="53269" y="15002"/>
                      <a:pt x="53269" y="16622"/>
                      <a:pt x="52150" y="17265"/>
                    </a:cubicBezTo>
                    <a:lnTo>
                      <a:pt x="28361" y="31004"/>
                    </a:lnTo>
                    <a:cubicBezTo>
                      <a:pt x="27289" y="31624"/>
                      <a:pt x="25980" y="31624"/>
                      <a:pt x="24920" y="3100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26"/>
              <p:cNvSpPr/>
              <p:nvPr/>
            </p:nvSpPr>
            <p:spPr>
              <a:xfrm>
                <a:off x="3818244" y="2089627"/>
                <a:ext cx="711364" cy="456533"/>
              </a:xfrm>
              <a:custGeom>
                <a:rect b="b" l="l" r="r" t="t"/>
                <a:pathLst>
                  <a:path extrusionOk="0" h="15527" w="24194">
                    <a:moveTo>
                      <a:pt x="24194" y="15527"/>
                    </a:moveTo>
                    <a:lnTo>
                      <a:pt x="0" y="1561"/>
                    </a:lnTo>
                    <a:lnTo>
                      <a:pt x="0" y="1"/>
                    </a:lnTo>
                    <a:lnTo>
                      <a:pt x="24194" y="13955"/>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26"/>
              <p:cNvSpPr/>
              <p:nvPr/>
            </p:nvSpPr>
            <p:spPr>
              <a:xfrm>
                <a:off x="3818244" y="2153697"/>
                <a:ext cx="711364" cy="456885"/>
              </a:xfrm>
              <a:custGeom>
                <a:rect b="b" l="l" r="r" t="t"/>
                <a:pathLst>
                  <a:path extrusionOk="0" h="15539" w="24194">
                    <a:moveTo>
                      <a:pt x="24194" y="15538"/>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26"/>
              <p:cNvSpPr/>
              <p:nvPr/>
            </p:nvSpPr>
            <p:spPr>
              <a:xfrm>
                <a:off x="3818244" y="2218120"/>
                <a:ext cx="711364" cy="456533"/>
              </a:xfrm>
              <a:custGeom>
                <a:rect b="b" l="l" r="r" t="t"/>
                <a:pathLst>
                  <a:path extrusionOk="0" h="15527" w="24194">
                    <a:moveTo>
                      <a:pt x="24194" y="15526"/>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26"/>
              <p:cNvSpPr/>
              <p:nvPr/>
            </p:nvSpPr>
            <p:spPr>
              <a:xfrm>
                <a:off x="3818244" y="2282543"/>
                <a:ext cx="711364" cy="456533"/>
              </a:xfrm>
              <a:custGeom>
                <a:rect b="b" l="l" r="r" t="t"/>
                <a:pathLst>
                  <a:path extrusionOk="0" h="15527" w="24194">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26"/>
              <p:cNvSpPr/>
              <p:nvPr/>
            </p:nvSpPr>
            <p:spPr>
              <a:xfrm>
                <a:off x="3818244" y="2346966"/>
                <a:ext cx="711364" cy="456503"/>
              </a:xfrm>
              <a:custGeom>
                <a:rect b="b" l="l" r="r" t="t"/>
                <a:pathLst>
                  <a:path extrusionOk="0" h="15526" w="24194">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26"/>
              <p:cNvSpPr/>
              <p:nvPr/>
            </p:nvSpPr>
            <p:spPr>
              <a:xfrm>
                <a:off x="3818244" y="2461786"/>
                <a:ext cx="711364" cy="456533"/>
              </a:xfrm>
              <a:custGeom>
                <a:rect b="b" l="l" r="r" t="t"/>
                <a:pathLst>
                  <a:path extrusionOk="0" h="15527" w="24194">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26"/>
              <p:cNvSpPr/>
              <p:nvPr/>
            </p:nvSpPr>
            <p:spPr>
              <a:xfrm>
                <a:off x="3818244" y="2526209"/>
                <a:ext cx="711364" cy="456503"/>
              </a:xfrm>
              <a:custGeom>
                <a:rect b="b" l="l" r="r" t="t"/>
                <a:pathLst>
                  <a:path extrusionOk="0" h="15526" w="24194">
                    <a:moveTo>
                      <a:pt x="24194" y="15526"/>
                    </a:moveTo>
                    <a:lnTo>
                      <a:pt x="0" y="1560"/>
                    </a:lnTo>
                    <a:lnTo>
                      <a:pt x="0" y="0"/>
                    </a:lnTo>
                    <a:lnTo>
                      <a:pt x="24194" y="13954"/>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26"/>
              <p:cNvSpPr/>
              <p:nvPr/>
            </p:nvSpPr>
            <p:spPr>
              <a:xfrm>
                <a:off x="3818244" y="2590250"/>
                <a:ext cx="711364" cy="456885"/>
              </a:xfrm>
              <a:custGeom>
                <a:rect b="b" l="l" r="r" t="t"/>
                <a:pathLst>
                  <a:path extrusionOk="0" h="15539" w="24194">
                    <a:moveTo>
                      <a:pt x="24194" y="15538"/>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26"/>
              <p:cNvSpPr/>
              <p:nvPr/>
            </p:nvSpPr>
            <p:spPr>
              <a:xfrm>
                <a:off x="3818244" y="2654673"/>
                <a:ext cx="711364" cy="456533"/>
              </a:xfrm>
              <a:custGeom>
                <a:rect b="b" l="l" r="r" t="t"/>
                <a:pathLst>
                  <a:path extrusionOk="0" h="15527" w="24194">
                    <a:moveTo>
                      <a:pt x="24194" y="15526"/>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26"/>
              <p:cNvSpPr/>
              <p:nvPr/>
            </p:nvSpPr>
            <p:spPr>
              <a:xfrm>
                <a:off x="3818244" y="2719096"/>
                <a:ext cx="711364" cy="456533"/>
              </a:xfrm>
              <a:custGeom>
                <a:rect b="b" l="l" r="r" t="t"/>
                <a:pathLst>
                  <a:path extrusionOk="0" h="15527" w="24194">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26"/>
              <p:cNvSpPr/>
              <p:nvPr/>
            </p:nvSpPr>
            <p:spPr>
              <a:xfrm>
                <a:off x="3818244" y="2833916"/>
                <a:ext cx="711364" cy="456533"/>
              </a:xfrm>
              <a:custGeom>
                <a:rect b="b" l="l" r="r" t="t"/>
                <a:pathLst>
                  <a:path extrusionOk="0" h="15527" w="24194">
                    <a:moveTo>
                      <a:pt x="24194" y="15526"/>
                    </a:moveTo>
                    <a:lnTo>
                      <a:pt x="0" y="1560"/>
                    </a:lnTo>
                    <a:lnTo>
                      <a:pt x="0" y="1"/>
                    </a:lnTo>
                    <a:lnTo>
                      <a:pt x="24194"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26"/>
              <p:cNvSpPr/>
              <p:nvPr/>
            </p:nvSpPr>
            <p:spPr>
              <a:xfrm>
                <a:off x="3818244" y="2898339"/>
                <a:ext cx="711364" cy="456533"/>
              </a:xfrm>
              <a:custGeom>
                <a:rect b="b" l="l" r="r" t="t"/>
                <a:pathLst>
                  <a:path extrusionOk="0" h="15527" w="24194">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26"/>
              <p:cNvSpPr/>
              <p:nvPr/>
            </p:nvSpPr>
            <p:spPr>
              <a:xfrm>
                <a:off x="3818244" y="2962762"/>
                <a:ext cx="711364" cy="456503"/>
              </a:xfrm>
              <a:custGeom>
                <a:rect b="b" l="l" r="r" t="t"/>
                <a:pathLst>
                  <a:path extrusionOk="0" h="15526" w="24194">
                    <a:moveTo>
                      <a:pt x="24194" y="15526"/>
                    </a:moveTo>
                    <a:lnTo>
                      <a:pt x="0" y="1560"/>
                    </a:lnTo>
                    <a:lnTo>
                      <a:pt x="0" y="0"/>
                    </a:lnTo>
                    <a:lnTo>
                      <a:pt x="24194" y="13954"/>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26"/>
              <p:cNvSpPr/>
              <p:nvPr/>
            </p:nvSpPr>
            <p:spPr>
              <a:xfrm>
                <a:off x="3818244" y="3026803"/>
                <a:ext cx="711364" cy="456885"/>
              </a:xfrm>
              <a:custGeom>
                <a:rect b="b" l="l" r="r" t="t"/>
                <a:pathLst>
                  <a:path extrusionOk="0" h="15539" w="24194">
                    <a:moveTo>
                      <a:pt x="24194" y="15539"/>
                    </a:moveTo>
                    <a:lnTo>
                      <a:pt x="0" y="1573"/>
                    </a:lnTo>
                    <a:lnTo>
                      <a:pt x="0" y="1"/>
                    </a:lnTo>
                    <a:lnTo>
                      <a:pt x="24194"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26"/>
              <p:cNvSpPr/>
              <p:nvPr/>
            </p:nvSpPr>
            <p:spPr>
              <a:xfrm>
                <a:off x="3818244" y="3091226"/>
                <a:ext cx="711364" cy="456533"/>
              </a:xfrm>
              <a:custGeom>
                <a:rect b="b" l="l" r="r" t="t"/>
                <a:pathLst>
                  <a:path extrusionOk="0" h="15527" w="24194">
                    <a:moveTo>
                      <a:pt x="24194" y="15526"/>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26"/>
              <p:cNvSpPr/>
              <p:nvPr/>
            </p:nvSpPr>
            <p:spPr>
              <a:xfrm>
                <a:off x="3818244" y="3206046"/>
                <a:ext cx="711364" cy="456533"/>
              </a:xfrm>
              <a:custGeom>
                <a:rect b="b" l="l" r="r" t="t"/>
                <a:pathLst>
                  <a:path extrusionOk="0" h="15527" w="24194">
                    <a:moveTo>
                      <a:pt x="24194" y="15527"/>
                    </a:moveTo>
                    <a:lnTo>
                      <a:pt x="0" y="1573"/>
                    </a:lnTo>
                    <a:lnTo>
                      <a:pt x="0" y="1"/>
                    </a:lnTo>
                    <a:lnTo>
                      <a:pt x="24194"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26"/>
              <p:cNvSpPr/>
              <p:nvPr/>
            </p:nvSpPr>
            <p:spPr>
              <a:xfrm>
                <a:off x="3818244" y="3270469"/>
                <a:ext cx="711364" cy="456533"/>
              </a:xfrm>
              <a:custGeom>
                <a:rect b="b" l="l" r="r" t="t"/>
                <a:pathLst>
                  <a:path extrusionOk="0" h="15527" w="24194">
                    <a:moveTo>
                      <a:pt x="24194" y="15526"/>
                    </a:moveTo>
                    <a:lnTo>
                      <a:pt x="0" y="1560"/>
                    </a:lnTo>
                    <a:lnTo>
                      <a:pt x="0" y="1"/>
                    </a:lnTo>
                    <a:lnTo>
                      <a:pt x="24194"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26"/>
              <p:cNvSpPr/>
              <p:nvPr/>
            </p:nvSpPr>
            <p:spPr>
              <a:xfrm>
                <a:off x="3818244" y="3334892"/>
                <a:ext cx="711364" cy="456533"/>
              </a:xfrm>
              <a:custGeom>
                <a:rect b="b" l="l" r="r" t="t"/>
                <a:pathLst>
                  <a:path extrusionOk="0" h="15527" w="24194">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26"/>
              <p:cNvSpPr/>
              <p:nvPr/>
            </p:nvSpPr>
            <p:spPr>
              <a:xfrm>
                <a:off x="3818244" y="3399315"/>
                <a:ext cx="711364" cy="456503"/>
              </a:xfrm>
              <a:custGeom>
                <a:rect b="b" l="l" r="r" t="t"/>
                <a:pathLst>
                  <a:path extrusionOk="0" h="15526" w="24194">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26"/>
              <p:cNvSpPr/>
              <p:nvPr/>
            </p:nvSpPr>
            <p:spPr>
              <a:xfrm>
                <a:off x="3818244" y="3463385"/>
                <a:ext cx="711364" cy="456856"/>
              </a:xfrm>
              <a:custGeom>
                <a:rect b="b" l="l" r="r" t="t"/>
                <a:pathLst>
                  <a:path extrusionOk="0" h="15538" w="24194">
                    <a:moveTo>
                      <a:pt x="24194" y="15538"/>
                    </a:moveTo>
                    <a:lnTo>
                      <a:pt x="0" y="1572"/>
                    </a:lnTo>
                    <a:lnTo>
                      <a:pt x="0" y="0"/>
                    </a:lnTo>
                    <a:lnTo>
                      <a:pt x="24194"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26"/>
              <p:cNvSpPr/>
              <p:nvPr/>
            </p:nvSpPr>
            <p:spPr>
              <a:xfrm>
                <a:off x="4606639" y="2089627"/>
                <a:ext cx="711011" cy="456533"/>
              </a:xfrm>
              <a:custGeom>
                <a:rect b="b" l="l" r="r" t="t"/>
                <a:pathLst>
                  <a:path extrusionOk="0" h="15527" w="24182">
                    <a:moveTo>
                      <a:pt x="0" y="15527"/>
                    </a:moveTo>
                    <a:lnTo>
                      <a:pt x="24182" y="1561"/>
                    </a:lnTo>
                    <a:lnTo>
                      <a:pt x="24182" y="1"/>
                    </a:lnTo>
                    <a:lnTo>
                      <a:pt x="0" y="13955"/>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26"/>
              <p:cNvSpPr/>
              <p:nvPr/>
            </p:nvSpPr>
            <p:spPr>
              <a:xfrm>
                <a:off x="4606639" y="2153697"/>
                <a:ext cx="711011" cy="456885"/>
              </a:xfrm>
              <a:custGeom>
                <a:rect b="b" l="l" r="r" t="t"/>
                <a:pathLst>
                  <a:path extrusionOk="0" h="15539" w="24182">
                    <a:moveTo>
                      <a:pt x="0" y="15538"/>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26"/>
              <p:cNvSpPr/>
              <p:nvPr/>
            </p:nvSpPr>
            <p:spPr>
              <a:xfrm>
                <a:off x="4606639" y="2218120"/>
                <a:ext cx="711011" cy="456533"/>
              </a:xfrm>
              <a:custGeom>
                <a:rect b="b" l="l" r="r" t="t"/>
                <a:pathLst>
                  <a:path extrusionOk="0" h="15527" w="24182">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26"/>
              <p:cNvSpPr/>
              <p:nvPr/>
            </p:nvSpPr>
            <p:spPr>
              <a:xfrm>
                <a:off x="4606639" y="2282543"/>
                <a:ext cx="711011" cy="456533"/>
              </a:xfrm>
              <a:custGeom>
                <a:rect b="b" l="l" r="r" t="t"/>
                <a:pathLst>
                  <a:path extrusionOk="0" h="15527" w="24182">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26"/>
              <p:cNvSpPr/>
              <p:nvPr/>
            </p:nvSpPr>
            <p:spPr>
              <a:xfrm>
                <a:off x="4606639" y="2346966"/>
                <a:ext cx="711011" cy="456503"/>
              </a:xfrm>
              <a:custGeom>
                <a:rect b="b" l="l" r="r" t="t"/>
                <a:pathLst>
                  <a:path extrusionOk="0" h="15526" w="24182">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26"/>
              <p:cNvSpPr/>
              <p:nvPr/>
            </p:nvSpPr>
            <p:spPr>
              <a:xfrm>
                <a:off x="4606639" y="2461786"/>
                <a:ext cx="711011" cy="456533"/>
              </a:xfrm>
              <a:custGeom>
                <a:rect b="b" l="l" r="r" t="t"/>
                <a:pathLst>
                  <a:path extrusionOk="0" h="15527" w="24182">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26"/>
              <p:cNvSpPr/>
              <p:nvPr/>
            </p:nvSpPr>
            <p:spPr>
              <a:xfrm>
                <a:off x="4606639" y="2526209"/>
                <a:ext cx="711011" cy="456503"/>
              </a:xfrm>
              <a:custGeom>
                <a:rect b="b" l="l" r="r" t="t"/>
                <a:pathLst>
                  <a:path extrusionOk="0" h="15526" w="24182">
                    <a:moveTo>
                      <a:pt x="0" y="15526"/>
                    </a:moveTo>
                    <a:lnTo>
                      <a:pt x="24182" y="1560"/>
                    </a:lnTo>
                    <a:lnTo>
                      <a:pt x="24182" y="0"/>
                    </a:lnTo>
                    <a:lnTo>
                      <a:pt x="0" y="13954"/>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26"/>
              <p:cNvSpPr/>
              <p:nvPr/>
            </p:nvSpPr>
            <p:spPr>
              <a:xfrm>
                <a:off x="4606639" y="2590250"/>
                <a:ext cx="711011" cy="456885"/>
              </a:xfrm>
              <a:custGeom>
                <a:rect b="b" l="l" r="r" t="t"/>
                <a:pathLst>
                  <a:path extrusionOk="0" h="15539" w="24182">
                    <a:moveTo>
                      <a:pt x="0" y="15538"/>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26"/>
              <p:cNvSpPr/>
              <p:nvPr/>
            </p:nvSpPr>
            <p:spPr>
              <a:xfrm>
                <a:off x="4606639" y="2654673"/>
                <a:ext cx="711011" cy="456533"/>
              </a:xfrm>
              <a:custGeom>
                <a:rect b="b" l="l" r="r" t="t"/>
                <a:pathLst>
                  <a:path extrusionOk="0" h="15527" w="24182">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26"/>
              <p:cNvSpPr/>
              <p:nvPr/>
            </p:nvSpPr>
            <p:spPr>
              <a:xfrm>
                <a:off x="4606639" y="2719096"/>
                <a:ext cx="711011" cy="456533"/>
              </a:xfrm>
              <a:custGeom>
                <a:rect b="b" l="l" r="r" t="t"/>
                <a:pathLst>
                  <a:path extrusionOk="0" h="15527" w="24182">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26"/>
              <p:cNvSpPr/>
              <p:nvPr/>
            </p:nvSpPr>
            <p:spPr>
              <a:xfrm>
                <a:off x="4606639" y="2833916"/>
                <a:ext cx="711011" cy="456533"/>
              </a:xfrm>
              <a:custGeom>
                <a:rect b="b" l="l" r="r" t="t"/>
                <a:pathLst>
                  <a:path extrusionOk="0" h="15527" w="24182">
                    <a:moveTo>
                      <a:pt x="0" y="15526"/>
                    </a:moveTo>
                    <a:lnTo>
                      <a:pt x="24182" y="1560"/>
                    </a:lnTo>
                    <a:lnTo>
                      <a:pt x="24182" y="1"/>
                    </a:lnTo>
                    <a:lnTo>
                      <a:pt x="0"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26"/>
              <p:cNvSpPr/>
              <p:nvPr/>
            </p:nvSpPr>
            <p:spPr>
              <a:xfrm>
                <a:off x="4606639" y="2898339"/>
                <a:ext cx="711011" cy="456533"/>
              </a:xfrm>
              <a:custGeom>
                <a:rect b="b" l="l" r="r" t="t"/>
                <a:pathLst>
                  <a:path extrusionOk="0" h="15527" w="24182">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26"/>
              <p:cNvSpPr/>
              <p:nvPr/>
            </p:nvSpPr>
            <p:spPr>
              <a:xfrm>
                <a:off x="4606639" y="2962762"/>
                <a:ext cx="711011" cy="456503"/>
              </a:xfrm>
              <a:custGeom>
                <a:rect b="b" l="l" r="r" t="t"/>
                <a:pathLst>
                  <a:path extrusionOk="0" h="15526" w="24182">
                    <a:moveTo>
                      <a:pt x="0" y="15526"/>
                    </a:moveTo>
                    <a:lnTo>
                      <a:pt x="24182" y="1560"/>
                    </a:lnTo>
                    <a:lnTo>
                      <a:pt x="24182" y="0"/>
                    </a:lnTo>
                    <a:lnTo>
                      <a:pt x="0" y="13954"/>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26"/>
              <p:cNvSpPr/>
              <p:nvPr/>
            </p:nvSpPr>
            <p:spPr>
              <a:xfrm>
                <a:off x="4606639" y="3026803"/>
                <a:ext cx="711011" cy="456885"/>
              </a:xfrm>
              <a:custGeom>
                <a:rect b="b" l="l" r="r" t="t"/>
                <a:pathLst>
                  <a:path extrusionOk="0" h="15539" w="24182">
                    <a:moveTo>
                      <a:pt x="0" y="15539"/>
                    </a:moveTo>
                    <a:lnTo>
                      <a:pt x="24182" y="1573"/>
                    </a:lnTo>
                    <a:lnTo>
                      <a:pt x="24182" y="1"/>
                    </a:lnTo>
                    <a:lnTo>
                      <a:pt x="0"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26"/>
              <p:cNvSpPr/>
              <p:nvPr/>
            </p:nvSpPr>
            <p:spPr>
              <a:xfrm>
                <a:off x="4606639" y="3091226"/>
                <a:ext cx="711011" cy="456533"/>
              </a:xfrm>
              <a:custGeom>
                <a:rect b="b" l="l" r="r" t="t"/>
                <a:pathLst>
                  <a:path extrusionOk="0" h="15527" w="24182">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26"/>
              <p:cNvSpPr/>
              <p:nvPr/>
            </p:nvSpPr>
            <p:spPr>
              <a:xfrm>
                <a:off x="4606639" y="3206046"/>
                <a:ext cx="711011" cy="456533"/>
              </a:xfrm>
              <a:custGeom>
                <a:rect b="b" l="l" r="r" t="t"/>
                <a:pathLst>
                  <a:path extrusionOk="0" h="15527" w="24182">
                    <a:moveTo>
                      <a:pt x="0" y="15527"/>
                    </a:moveTo>
                    <a:lnTo>
                      <a:pt x="24182" y="1573"/>
                    </a:lnTo>
                    <a:lnTo>
                      <a:pt x="24182" y="1"/>
                    </a:lnTo>
                    <a:lnTo>
                      <a:pt x="0"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26"/>
              <p:cNvSpPr/>
              <p:nvPr/>
            </p:nvSpPr>
            <p:spPr>
              <a:xfrm>
                <a:off x="4606639" y="3270469"/>
                <a:ext cx="711011" cy="456533"/>
              </a:xfrm>
              <a:custGeom>
                <a:rect b="b" l="l" r="r" t="t"/>
                <a:pathLst>
                  <a:path extrusionOk="0" h="15527" w="24182">
                    <a:moveTo>
                      <a:pt x="0" y="15526"/>
                    </a:moveTo>
                    <a:lnTo>
                      <a:pt x="24182" y="1560"/>
                    </a:lnTo>
                    <a:lnTo>
                      <a:pt x="24182" y="1"/>
                    </a:lnTo>
                    <a:lnTo>
                      <a:pt x="0"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26"/>
              <p:cNvSpPr/>
              <p:nvPr/>
            </p:nvSpPr>
            <p:spPr>
              <a:xfrm>
                <a:off x="4606639" y="3334892"/>
                <a:ext cx="711011" cy="456533"/>
              </a:xfrm>
              <a:custGeom>
                <a:rect b="b" l="l" r="r" t="t"/>
                <a:pathLst>
                  <a:path extrusionOk="0" h="15527" w="24182">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26"/>
              <p:cNvSpPr/>
              <p:nvPr/>
            </p:nvSpPr>
            <p:spPr>
              <a:xfrm>
                <a:off x="4606639" y="3399315"/>
                <a:ext cx="711011" cy="456503"/>
              </a:xfrm>
              <a:custGeom>
                <a:rect b="b" l="l" r="r" t="t"/>
                <a:pathLst>
                  <a:path extrusionOk="0" h="15526" w="24182">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26"/>
              <p:cNvSpPr/>
              <p:nvPr/>
            </p:nvSpPr>
            <p:spPr>
              <a:xfrm>
                <a:off x="4606639" y="3463385"/>
                <a:ext cx="711011" cy="456856"/>
              </a:xfrm>
              <a:custGeom>
                <a:rect b="b" l="l" r="r" t="t"/>
                <a:pathLst>
                  <a:path extrusionOk="0" h="15538" w="24182">
                    <a:moveTo>
                      <a:pt x="0" y="15538"/>
                    </a:moveTo>
                    <a:lnTo>
                      <a:pt x="24182" y="1572"/>
                    </a:lnTo>
                    <a:lnTo>
                      <a:pt x="24182" y="0"/>
                    </a:lnTo>
                    <a:lnTo>
                      <a:pt x="0"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6" name="Google Shape;806;p26"/>
              <p:cNvGrpSpPr/>
              <p:nvPr/>
            </p:nvGrpSpPr>
            <p:grpSpPr>
              <a:xfrm>
                <a:off x="3478424" y="1308364"/>
                <a:ext cx="2180470" cy="1878295"/>
                <a:chOff x="5553063" y="1487604"/>
                <a:chExt cx="1981525" cy="1707075"/>
              </a:xfrm>
            </p:grpSpPr>
            <p:sp>
              <p:nvSpPr>
                <p:cNvPr id="807" name="Google Shape;807;p26"/>
                <p:cNvSpPr/>
                <p:nvPr/>
              </p:nvSpPr>
              <p:spPr>
                <a:xfrm>
                  <a:off x="5563488" y="2071829"/>
                  <a:ext cx="1960975" cy="1122850"/>
                </a:xfrm>
                <a:custGeom>
                  <a:rect b="b" l="l" r="r" t="t"/>
                  <a:pathLst>
                    <a:path extrusionOk="0" h="44914" w="78439">
                      <a:moveTo>
                        <a:pt x="12" y="1"/>
                      </a:moveTo>
                      <a:cubicBezTo>
                        <a:pt x="12" y="72"/>
                        <a:pt x="12" y="132"/>
                        <a:pt x="12" y="191"/>
                      </a:cubicBezTo>
                      <a:cubicBezTo>
                        <a:pt x="12" y="263"/>
                        <a:pt x="12" y="322"/>
                        <a:pt x="12" y="394"/>
                      </a:cubicBezTo>
                      <a:cubicBezTo>
                        <a:pt x="12" y="453"/>
                        <a:pt x="12" y="525"/>
                        <a:pt x="12" y="584"/>
                      </a:cubicBezTo>
                      <a:cubicBezTo>
                        <a:pt x="12" y="656"/>
                        <a:pt x="12" y="715"/>
                        <a:pt x="12" y="775"/>
                      </a:cubicBezTo>
                      <a:cubicBezTo>
                        <a:pt x="12" y="846"/>
                        <a:pt x="12" y="906"/>
                        <a:pt x="12" y="977"/>
                      </a:cubicBezTo>
                      <a:cubicBezTo>
                        <a:pt x="12" y="1037"/>
                        <a:pt x="12" y="1108"/>
                        <a:pt x="12" y="1167"/>
                      </a:cubicBezTo>
                      <a:cubicBezTo>
                        <a:pt x="12" y="1239"/>
                        <a:pt x="12" y="1298"/>
                        <a:pt x="12" y="1358"/>
                      </a:cubicBezTo>
                      <a:cubicBezTo>
                        <a:pt x="12" y="1429"/>
                        <a:pt x="12" y="1489"/>
                        <a:pt x="12" y="1560"/>
                      </a:cubicBezTo>
                      <a:cubicBezTo>
                        <a:pt x="12" y="1620"/>
                        <a:pt x="12" y="1691"/>
                        <a:pt x="12" y="1751"/>
                      </a:cubicBezTo>
                      <a:cubicBezTo>
                        <a:pt x="12" y="1822"/>
                        <a:pt x="12" y="1882"/>
                        <a:pt x="12" y="1941"/>
                      </a:cubicBezTo>
                      <a:cubicBezTo>
                        <a:pt x="12" y="2013"/>
                        <a:pt x="12" y="2072"/>
                        <a:pt x="12" y="2144"/>
                      </a:cubicBezTo>
                      <a:cubicBezTo>
                        <a:pt x="12" y="2203"/>
                        <a:pt x="12" y="2275"/>
                        <a:pt x="12" y="2334"/>
                      </a:cubicBezTo>
                      <a:cubicBezTo>
                        <a:pt x="12" y="2406"/>
                        <a:pt x="12" y="2465"/>
                        <a:pt x="12" y="2525"/>
                      </a:cubicBezTo>
                      <a:cubicBezTo>
                        <a:pt x="12" y="2596"/>
                        <a:pt x="12" y="2656"/>
                        <a:pt x="12" y="2727"/>
                      </a:cubicBezTo>
                      <a:cubicBezTo>
                        <a:pt x="12" y="2787"/>
                        <a:pt x="12" y="2858"/>
                        <a:pt x="12" y="2918"/>
                      </a:cubicBezTo>
                      <a:cubicBezTo>
                        <a:pt x="12" y="2989"/>
                        <a:pt x="12" y="3049"/>
                        <a:pt x="12" y="3108"/>
                      </a:cubicBezTo>
                      <a:cubicBezTo>
                        <a:pt x="12" y="3180"/>
                        <a:pt x="12" y="3239"/>
                        <a:pt x="12" y="3311"/>
                      </a:cubicBezTo>
                      <a:cubicBezTo>
                        <a:pt x="12" y="3370"/>
                        <a:pt x="12" y="3442"/>
                        <a:pt x="12" y="3501"/>
                      </a:cubicBezTo>
                      <a:cubicBezTo>
                        <a:pt x="12" y="3573"/>
                        <a:pt x="12" y="3632"/>
                        <a:pt x="12" y="3692"/>
                      </a:cubicBezTo>
                      <a:cubicBezTo>
                        <a:pt x="12" y="3763"/>
                        <a:pt x="12" y="3823"/>
                        <a:pt x="12" y="3894"/>
                      </a:cubicBezTo>
                      <a:cubicBezTo>
                        <a:pt x="12" y="3954"/>
                        <a:pt x="12" y="4025"/>
                        <a:pt x="12" y="4085"/>
                      </a:cubicBezTo>
                      <a:cubicBezTo>
                        <a:pt x="12" y="4156"/>
                        <a:pt x="12" y="4215"/>
                        <a:pt x="12" y="4275"/>
                      </a:cubicBezTo>
                      <a:cubicBezTo>
                        <a:pt x="12" y="4346"/>
                        <a:pt x="12" y="4406"/>
                        <a:pt x="12" y="4477"/>
                      </a:cubicBezTo>
                      <a:cubicBezTo>
                        <a:pt x="12" y="4537"/>
                        <a:pt x="12" y="4608"/>
                        <a:pt x="12" y="4668"/>
                      </a:cubicBezTo>
                      <a:cubicBezTo>
                        <a:pt x="12" y="4739"/>
                        <a:pt x="12" y="4799"/>
                        <a:pt x="12" y="4858"/>
                      </a:cubicBezTo>
                      <a:cubicBezTo>
                        <a:pt x="12" y="4930"/>
                        <a:pt x="12" y="4989"/>
                        <a:pt x="12" y="5061"/>
                      </a:cubicBezTo>
                      <a:cubicBezTo>
                        <a:pt x="12" y="5120"/>
                        <a:pt x="12" y="5192"/>
                        <a:pt x="12" y="5251"/>
                      </a:cubicBezTo>
                      <a:cubicBezTo>
                        <a:pt x="12" y="5323"/>
                        <a:pt x="12" y="5382"/>
                        <a:pt x="12" y="5442"/>
                      </a:cubicBezTo>
                      <a:cubicBezTo>
                        <a:pt x="12" y="5513"/>
                        <a:pt x="12" y="5573"/>
                        <a:pt x="12" y="5644"/>
                      </a:cubicBezTo>
                      <a:cubicBezTo>
                        <a:pt x="12" y="5704"/>
                        <a:pt x="12" y="5775"/>
                        <a:pt x="12" y="5835"/>
                      </a:cubicBezTo>
                      <a:cubicBezTo>
                        <a:pt x="12" y="5906"/>
                        <a:pt x="12" y="5966"/>
                        <a:pt x="12" y="6025"/>
                      </a:cubicBezTo>
                      <a:cubicBezTo>
                        <a:pt x="12" y="6097"/>
                        <a:pt x="12" y="6156"/>
                        <a:pt x="12" y="6228"/>
                      </a:cubicBezTo>
                      <a:cubicBezTo>
                        <a:pt x="12" y="6287"/>
                        <a:pt x="12" y="6359"/>
                        <a:pt x="12" y="6418"/>
                      </a:cubicBezTo>
                      <a:cubicBezTo>
                        <a:pt x="12" y="6490"/>
                        <a:pt x="12" y="6549"/>
                        <a:pt x="12" y="6609"/>
                      </a:cubicBezTo>
                      <a:cubicBezTo>
                        <a:pt x="12" y="6680"/>
                        <a:pt x="12" y="6740"/>
                        <a:pt x="12" y="6811"/>
                      </a:cubicBezTo>
                      <a:cubicBezTo>
                        <a:pt x="12" y="6871"/>
                        <a:pt x="12" y="6942"/>
                        <a:pt x="12" y="7002"/>
                      </a:cubicBezTo>
                      <a:cubicBezTo>
                        <a:pt x="12" y="7073"/>
                        <a:pt x="12" y="7132"/>
                        <a:pt x="12" y="7192"/>
                      </a:cubicBezTo>
                      <a:cubicBezTo>
                        <a:pt x="12" y="7263"/>
                        <a:pt x="12" y="7323"/>
                        <a:pt x="12" y="7394"/>
                      </a:cubicBezTo>
                      <a:cubicBezTo>
                        <a:pt x="12" y="7454"/>
                        <a:pt x="12" y="7525"/>
                        <a:pt x="12" y="7585"/>
                      </a:cubicBezTo>
                      <a:cubicBezTo>
                        <a:pt x="12" y="7656"/>
                        <a:pt x="12" y="7716"/>
                        <a:pt x="12" y="7775"/>
                      </a:cubicBezTo>
                      <a:cubicBezTo>
                        <a:pt x="12" y="7847"/>
                        <a:pt x="12" y="7906"/>
                        <a:pt x="12" y="7978"/>
                      </a:cubicBezTo>
                      <a:cubicBezTo>
                        <a:pt x="12" y="8037"/>
                        <a:pt x="12" y="8109"/>
                        <a:pt x="12" y="8168"/>
                      </a:cubicBezTo>
                      <a:cubicBezTo>
                        <a:pt x="12" y="8228"/>
                        <a:pt x="12" y="8299"/>
                        <a:pt x="12" y="8359"/>
                      </a:cubicBezTo>
                      <a:cubicBezTo>
                        <a:pt x="12" y="8430"/>
                        <a:pt x="12" y="8490"/>
                        <a:pt x="12" y="8561"/>
                      </a:cubicBezTo>
                      <a:cubicBezTo>
                        <a:pt x="12" y="8621"/>
                        <a:pt x="12" y="8692"/>
                        <a:pt x="12" y="8752"/>
                      </a:cubicBezTo>
                      <a:cubicBezTo>
                        <a:pt x="12" y="8811"/>
                        <a:pt x="12" y="8883"/>
                        <a:pt x="12" y="8942"/>
                      </a:cubicBezTo>
                      <a:cubicBezTo>
                        <a:pt x="12" y="9014"/>
                        <a:pt x="12" y="9073"/>
                        <a:pt x="12" y="9145"/>
                      </a:cubicBezTo>
                      <a:cubicBezTo>
                        <a:pt x="12" y="9204"/>
                        <a:pt x="12" y="9276"/>
                        <a:pt x="12" y="9335"/>
                      </a:cubicBezTo>
                      <a:cubicBezTo>
                        <a:pt x="12" y="9395"/>
                        <a:pt x="12" y="9466"/>
                        <a:pt x="12" y="9526"/>
                      </a:cubicBezTo>
                      <a:cubicBezTo>
                        <a:pt x="12" y="9597"/>
                        <a:pt x="12" y="9657"/>
                        <a:pt x="12" y="9728"/>
                      </a:cubicBezTo>
                      <a:cubicBezTo>
                        <a:pt x="12" y="9788"/>
                        <a:pt x="12" y="9859"/>
                        <a:pt x="12" y="9919"/>
                      </a:cubicBezTo>
                      <a:cubicBezTo>
                        <a:pt x="12" y="9978"/>
                        <a:pt x="12" y="10050"/>
                        <a:pt x="12" y="10109"/>
                      </a:cubicBezTo>
                      <a:cubicBezTo>
                        <a:pt x="12" y="10180"/>
                        <a:pt x="12" y="10240"/>
                        <a:pt x="12" y="10311"/>
                      </a:cubicBezTo>
                      <a:cubicBezTo>
                        <a:pt x="12" y="10371"/>
                        <a:pt x="12" y="10442"/>
                        <a:pt x="12" y="10502"/>
                      </a:cubicBezTo>
                      <a:cubicBezTo>
                        <a:pt x="12" y="10561"/>
                        <a:pt x="12" y="10633"/>
                        <a:pt x="12" y="10692"/>
                      </a:cubicBezTo>
                      <a:cubicBezTo>
                        <a:pt x="12" y="10764"/>
                        <a:pt x="12" y="10823"/>
                        <a:pt x="12" y="10895"/>
                      </a:cubicBezTo>
                      <a:cubicBezTo>
                        <a:pt x="12" y="10954"/>
                        <a:pt x="12" y="11026"/>
                        <a:pt x="12" y="11085"/>
                      </a:cubicBezTo>
                      <a:cubicBezTo>
                        <a:pt x="12" y="11145"/>
                        <a:pt x="12" y="11216"/>
                        <a:pt x="12" y="11276"/>
                      </a:cubicBezTo>
                      <a:cubicBezTo>
                        <a:pt x="12" y="11347"/>
                        <a:pt x="12" y="11407"/>
                        <a:pt x="12" y="11478"/>
                      </a:cubicBezTo>
                      <a:cubicBezTo>
                        <a:pt x="12" y="11538"/>
                        <a:pt x="12" y="11609"/>
                        <a:pt x="12" y="11669"/>
                      </a:cubicBezTo>
                      <a:cubicBezTo>
                        <a:pt x="12" y="11728"/>
                        <a:pt x="12" y="11800"/>
                        <a:pt x="12" y="11859"/>
                      </a:cubicBezTo>
                      <a:cubicBezTo>
                        <a:pt x="12" y="11931"/>
                        <a:pt x="12" y="11990"/>
                        <a:pt x="12" y="12062"/>
                      </a:cubicBezTo>
                      <a:cubicBezTo>
                        <a:pt x="12" y="12121"/>
                        <a:pt x="12" y="12193"/>
                        <a:pt x="12" y="12252"/>
                      </a:cubicBezTo>
                      <a:cubicBezTo>
                        <a:pt x="12" y="12312"/>
                        <a:pt x="12" y="12383"/>
                        <a:pt x="12" y="12443"/>
                      </a:cubicBezTo>
                      <a:cubicBezTo>
                        <a:pt x="12" y="12514"/>
                        <a:pt x="12" y="12574"/>
                        <a:pt x="12" y="12645"/>
                      </a:cubicBezTo>
                      <a:cubicBezTo>
                        <a:pt x="12" y="12705"/>
                        <a:pt x="12" y="12776"/>
                        <a:pt x="12" y="12836"/>
                      </a:cubicBezTo>
                      <a:cubicBezTo>
                        <a:pt x="12" y="12895"/>
                        <a:pt x="12" y="12967"/>
                        <a:pt x="12" y="13026"/>
                      </a:cubicBezTo>
                      <a:cubicBezTo>
                        <a:pt x="12" y="13098"/>
                        <a:pt x="12" y="13157"/>
                        <a:pt x="12" y="13228"/>
                      </a:cubicBezTo>
                      <a:cubicBezTo>
                        <a:pt x="12" y="13288"/>
                        <a:pt x="12" y="13359"/>
                        <a:pt x="12" y="13419"/>
                      </a:cubicBezTo>
                      <a:cubicBezTo>
                        <a:pt x="12" y="13479"/>
                        <a:pt x="12" y="13550"/>
                        <a:pt x="12" y="13609"/>
                      </a:cubicBezTo>
                      <a:cubicBezTo>
                        <a:pt x="12" y="13681"/>
                        <a:pt x="12" y="13740"/>
                        <a:pt x="12" y="13812"/>
                      </a:cubicBezTo>
                      <a:cubicBezTo>
                        <a:pt x="12" y="13871"/>
                        <a:pt x="12" y="13943"/>
                        <a:pt x="12" y="14002"/>
                      </a:cubicBezTo>
                      <a:cubicBezTo>
                        <a:pt x="12" y="14062"/>
                        <a:pt x="12" y="14133"/>
                        <a:pt x="12" y="14193"/>
                      </a:cubicBezTo>
                      <a:cubicBezTo>
                        <a:pt x="12" y="14264"/>
                        <a:pt x="12" y="14324"/>
                        <a:pt x="12" y="14395"/>
                      </a:cubicBezTo>
                      <a:cubicBezTo>
                        <a:pt x="12" y="14455"/>
                        <a:pt x="12" y="14526"/>
                        <a:pt x="12" y="14586"/>
                      </a:cubicBezTo>
                      <a:cubicBezTo>
                        <a:pt x="12" y="14645"/>
                        <a:pt x="12" y="14717"/>
                        <a:pt x="12" y="14776"/>
                      </a:cubicBezTo>
                      <a:cubicBezTo>
                        <a:pt x="12" y="14848"/>
                        <a:pt x="12" y="14907"/>
                        <a:pt x="12" y="14979"/>
                      </a:cubicBezTo>
                      <a:cubicBezTo>
                        <a:pt x="12" y="15038"/>
                        <a:pt x="12" y="15110"/>
                        <a:pt x="12" y="15169"/>
                      </a:cubicBezTo>
                      <a:cubicBezTo>
                        <a:pt x="12" y="15229"/>
                        <a:pt x="12" y="15300"/>
                        <a:pt x="12" y="15360"/>
                      </a:cubicBezTo>
                      <a:cubicBezTo>
                        <a:pt x="12" y="15431"/>
                        <a:pt x="12" y="15491"/>
                        <a:pt x="12" y="15562"/>
                      </a:cubicBezTo>
                      <a:cubicBezTo>
                        <a:pt x="12" y="15622"/>
                        <a:pt x="12" y="15693"/>
                        <a:pt x="12" y="15753"/>
                      </a:cubicBezTo>
                      <a:cubicBezTo>
                        <a:pt x="12" y="15812"/>
                        <a:pt x="12" y="15884"/>
                        <a:pt x="12" y="15943"/>
                      </a:cubicBezTo>
                      <a:cubicBezTo>
                        <a:pt x="12" y="16015"/>
                        <a:pt x="12" y="16074"/>
                        <a:pt x="12" y="16146"/>
                      </a:cubicBezTo>
                      <a:cubicBezTo>
                        <a:pt x="12" y="16205"/>
                        <a:pt x="12" y="16276"/>
                        <a:pt x="12" y="16336"/>
                      </a:cubicBezTo>
                      <a:cubicBezTo>
                        <a:pt x="12" y="16396"/>
                        <a:pt x="12" y="16467"/>
                        <a:pt x="12" y="16527"/>
                      </a:cubicBezTo>
                      <a:cubicBezTo>
                        <a:pt x="12" y="16598"/>
                        <a:pt x="12" y="16657"/>
                        <a:pt x="12" y="16729"/>
                      </a:cubicBezTo>
                      <a:cubicBezTo>
                        <a:pt x="12" y="16788"/>
                        <a:pt x="12" y="16860"/>
                        <a:pt x="12" y="16919"/>
                      </a:cubicBezTo>
                      <a:cubicBezTo>
                        <a:pt x="12" y="16979"/>
                        <a:pt x="12" y="17050"/>
                        <a:pt x="12" y="17110"/>
                      </a:cubicBezTo>
                      <a:cubicBezTo>
                        <a:pt x="12" y="17181"/>
                        <a:pt x="12" y="17241"/>
                        <a:pt x="12" y="17312"/>
                      </a:cubicBezTo>
                      <a:cubicBezTo>
                        <a:pt x="12" y="17372"/>
                        <a:pt x="12" y="17443"/>
                        <a:pt x="12" y="17503"/>
                      </a:cubicBezTo>
                      <a:cubicBezTo>
                        <a:pt x="12" y="17562"/>
                        <a:pt x="12" y="17634"/>
                        <a:pt x="12" y="17693"/>
                      </a:cubicBezTo>
                      <a:cubicBezTo>
                        <a:pt x="12" y="17765"/>
                        <a:pt x="12" y="17824"/>
                        <a:pt x="12" y="17896"/>
                      </a:cubicBezTo>
                      <a:cubicBezTo>
                        <a:pt x="12" y="17955"/>
                        <a:pt x="12" y="18015"/>
                        <a:pt x="12" y="18086"/>
                      </a:cubicBezTo>
                      <a:cubicBezTo>
                        <a:pt x="12" y="18146"/>
                        <a:pt x="12" y="18217"/>
                        <a:pt x="12" y="18277"/>
                      </a:cubicBezTo>
                      <a:cubicBezTo>
                        <a:pt x="12" y="18348"/>
                        <a:pt x="12" y="18408"/>
                        <a:pt x="12" y="18479"/>
                      </a:cubicBezTo>
                      <a:cubicBezTo>
                        <a:pt x="12" y="18539"/>
                        <a:pt x="12" y="18598"/>
                        <a:pt x="12" y="18670"/>
                      </a:cubicBezTo>
                      <a:cubicBezTo>
                        <a:pt x="12" y="18729"/>
                        <a:pt x="12" y="18801"/>
                        <a:pt x="12" y="18860"/>
                      </a:cubicBezTo>
                      <a:cubicBezTo>
                        <a:pt x="12" y="18932"/>
                        <a:pt x="12" y="18991"/>
                        <a:pt x="12" y="19063"/>
                      </a:cubicBezTo>
                      <a:cubicBezTo>
                        <a:pt x="12" y="19122"/>
                        <a:pt x="12" y="19182"/>
                        <a:pt x="12" y="19253"/>
                      </a:cubicBezTo>
                      <a:cubicBezTo>
                        <a:pt x="12" y="19313"/>
                        <a:pt x="12" y="19384"/>
                        <a:pt x="12" y="19444"/>
                      </a:cubicBezTo>
                      <a:cubicBezTo>
                        <a:pt x="12" y="19515"/>
                        <a:pt x="12" y="19575"/>
                        <a:pt x="12" y="19646"/>
                      </a:cubicBezTo>
                      <a:cubicBezTo>
                        <a:pt x="12" y="19705"/>
                        <a:pt x="12" y="19765"/>
                        <a:pt x="12" y="19836"/>
                      </a:cubicBezTo>
                      <a:cubicBezTo>
                        <a:pt x="12" y="19896"/>
                        <a:pt x="12" y="19967"/>
                        <a:pt x="12" y="20027"/>
                      </a:cubicBezTo>
                      <a:cubicBezTo>
                        <a:pt x="12" y="20098"/>
                        <a:pt x="12" y="20158"/>
                        <a:pt x="12" y="20229"/>
                      </a:cubicBezTo>
                      <a:cubicBezTo>
                        <a:pt x="12" y="20289"/>
                        <a:pt x="12" y="20348"/>
                        <a:pt x="12" y="20420"/>
                      </a:cubicBezTo>
                      <a:cubicBezTo>
                        <a:pt x="12" y="20479"/>
                        <a:pt x="12" y="20551"/>
                        <a:pt x="12" y="20610"/>
                      </a:cubicBezTo>
                      <a:cubicBezTo>
                        <a:pt x="12" y="20682"/>
                        <a:pt x="12" y="20741"/>
                        <a:pt x="12" y="20813"/>
                      </a:cubicBezTo>
                      <a:cubicBezTo>
                        <a:pt x="12" y="20872"/>
                        <a:pt x="12" y="20932"/>
                        <a:pt x="12" y="21003"/>
                      </a:cubicBezTo>
                      <a:cubicBezTo>
                        <a:pt x="12" y="21063"/>
                        <a:pt x="12" y="21134"/>
                        <a:pt x="12" y="21194"/>
                      </a:cubicBezTo>
                      <a:cubicBezTo>
                        <a:pt x="12" y="21265"/>
                        <a:pt x="12" y="21325"/>
                        <a:pt x="12" y="21396"/>
                      </a:cubicBezTo>
                      <a:cubicBezTo>
                        <a:pt x="12" y="21456"/>
                        <a:pt x="12" y="21515"/>
                        <a:pt x="12" y="21587"/>
                      </a:cubicBezTo>
                      <a:cubicBezTo>
                        <a:pt x="0" y="22515"/>
                        <a:pt x="500" y="23373"/>
                        <a:pt x="1310" y="23837"/>
                      </a:cubicBezTo>
                      <a:lnTo>
                        <a:pt x="36612" y="44208"/>
                      </a:lnTo>
                      <a:cubicBezTo>
                        <a:pt x="37416" y="44679"/>
                        <a:pt x="38315" y="44914"/>
                        <a:pt x="39215" y="44914"/>
                      </a:cubicBezTo>
                      <a:cubicBezTo>
                        <a:pt x="40115" y="44914"/>
                        <a:pt x="41017" y="44679"/>
                        <a:pt x="41827" y="44208"/>
                      </a:cubicBezTo>
                      <a:lnTo>
                        <a:pt x="77129" y="23837"/>
                      </a:lnTo>
                      <a:cubicBezTo>
                        <a:pt x="77939" y="23373"/>
                        <a:pt x="78439" y="22515"/>
                        <a:pt x="78427" y="21587"/>
                      </a:cubicBezTo>
                      <a:lnTo>
                        <a:pt x="78427" y="21384"/>
                      </a:lnTo>
                      <a:lnTo>
                        <a:pt x="78427" y="21194"/>
                      </a:lnTo>
                      <a:lnTo>
                        <a:pt x="78427" y="21003"/>
                      </a:lnTo>
                      <a:lnTo>
                        <a:pt x="78427" y="20801"/>
                      </a:lnTo>
                      <a:lnTo>
                        <a:pt x="78427" y="20610"/>
                      </a:lnTo>
                      <a:lnTo>
                        <a:pt x="78427" y="20420"/>
                      </a:lnTo>
                      <a:lnTo>
                        <a:pt x="78427" y="20217"/>
                      </a:lnTo>
                      <a:lnTo>
                        <a:pt x="78427" y="20027"/>
                      </a:lnTo>
                      <a:lnTo>
                        <a:pt x="78427" y="19836"/>
                      </a:lnTo>
                      <a:lnTo>
                        <a:pt x="78427" y="19634"/>
                      </a:lnTo>
                      <a:lnTo>
                        <a:pt x="78427" y="19444"/>
                      </a:lnTo>
                      <a:lnTo>
                        <a:pt x="78427" y="19253"/>
                      </a:lnTo>
                      <a:lnTo>
                        <a:pt x="78427" y="19051"/>
                      </a:lnTo>
                      <a:lnTo>
                        <a:pt x="78427" y="18860"/>
                      </a:lnTo>
                      <a:lnTo>
                        <a:pt x="78427" y="18670"/>
                      </a:lnTo>
                      <a:lnTo>
                        <a:pt x="78427" y="18467"/>
                      </a:lnTo>
                      <a:lnTo>
                        <a:pt x="78427" y="18277"/>
                      </a:lnTo>
                      <a:lnTo>
                        <a:pt x="78427" y="18086"/>
                      </a:lnTo>
                      <a:lnTo>
                        <a:pt x="78427" y="17884"/>
                      </a:lnTo>
                      <a:lnTo>
                        <a:pt x="78427" y="17693"/>
                      </a:lnTo>
                      <a:lnTo>
                        <a:pt x="78427" y="17503"/>
                      </a:lnTo>
                      <a:lnTo>
                        <a:pt x="78427" y="17300"/>
                      </a:lnTo>
                      <a:lnTo>
                        <a:pt x="78427" y="17110"/>
                      </a:lnTo>
                      <a:lnTo>
                        <a:pt x="78427" y="16919"/>
                      </a:lnTo>
                      <a:lnTo>
                        <a:pt x="78427" y="16717"/>
                      </a:lnTo>
                      <a:lnTo>
                        <a:pt x="78427" y="16527"/>
                      </a:lnTo>
                      <a:lnTo>
                        <a:pt x="78427" y="16336"/>
                      </a:lnTo>
                      <a:lnTo>
                        <a:pt x="78427" y="16146"/>
                      </a:lnTo>
                      <a:lnTo>
                        <a:pt x="78427" y="15943"/>
                      </a:lnTo>
                      <a:lnTo>
                        <a:pt x="78427" y="15753"/>
                      </a:lnTo>
                      <a:lnTo>
                        <a:pt x="78427" y="15562"/>
                      </a:lnTo>
                      <a:lnTo>
                        <a:pt x="78427" y="15360"/>
                      </a:lnTo>
                      <a:lnTo>
                        <a:pt x="78427" y="15169"/>
                      </a:lnTo>
                      <a:lnTo>
                        <a:pt x="78427" y="14979"/>
                      </a:lnTo>
                      <a:lnTo>
                        <a:pt x="78427" y="14776"/>
                      </a:lnTo>
                      <a:lnTo>
                        <a:pt x="78427" y="14586"/>
                      </a:lnTo>
                      <a:lnTo>
                        <a:pt x="78427" y="14395"/>
                      </a:lnTo>
                      <a:lnTo>
                        <a:pt x="78427" y="14193"/>
                      </a:lnTo>
                      <a:lnTo>
                        <a:pt x="78427" y="14002"/>
                      </a:lnTo>
                      <a:lnTo>
                        <a:pt x="78427" y="13812"/>
                      </a:lnTo>
                      <a:lnTo>
                        <a:pt x="78427" y="13609"/>
                      </a:lnTo>
                      <a:lnTo>
                        <a:pt x="78427" y="13419"/>
                      </a:lnTo>
                      <a:lnTo>
                        <a:pt x="78427" y="13228"/>
                      </a:lnTo>
                      <a:lnTo>
                        <a:pt x="78427" y="13026"/>
                      </a:lnTo>
                      <a:lnTo>
                        <a:pt x="78427" y="12836"/>
                      </a:lnTo>
                      <a:lnTo>
                        <a:pt x="78427" y="12645"/>
                      </a:lnTo>
                      <a:lnTo>
                        <a:pt x="78427" y="12443"/>
                      </a:lnTo>
                      <a:lnTo>
                        <a:pt x="78427" y="12252"/>
                      </a:lnTo>
                      <a:lnTo>
                        <a:pt x="78427" y="12062"/>
                      </a:lnTo>
                      <a:lnTo>
                        <a:pt x="78427" y="11859"/>
                      </a:lnTo>
                      <a:lnTo>
                        <a:pt x="78427" y="11669"/>
                      </a:lnTo>
                      <a:lnTo>
                        <a:pt x="78427" y="11478"/>
                      </a:lnTo>
                      <a:lnTo>
                        <a:pt x="78427" y="11276"/>
                      </a:lnTo>
                      <a:lnTo>
                        <a:pt x="78427" y="11085"/>
                      </a:lnTo>
                      <a:lnTo>
                        <a:pt x="78427" y="10895"/>
                      </a:lnTo>
                      <a:lnTo>
                        <a:pt x="78427" y="10692"/>
                      </a:lnTo>
                      <a:lnTo>
                        <a:pt x="78427" y="10502"/>
                      </a:lnTo>
                      <a:lnTo>
                        <a:pt x="78427" y="10311"/>
                      </a:lnTo>
                      <a:lnTo>
                        <a:pt x="78427" y="10109"/>
                      </a:lnTo>
                      <a:lnTo>
                        <a:pt x="78427" y="9919"/>
                      </a:lnTo>
                      <a:lnTo>
                        <a:pt x="78427" y="9728"/>
                      </a:lnTo>
                      <a:lnTo>
                        <a:pt x="78427" y="9526"/>
                      </a:lnTo>
                      <a:lnTo>
                        <a:pt x="78427" y="9335"/>
                      </a:lnTo>
                      <a:lnTo>
                        <a:pt x="78427" y="9145"/>
                      </a:lnTo>
                      <a:lnTo>
                        <a:pt x="78427" y="8942"/>
                      </a:lnTo>
                      <a:lnTo>
                        <a:pt x="78427" y="8752"/>
                      </a:lnTo>
                      <a:lnTo>
                        <a:pt x="78427" y="8561"/>
                      </a:lnTo>
                      <a:lnTo>
                        <a:pt x="78427" y="8359"/>
                      </a:lnTo>
                      <a:lnTo>
                        <a:pt x="78427" y="8168"/>
                      </a:lnTo>
                      <a:lnTo>
                        <a:pt x="78427" y="7978"/>
                      </a:lnTo>
                      <a:lnTo>
                        <a:pt x="78427" y="7775"/>
                      </a:lnTo>
                      <a:lnTo>
                        <a:pt x="78427" y="7585"/>
                      </a:lnTo>
                      <a:lnTo>
                        <a:pt x="78427" y="7394"/>
                      </a:lnTo>
                      <a:lnTo>
                        <a:pt x="78427" y="7192"/>
                      </a:lnTo>
                      <a:lnTo>
                        <a:pt x="78427" y="7002"/>
                      </a:lnTo>
                      <a:lnTo>
                        <a:pt x="78427" y="6811"/>
                      </a:lnTo>
                      <a:lnTo>
                        <a:pt x="78427" y="6609"/>
                      </a:lnTo>
                      <a:lnTo>
                        <a:pt x="78427" y="6418"/>
                      </a:lnTo>
                      <a:lnTo>
                        <a:pt x="78427" y="6228"/>
                      </a:lnTo>
                      <a:lnTo>
                        <a:pt x="78427" y="6025"/>
                      </a:lnTo>
                      <a:lnTo>
                        <a:pt x="78427" y="5835"/>
                      </a:lnTo>
                      <a:lnTo>
                        <a:pt x="78427" y="5644"/>
                      </a:lnTo>
                      <a:lnTo>
                        <a:pt x="78427" y="5442"/>
                      </a:lnTo>
                      <a:lnTo>
                        <a:pt x="78427" y="5251"/>
                      </a:lnTo>
                      <a:lnTo>
                        <a:pt x="78427" y="5061"/>
                      </a:lnTo>
                      <a:lnTo>
                        <a:pt x="78427" y="4858"/>
                      </a:lnTo>
                      <a:lnTo>
                        <a:pt x="78427" y="4668"/>
                      </a:lnTo>
                      <a:lnTo>
                        <a:pt x="78427" y="4477"/>
                      </a:lnTo>
                      <a:lnTo>
                        <a:pt x="78427" y="4275"/>
                      </a:lnTo>
                      <a:lnTo>
                        <a:pt x="78427" y="4085"/>
                      </a:lnTo>
                      <a:lnTo>
                        <a:pt x="78427" y="3894"/>
                      </a:lnTo>
                      <a:lnTo>
                        <a:pt x="78427" y="3692"/>
                      </a:lnTo>
                      <a:lnTo>
                        <a:pt x="78427" y="3501"/>
                      </a:lnTo>
                      <a:lnTo>
                        <a:pt x="78427" y="3311"/>
                      </a:lnTo>
                      <a:lnTo>
                        <a:pt x="78427" y="3108"/>
                      </a:lnTo>
                      <a:lnTo>
                        <a:pt x="78427" y="2918"/>
                      </a:lnTo>
                      <a:lnTo>
                        <a:pt x="78427" y="2727"/>
                      </a:lnTo>
                      <a:lnTo>
                        <a:pt x="78427" y="2525"/>
                      </a:lnTo>
                      <a:lnTo>
                        <a:pt x="78427" y="2334"/>
                      </a:lnTo>
                      <a:lnTo>
                        <a:pt x="78427" y="2144"/>
                      </a:lnTo>
                      <a:lnTo>
                        <a:pt x="78427" y="1941"/>
                      </a:lnTo>
                      <a:lnTo>
                        <a:pt x="78427" y="1751"/>
                      </a:lnTo>
                      <a:lnTo>
                        <a:pt x="78427" y="1560"/>
                      </a:lnTo>
                      <a:lnTo>
                        <a:pt x="78427" y="1358"/>
                      </a:lnTo>
                      <a:lnTo>
                        <a:pt x="78427" y="1167"/>
                      </a:lnTo>
                      <a:lnTo>
                        <a:pt x="78427" y="977"/>
                      </a:lnTo>
                      <a:lnTo>
                        <a:pt x="78427" y="775"/>
                      </a:lnTo>
                      <a:lnTo>
                        <a:pt x="78427" y="584"/>
                      </a:lnTo>
                      <a:lnTo>
                        <a:pt x="78427" y="394"/>
                      </a:lnTo>
                      <a:lnTo>
                        <a:pt x="78427" y="191"/>
                      </a:lnTo>
                      <a:lnTo>
                        <a:pt x="78427" y="1"/>
                      </a:lnTo>
                      <a:lnTo>
                        <a:pt x="78212" y="1"/>
                      </a:lnTo>
                      <a:cubicBezTo>
                        <a:pt x="78224" y="858"/>
                        <a:pt x="77760" y="1644"/>
                        <a:pt x="77022" y="2072"/>
                      </a:cubicBezTo>
                      <a:lnTo>
                        <a:pt x="41720" y="22444"/>
                      </a:lnTo>
                      <a:cubicBezTo>
                        <a:pt x="40946" y="22890"/>
                        <a:pt x="40083" y="23114"/>
                        <a:pt x="39218" y="23114"/>
                      </a:cubicBezTo>
                      <a:cubicBezTo>
                        <a:pt x="38353" y="23114"/>
                        <a:pt x="37487" y="22890"/>
                        <a:pt x="36707" y="22444"/>
                      </a:cubicBezTo>
                      <a:lnTo>
                        <a:pt x="1417" y="2072"/>
                      </a:lnTo>
                      <a:cubicBezTo>
                        <a:pt x="667" y="1644"/>
                        <a:pt x="215" y="858"/>
                        <a:pt x="226" y="1"/>
                      </a:cubicBezTo>
                      <a:close/>
                    </a:path>
                  </a:pathLst>
                </a:custGeom>
                <a:gradFill>
                  <a:gsLst>
                    <a:gs pos="0">
                      <a:srgbClr val="A0FDF1">
                        <a:alpha val="41568"/>
                        <a:alpha val="41520"/>
                      </a:srgbClr>
                    </a:gs>
                    <a:gs pos="100000">
                      <a:srgbClr val="FFFFFF">
                        <a:alpha val="37254"/>
                        <a:alpha val="4152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26"/>
                <p:cNvSpPr/>
                <p:nvPr/>
              </p:nvSpPr>
              <p:spPr>
                <a:xfrm>
                  <a:off x="5553063" y="1487604"/>
                  <a:ext cx="1981525" cy="1164300"/>
                </a:xfrm>
                <a:custGeom>
                  <a:rect b="b" l="l" r="r" t="t"/>
                  <a:pathLst>
                    <a:path extrusionOk="0" h="46572" w="79261">
                      <a:moveTo>
                        <a:pt x="39635" y="1"/>
                      </a:moveTo>
                      <a:cubicBezTo>
                        <a:pt x="38749" y="1"/>
                        <a:pt x="37862" y="230"/>
                        <a:pt x="37065" y="688"/>
                      </a:cubicBezTo>
                      <a:lnTo>
                        <a:pt x="1679" y="21119"/>
                      </a:lnTo>
                      <a:cubicBezTo>
                        <a:pt x="1" y="22084"/>
                        <a:pt x="1" y="24489"/>
                        <a:pt x="1679" y="25453"/>
                      </a:cubicBezTo>
                      <a:lnTo>
                        <a:pt x="37065" y="45884"/>
                      </a:lnTo>
                      <a:cubicBezTo>
                        <a:pt x="37862" y="46343"/>
                        <a:pt x="38749" y="46572"/>
                        <a:pt x="39635" y="46572"/>
                      </a:cubicBezTo>
                      <a:cubicBezTo>
                        <a:pt x="40520" y="46572"/>
                        <a:pt x="41405" y="46343"/>
                        <a:pt x="42196" y="45884"/>
                      </a:cubicBezTo>
                      <a:lnTo>
                        <a:pt x="77594" y="25453"/>
                      </a:lnTo>
                      <a:cubicBezTo>
                        <a:pt x="79260" y="24489"/>
                        <a:pt x="79260" y="22084"/>
                        <a:pt x="77594" y="21119"/>
                      </a:cubicBezTo>
                      <a:lnTo>
                        <a:pt x="42196" y="688"/>
                      </a:lnTo>
                      <a:cubicBezTo>
                        <a:pt x="41405" y="230"/>
                        <a:pt x="40520" y="1"/>
                        <a:pt x="39635" y="1"/>
                      </a:cubicBezTo>
                      <a:close/>
                    </a:path>
                  </a:pathLst>
                </a:custGeom>
                <a:solidFill>
                  <a:srgbClr val="A0FDF1">
                    <a:alpha val="415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809" name="Google Shape;809;p26"/>
            <p:cNvGrpSpPr/>
            <p:nvPr/>
          </p:nvGrpSpPr>
          <p:grpSpPr>
            <a:xfrm>
              <a:off x="4878013" y="2713047"/>
              <a:ext cx="598632" cy="805372"/>
              <a:chOff x="3478424" y="1308364"/>
              <a:chExt cx="2187185" cy="2942536"/>
            </a:xfrm>
          </p:grpSpPr>
          <p:sp>
            <p:nvSpPr>
              <p:cNvPr id="810" name="Google Shape;810;p26"/>
              <p:cNvSpPr/>
              <p:nvPr/>
            </p:nvSpPr>
            <p:spPr>
              <a:xfrm>
                <a:off x="3485139" y="2969821"/>
                <a:ext cx="2180470" cy="1281079"/>
              </a:xfrm>
              <a:custGeom>
                <a:rect b="b" l="l" r="r" t="t"/>
                <a:pathLst>
                  <a:path extrusionOk="0" h="46572" w="79261">
                    <a:moveTo>
                      <a:pt x="39635" y="1"/>
                    </a:moveTo>
                    <a:cubicBezTo>
                      <a:pt x="38749" y="1"/>
                      <a:pt x="37862" y="230"/>
                      <a:pt x="37065" y="688"/>
                    </a:cubicBezTo>
                    <a:lnTo>
                      <a:pt x="1679" y="21119"/>
                    </a:lnTo>
                    <a:cubicBezTo>
                      <a:pt x="1" y="22084"/>
                      <a:pt x="1" y="24489"/>
                      <a:pt x="1679" y="25453"/>
                    </a:cubicBezTo>
                    <a:lnTo>
                      <a:pt x="37065" y="45884"/>
                    </a:lnTo>
                    <a:cubicBezTo>
                      <a:pt x="37862" y="46343"/>
                      <a:pt x="38749" y="46572"/>
                      <a:pt x="39635" y="46572"/>
                    </a:cubicBezTo>
                    <a:cubicBezTo>
                      <a:pt x="40520" y="46572"/>
                      <a:pt x="41405" y="46343"/>
                      <a:pt x="42196" y="45884"/>
                    </a:cubicBezTo>
                    <a:lnTo>
                      <a:pt x="77594" y="25453"/>
                    </a:lnTo>
                    <a:cubicBezTo>
                      <a:pt x="79260" y="24489"/>
                      <a:pt x="79260" y="22084"/>
                      <a:pt x="77594" y="21119"/>
                    </a:cubicBezTo>
                    <a:lnTo>
                      <a:pt x="42196" y="688"/>
                    </a:lnTo>
                    <a:cubicBezTo>
                      <a:pt x="41405" y="230"/>
                      <a:pt x="40520" y="1"/>
                      <a:pt x="3963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26"/>
              <p:cNvSpPr/>
              <p:nvPr/>
            </p:nvSpPr>
            <p:spPr>
              <a:xfrm>
                <a:off x="3793045" y="1947520"/>
                <a:ext cx="1550129" cy="2096604"/>
              </a:xfrm>
              <a:custGeom>
                <a:rect b="b" l="l" r="r" t="t"/>
                <a:pathLst>
                  <a:path extrusionOk="0" h="71307" w="52721">
                    <a:moveTo>
                      <a:pt x="52709" y="0"/>
                    </a:moveTo>
                    <a:lnTo>
                      <a:pt x="0" y="0"/>
                    </a:lnTo>
                    <a:lnTo>
                      <a:pt x="0" y="55495"/>
                    </a:lnTo>
                    <a:cubicBezTo>
                      <a:pt x="0" y="56090"/>
                      <a:pt x="321" y="56650"/>
                      <a:pt x="845" y="56948"/>
                    </a:cubicBezTo>
                    <a:lnTo>
                      <a:pt x="24646" y="70699"/>
                    </a:lnTo>
                    <a:cubicBezTo>
                      <a:pt x="25706" y="71306"/>
                      <a:pt x="27027" y="71306"/>
                      <a:pt x="28087" y="70699"/>
                    </a:cubicBezTo>
                    <a:lnTo>
                      <a:pt x="51876" y="56948"/>
                    </a:lnTo>
                    <a:cubicBezTo>
                      <a:pt x="52399" y="56650"/>
                      <a:pt x="52721" y="56090"/>
                      <a:pt x="52721" y="55495"/>
                    </a:cubicBezTo>
                    <a:lnTo>
                      <a:pt x="52721" y="55495"/>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26"/>
              <p:cNvSpPr/>
              <p:nvPr/>
            </p:nvSpPr>
            <p:spPr>
              <a:xfrm>
                <a:off x="3784988" y="1482593"/>
                <a:ext cx="1566242" cy="929825"/>
              </a:xfrm>
              <a:custGeom>
                <a:rect b="b" l="l" r="r" t="t"/>
                <a:pathLst>
                  <a:path extrusionOk="0" h="31624" w="53269">
                    <a:moveTo>
                      <a:pt x="24920" y="31004"/>
                    </a:moveTo>
                    <a:lnTo>
                      <a:pt x="1119" y="17265"/>
                    </a:lnTo>
                    <a:cubicBezTo>
                      <a:pt x="0" y="16622"/>
                      <a:pt x="0" y="15002"/>
                      <a:pt x="1119" y="14359"/>
                    </a:cubicBezTo>
                    <a:lnTo>
                      <a:pt x="24920" y="620"/>
                    </a:lnTo>
                    <a:cubicBezTo>
                      <a:pt x="25980" y="1"/>
                      <a:pt x="27301" y="1"/>
                      <a:pt x="28361" y="620"/>
                    </a:cubicBezTo>
                    <a:lnTo>
                      <a:pt x="52150" y="14359"/>
                    </a:lnTo>
                    <a:cubicBezTo>
                      <a:pt x="53269" y="15002"/>
                      <a:pt x="53269" y="16622"/>
                      <a:pt x="52150" y="17265"/>
                    </a:cubicBezTo>
                    <a:lnTo>
                      <a:pt x="28361" y="31004"/>
                    </a:lnTo>
                    <a:cubicBezTo>
                      <a:pt x="27289" y="31624"/>
                      <a:pt x="25980" y="31624"/>
                      <a:pt x="24920" y="3100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26"/>
              <p:cNvSpPr/>
              <p:nvPr/>
            </p:nvSpPr>
            <p:spPr>
              <a:xfrm>
                <a:off x="3818244" y="2089627"/>
                <a:ext cx="711364" cy="456533"/>
              </a:xfrm>
              <a:custGeom>
                <a:rect b="b" l="l" r="r" t="t"/>
                <a:pathLst>
                  <a:path extrusionOk="0" h="15527" w="24194">
                    <a:moveTo>
                      <a:pt x="24194" y="15527"/>
                    </a:moveTo>
                    <a:lnTo>
                      <a:pt x="0" y="1561"/>
                    </a:lnTo>
                    <a:lnTo>
                      <a:pt x="0" y="1"/>
                    </a:lnTo>
                    <a:lnTo>
                      <a:pt x="24194" y="13955"/>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26"/>
              <p:cNvSpPr/>
              <p:nvPr/>
            </p:nvSpPr>
            <p:spPr>
              <a:xfrm>
                <a:off x="3818244" y="2153697"/>
                <a:ext cx="711364" cy="456885"/>
              </a:xfrm>
              <a:custGeom>
                <a:rect b="b" l="l" r="r" t="t"/>
                <a:pathLst>
                  <a:path extrusionOk="0" h="15539" w="24194">
                    <a:moveTo>
                      <a:pt x="24194" y="15538"/>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26"/>
              <p:cNvSpPr/>
              <p:nvPr/>
            </p:nvSpPr>
            <p:spPr>
              <a:xfrm>
                <a:off x="3818244" y="2218120"/>
                <a:ext cx="711364" cy="456533"/>
              </a:xfrm>
              <a:custGeom>
                <a:rect b="b" l="l" r="r" t="t"/>
                <a:pathLst>
                  <a:path extrusionOk="0" h="15527" w="24194">
                    <a:moveTo>
                      <a:pt x="24194" y="15526"/>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26"/>
              <p:cNvSpPr/>
              <p:nvPr/>
            </p:nvSpPr>
            <p:spPr>
              <a:xfrm>
                <a:off x="3818244" y="2282543"/>
                <a:ext cx="711364" cy="456533"/>
              </a:xfrm>
              <a:custGeom>
                <a:rect b="b" l="l" r="r" t="t"/>
                <a:pathLst>
                  <a:path extrusionOk="0" h="15527" w="24194">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26"/>
              <p:cNvSpPr/>
              <p:nvPr/>
            </p:nvSpPr>
            <p:spPr>
              <a:xfrm>
                <a:off x="3818244" y="2346966"/>
                <a:ext cx="711364" cy="456503"/>
              </a:xfrm>
              <a:custGeom>
                <a:rect b="b" l="l" r="r" t="t"/>
                <a:pathLst>
                  <a:path extrusionOk="0" h="15526" w="24194">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26"/>
              <p:cNvSpPr/>
              <p:nvPr/>
            </p:nvSpPr>
            <p:spPr>
              <a:xfrm>
                <a:off x="3818244" y="2461786"/>
                <a:ext cx="711364" cy="456533"/>
              </a:xfrm>
              <a:custGeom>
                <a:rect b="b" l="l" r="r" t="t"/>
                <a:pathLst>
                  <a:path extrusionOk="0" h="15527" w="24194">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26"/>
              <p:cNvSpPr/>
              <p:nvPr/>
            </p:nvSpPr>
            <p:spPr>
              <a:xfrm>
                <a:off x="3818244" y="2526209"/>
                <a:ext cx="711364" cy="456503"/>
              </a:xfrm>
              <a:custGeom>
                <a:rect b="b" l="l" r="r" t="t"/>
                <a:pathLst>
                  <a:path extrusionOk="0" h="15526" w="24194">
                    <a:moveTo>
                      <a:pt x="24194" y="15526"/>
                    </a:moveTo>
                    <a:lnTo>
                      <a:pt x="0" y="1560"/>
                    </a:lnTo>
                    <a:lnTo>
                      <a:pt x="0" y="0"/>
                    </a:lnTo>
                    <a:lnTo>
                      <a:pt x="24194" y="13954"/>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26"/>
              <p:cNvSpPr/>
              <p:nvPr/>
            </p:nvSpPr>
            <p:spPr>
              <a:xfrm>
                <a:off x="3818244" y="2590250"/>
                <a:ext cx="711364" cy="456885"/>
              </a:xfrm>
              <a:custGeom>
                <a:rect b="b" l="l" r="r" t="t"/>
                <a:pathLst>
                  <a:path extrusionOk="0" h="15539" w="24194">
                    <a:moveTo>
                      <a:pt x="24194" y="15538"/>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26"/>
              <p:cNvSpPr/>
              <p:nvPr/>
            </p:nvSpPr>
            <p:spPr>
              <a:xfrm>
                <a:off x="3818244" y="2654673"/>
                <a:ext cx="711364" cy="456533"/>
              </a:xfrm>
              <a:custGeom>
                <a:rect b="b" l="l" r="r" t="t"/>
                <a:pathLst>
                  <a:path extrusionOk="0" h="15527" w="24194">
                    <a:moveTo>
                      <a:pt x="24194" y="15526"/>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26"/>
              <p:cNvSpPr/>
              <p:nvPr/>
            </p:nvSpPr>
            <p:spPr>
              <a:xfrm>
                <a:off x="3818244" y="2719096"/>
                <a:ext cx="711364" cy="456533"/>
              </a:xfrm>
              <a:custGeom>
                <a:rect b="b" l="l" r="r" t="t"/>
                <a:pathLst>
                  <a:path extrusionOk="0" h="15527" w="24194">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26"/>
              <p:cNvSpPr/>
              <p:nvPr/>
            </p:nvSpPr>
            <p:spPr>
              <a:xfrm>
                <a:off x="3818244" y="2833916"/>
                <a:ext cx="711364" cy="456533"/>
              </a:xfrm>
              <a:custGeom>
                <a:rect b="b" l="l" r="r" t="t"/>
                <a:pathLst>
                  <a:path extrusionOk="0" h="15527" w="24194">
                    <a:moveTo>
                      <a:pt x="24194" y="15526"/>
                    </a:moveTo>
                    <a:lnTo>
                      <a:pt x="0" y="1560"/>
                    </a:lnTo>
                    <a:lnTo>
                      <a:pt x="0" y="1"/>
                    </a:lnTo>
                    <a:lnTo>
                      <a:pt x="24194"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26"/>
              <p:cNvSpPr/>
              <p:nvPr/>
            </p:nvSpPr>
            <p:spPr>
              <a:xfrm>
                <a:off x="3818244" y="2898339"/>
                <a:ext cx="711364" cy="456533"/>
              </a:xfrm>
              <a:custGeom>
                <a:rect b="b" l="l" r="r" t="t"/>
                <a:pathLst>
                  <a:path extrusionOk="0" h="15527" w="24194">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26"/>
              <p:cNvSpPr/>
              <p:nvPr/>
            </p:nvSpPr>
            <p:spPr>
              <a:xfrm>
                <a:off x="3818244" y="2962762"/>
                <a:ext cx="711364" cy="456503"/>
              </a:xfrm>
              <a:custGeom>
                <a:rect b="b" l="l" r="r" t="t"/>
                <a:pathLst>
                  <a:path extrusionOk="0" h="15526" w="24194">
                    <a:moveTo>
                      <a:pt x="24194" y="15526"/>
                    </a:moveTo>
                    <a:lnTo>
                      <a:pt x="0" y="1560"/>
                    </a:lnTo>
                    <a:lnTo>
                      <a:pt x="0" y="0"/>
                    </a:lnTo>
                    <a:lnTo>
                      <a:pt x="24194" y="13954"/>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26"/>
              <p:cNvSpPr/>
              <p:nvPr/>
            </p:nvSpPr>
            <p:spPr>
              <a:xfrm>
                <a:off x="3818244" y="3026803"/>
                <a:ext cx="711364" cy="456885"/>
              </a:xfrm>
              <a:custGeom>
                <a:rect b="b" l="l" r="r" t="t"/>
                <a:pathLst>
                  <a:path extrusionOk="0" h="15539" w="24194">
                    <a:moveTo>
                      <a:pt x="24194" y="15539"/>
                    </a:moveTo>
                    <a:lnTo>
                      <a:pt x="0" y="1573"/>
                    </a:lnTo>
                    <a:lnTo>
                      <a:pt x="0" y="1"/>
                    </a:lnTo>
                    <a:lnTo>
                      <a:pt x="24194"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26"/>
              <p:cNvSpPr/>
              <p:nvPr/>
            </p:nvSpPr>
            <p:spPr>
              <a:xfrm>
                <a:off x="3818244" y="3091226"/>
                <a:ext cx="711364" cy="456533"/>
              </a:xfrm>
              <a:custGeom>
                <a:rect b="b" l="l" r="r" t="t"/>
                <a:pathLst>
                  <a:path extrusionOk="0" h="15527" w="24194">
                    <a:moveTo>
                      <a:pt x="24194" y="15526"/>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26"/>
              <p:cNvSpPr/>
              <p:nvPr/>
            </p:nvSpPr>
            <p:spPr>
              <a:xfrm>
                <a:off x="3818244" y="3206046"/>
                <a:ext cx="711364" cy="456533"/>
              </a:xfrm>
              <a:custGeom>
                <a:rect b="b" l="l" r="r" t="t"/>
                <a:pathLst>
                  <a:path extrusionOk="0" h="15527" w="24194">
                    <a:moveTo>
                      <a:pt x="24194" y="15527"/>
                    </a:moveTo>
                    <a:lnTo>
                      <a:pt x="0" y="1573"/>
                    </a:lnTo>
                    <a:lnTo>
                      <a:pt x="0" y="1"/>
                    </a:lnTo>
                    <a:lnTo>
                      <a:pt x="24194"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26"/>
              <p:cNvSpPr/>
              <p:nvPr/>
            </p:nvSpPr>
            <p:spPr>
              <a:xfrm>
                <a:off x="3818244" y="3270469"/>
                <a:ext cx="711364" cy="456533"/>
              </a:xfrm>
              <a:custGeom>
                <a:rect b="b" l="l" r="r" t="t"/>
                <a:pathLst>
                  <a:path extrusionOk="0" h="15527" w="24194">
                    <a:moveTo>
                      <a:pt x="24194" y="15526"/>
                    </a:moveTo>
                    <a:lnTo>
                      <a:pt x="0" y="1560"/>
                    </a:lnTo>
                    <a:lnTo>
                      <a:pt x="0" y="1"/>
                    </a:lnTo>
                    <a:lnTo>
                      <a:pt x="24194"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26"/>
              <p:cNvSpPr/>
              <p:nvPr/>
            </p:nvSpPr>
            <p:spPr>
              <a:xfrm>
                <a:off x="3818244" y="3334892"/>
                <a:ext cx="711364" cy="456533"/>
              </a:xfrm>
              <a:custGeom>
                <a:rect b="b" l="l" r="r" t="t"/>
                <a:pathLst>
                  <a:path extrusionOk="0" h="15527" w="24194">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26"/>
              <p:cNvSpPr/>
              <p:nvPr/>
            </p:nvSpPr>
            <p:spPr>
              <a:xfrm>
                <a:off x="3818244" y="3399315"/>
                <a:ext cx="711364" cy="456503"/>
              </a:xfrm>
              <a:custGeom>
                <a:rect b="b" l="l" r="r" t="t"/>
                <a:pathLst>
                  <a:path extrusionOk="0" h="15526" w="24194">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26"/>
              <p:cNvSpPr/>
              <p:nvPr/>
            </p:nvSpPr>
            <p:spPr>
              <a:xfrm>
                <a:off x="3818244" y="3463385"/>
                <a:ext cx="711364" cy="456856"/>
              </a:xfrm>
              <a:custGeom>
                <a:rect b="b" l="l" r="r" t="t"/>
                <a:pathLst>
                  <a:path extrusionOk="0" h="15538" w="24194">
                    <a:moveTo>
                      <a:pt x="24194" y="15538"/>
                    </a:moveTo>
                    <a:lnTo>
                      <a:pt x="0" y="1572"/>
                    </a:lnTo>
                    <a:lnTo>
                      <a:pt x="0" y="0"/>
                    </a:lnTo>
                    <a:lnTo>
                      <a:pt x="24194"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26"/>
              <p:cNvSpPr/>
              <p:nvPr/>
            </p:nvSpPr>
            <p:spPr>
              <a:xfrm>
                <a:off x="4606639" y="2089627"/>
                <a:ext cx="711011" cy="456533"/>
              </a:xfrm>
              <a:custGeom>
                <a:rect b="b" l="l" r="r" t="t"/>
                <a:pathLst>
                  <a:path extrusionOk="0" h="15527" w="24182">
                    <a:moveTo>
                      <a:pt x="0" y="15527"/>
                    </a:moveTo>
                    <a:lnTo>
                      <a:pt x="24182" y="1561"/>
                    </a:lnTo>
                    <a:lnTo>
                      <a:pt x="24182" y="1"/>
                    </a:lnTo>
                    <a:lnTo>
                      <a:pt x="0" y="13955"/>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26"/>
              <p:cNvSpPr/>
              <p:nvPr/>
            </p:nvSpPr>
            <p:spPr>
              <a:xfrm>
                <a:off x="4606639" y="2153697"/>
                <a:ext cx="711011" cy="456885"/>
              </a:xfrm>
              <a:custGeom>
                <a:rect b="b" l="l" r="r" t="t"/>
                <a:pathLst>
                  <a:path extrusionOk="0" h="15539" w="24182">
                    <a:moveTo>
                      <a:pt x="0" y="15538"/>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26"/>
              <p:cNvSpPr/>
              <p:nvPr/>
            </p:nvSpPr>
            <p:spPr>
              <a:xfrm>
                <a:off x="4606639" y="2218120"/>
                <a:ext cx="711011" cy="456533"/>
              </a:xfrm>
              <a:custGeom>
                <a:rect b="b" l="l" r="r" t="t"/>
                <a:pathLst>
                  <a:path extrusionOk="0" h="15527" w="24182">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26"/>
              <p:cNvSpPr/>
              <p:nvPr/>
            </p:nvSpPr>
            <p:spPr>
              <a:xfrm>
                <a:off x="4606639" y="2282543"/>
                <a:ext cx="711011" cy="456533"/>
              </a:xfrm>
              <a:custGeom>
                <a:rect b="b" l="l" r="r" t="t"/>
                <a:pathLst>
                  <a:path extrusionOk="0" h="15527" w="24182">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26"/>
              <p:cNvSpPr/>
              <p:nvPr/>
            </p:nvSpPr>
            <p:spPr>
              <a:xfrm>
                <a:off x="4606639" y="2346966"/>
                <a:ext cx="711011" cy="456503"/>
              </a:xfrm>
              <a:custGeom>
                <a:rect b="b" l="l" r="r" t="t"/>
                <a:pathLst>
                  <a:path extrusionOk="0" h="15526" w="24182">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26"/>
              <p:cNvSpPr/>
              <p:nvPr/>
            </p:nvSpPr>
            <p:spPr>
              <a:xfrm>
                <a:off x="4606639" y="2461786"/>
                <a:ext cx="711011" cy="456533"/>
              </a:xfrm>
              <a:custGeom>
                <a:rect b="b" l="l" r="r" t="t"/>
                <a:pathLst>
                  <a:path extrusionOk="0" h="15527" w="24182">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26"/>
              <p:cNvSpPr/>
              <p:nvPr/>
            </p:nvSpPr>
            <p:spPr>
              <a:xfrm>
                <a:off x="4606639" y="2526209"/>
                <a:ext cx="711011" cy="456503"/>
              </a:xfrm>
              <a:custGeom>
                <a:rect b="b" l="l" r="r" t="t"/>
                <a:pathLst>
                  <a:path extrusionOk="0" h="15526" w="24182">
                    <a:moveTo>
                      <a:pt x="0" y="15526"/>
                    </a:moveTo>
                    <a:lnTo>
                      <a:pt x="24182" y="1560"/>
                    </a:lnTo>
                    <a:lnTo>
                      <a:pt x="24182" y="0"/>
                    </a:lnTo>
                    <a:lnTo>
                      <a:pt x="0" y="13954"/>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26"/>
              <p:cNvSpPr/>
              <p:nvPr/>
            </p:nvSpPr>
            <p:spPr>
              <a:xfrm>
                <a:off x="4606639" y="2590250"/>
                <a:ext cx="711011" cy="456885"/>
              </a:xfrm>
              <a:custGeom>
                <a:rect b="b" l="l" r="r" t="t"/>
                <a:pathLst>
                  <a:path extrusionOk="0" h="15539" w="24182">
                    <a:moveTo>
                      <a:pt x="0" y="15538"/>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26"/>
              <p:cNvSpPr/>
              <p:nvPr/>
            </p:nvSpPr>
            <p:spPr>
              <a:xfrm>
                <a:off x="4606639" y="2654673"/>
                <a:ext cx="711011" cy="456533"/>
              </a:xfrm>
              <a:custGeom>
                <a:rect b="b" l="l" r="r" t="t"/>
                <a:pathLst>
                  <a:path extrusionOk="0" h="15527" w="24182">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26"/>
              <p:cNvSpPr/>
              <p:nvPr/>
            </p:nvSpPr>
            <p:spPr>
              <a:xfrm>
                <a:off x="4606639" y="2719096"/>
                <a:ext cx="711011" cy="456533"/>
              </a:xfrm>
              <a:custGeom>
                <a:rect b="b" l="l" r="r" t="t"/>
                <a:pathLst>
                  <a:path extrusionOk="0" h="15527" w="24182">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26"/>
              <p:cNvSpPr/>
              <p:nvPr/>
            </p:nvSpPr>
            <p:spPr>
              <a:xfrm>
                <a:off x="4606639" y="2833916"/>
                <a:ext cx="711011" cy="456533"/>
              </a:xfrm>
              <a:custGeom>
                <a:rect b="b" l="l" r="r" t="t"/>
                <a:pathLst>
                  <a:path extrusionOk="0" h="15527" w="24182">
                    <a:moveTo>
                      <a:pt x="0" y="15526"/>
                    </a:moveTo>
                    <a:lnTo>
                      <a:pt x="24182" y="1560"/>
                    </a:lnTo>
                    <a:lnTo>
                      <a:pt x="24182" y="1"/>
                    </a:lnTo>
                    <a:lnTo>
                      <a:pt x="0"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26"/>
              <p:cNvSpPr/>
              <p:nvPr/>
            </p:nvSpPr>
            <p:spPr>
              <a:xfrm>
                <a:off x="4606639" y="2898339"/>
                <a:ext cx="711011" cy="456533"/>
              </a:xfrm>
              <a:custGeom>
                <a:rect b="b" l="l" r="r" t="t"/>
                <a:pathLst>
                  <a:path extrusionOk="0" h="15527" w="24182">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26"/>
              <p:cNvSpPr/>
              <p:nvPr/>
            </p:nvSpPr>
            <p:spPr>
              <a:xfrm>
                <a:off x="4606639" y="2962762"/>
                <a:ext cx="711011" cy="456503"/>
              </a:xfrm>
              <a:custGeom>
                <a:rect b="b" l="l" r="r" t="t"/>
                <a:pathLst>
                  <a:path extrusionOk="0" h="15526" w="24182">
                    <a:moveTo>
                      <a:pt x="0" y="15526"/>
                    </a:moveTo>
                    <a:lnTo>
                      <a:pt x="24182" y="1560"/>
                    </a:lnTo>
                    <a:lnTo>
                      <a:pt x="24182" y="0"/>
                    </a:lnTo>
                    <a:lnTo>
                      <a:pt x="0" y="13954"/>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26"/>
              <p:cNvSpPr/>
              <p:nvPr/>
            </p:nvSpPr>
            <p:spPr>
              <a:xfrm>
                <a:off x="4606639" y="3026803"/>
                <a:ext cx="711011" cy="456885"/>
              </a:xfrm>
              <a:custGeom>
                <a:rect b="b" l="l" r="r" t="t"/>
                <a:pathLst>
                  <a:path extrusionOk="0" h="15539" w="24182">
                    <a:moveTo>
                      <a:pt x="0" y="15539"/>
                    </a:moveTo>
                    <a:lnTo>
                      <a:pt x="24182" y="1573"/>
                    </a:lnTo>
                    <a:lnTo>
                      <a:pt x="24182" y="1"/>
                    </a:lnTo>
                    <a:lnTo>
                      <a:pt x="0"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26"/>
              <p:cNvSpPr/>
              <p:nvPr/>
            </p:nvSpPr>
            <p:spPr>
              <a:xfrm>
                <a:off x="4606639" y="3091226"/>
                <a:ext cx="711011" cy="456533"/>
              </a:xfrm>
              <a:custGeom>
                <a:rect b="b" l="l" r="r" t="t"/>
                <a:pathLst>
                  <a:path extrusionOk="0" h="15527" w="24182">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26"/>
              <p:cNvSpPr/>
              <p:nvPr/>
            </p:nvSpPr>
            <p:spPr>
              <a:xfrm>
                <a:off x="4606639" y="3206046"/>
                <a:ext cx="711011" cy="456533"/>
              </a:xfrm>
              <a:custGeom>
                <a:rect b="b" l="l" r="r" t="t"/>
                <a:pathLst>
                  <a:path extrusionOk="0" h="15527" w="24182">
                    <a:moveTo>
                      <a:pt x="0" y="15527"/>
                    </a:moveTo>
                    <a:lnTo>
                      <a:pt x="24182" y="1573"/>
                    </a:lnTo>
                    <a:lnTo>
                      <a:pt x="24182" y="1"/>
                    </a:lnTo>
                    <a:lnTo>
                      <a:pt x="0"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26"/>
              <p:cNvSpPr/>
              <p:nvPr/>
            </p:nvSpPr>
            <p:spPr>
              <a:xfrm>
                <a:off x="4606639" y="3270469"/>
                <a:ext cx="711011" cy="456533"/>
              </a:xfrm>
              <a:custGeom>
                <a:rect b="b" l="l" r="r" t="t"/>
                <a:pathLst>
                  <a:path extrusionOk="0" h="15527" w="24182">
                    <a:moveTo>
                      <a:pt x="0" y="15526"/>
                    </a:moveTo>
                    <a:lnTo>
                      <a:pt x="24182" y="1560"/>
                    </a:lnTo>
                    <a:lnTo>
                      <a:pt x="24182" y="1"/>
                    </a:lnTo>
                    <a:lnTo>
                      <a:pt x="0"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26"/>
              <p:cNvSpPr/>
              <p:nvPr/>
            </p:nvSpPr>
            <p:spPr>
              <a:xfrm>
                <a:off x="4606639" y="3334892"/>
                <a:ext cx="711011" cy="456533"/>
              </a:xfrm>
              <a:custGeom>
                <a:rect b="b" l="l" r="r" t="t"/>
                <a:pathLst>
                  <a:path extrusionOk="0" h="15527" w="24182">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26"/>
              <p:cNvSpPr/>
              <p:nvPr/>
            </p:nvSpPr>
            <p:spPr>
              <a:xfrm>
                <a:off x="4606639" y="3399315"/>
                <a:ext cx="711011" cy="456503"/>
              </a:xfrm>
              <a:custGeom>
                <a:rect b="b" l="l" r="r" t="t"/>
                <a:pathLst>
                  <a:path extrusionOk="0" h="15526" w="24182">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26"/>
              <p:cNvSpPr/>
              <p:nvPr/>
            </p:nvSpPr>
            <p:spPr>
              <a:xfrm>
                <a:off x="4606639" y="3463385"/>
                <a:ext cx="711011" cy="456856"/>
              </a:xfrm>
              <a:custGeom>
                <a:rect b="b" l="l" r="r" t="t"/>
                <a:pathLst>
                  <a:path extrusionOk="0" h="15538" w="24182">
                    <a:moveTo>
                      <a:pt x="0" y="15538"/>
                    </a:moveTo>
                    <a:lnTo>
                      <a:pt x="24182" y="1572"/>
                    </a:lnTo>
                    <a:lnTo>
                      <a:pt x="24182" y="0"/>
                    </a:lnTo>
                    <a:lnTo>
                      <a:pt x="0"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3" name="Google Shape;853;p26"/>
              <p:cNvGrpSpPr/>
              <p:nvPr/>
            </p:nvGrpSpPr>
            <p:grpSpPr>
              <a:xfrm>
                <a:off x="3478424" y="1308364"/>
                <a:ext cx="2180470" cy="1878295"/>
                <a:chOff x="5553063" y="1487604"/>
                <a:chExt cx="1981525" cy="1707075"/>
              </a:xfrm>
            </p:grpSpPr>
            <p:sp>
              <p:nvSpPr>
                <p:cNvPr id="854" name="Google Shape;854;p26"/>
                <p:cNvSpPr/>
                <p:nvPr/>
              </p:nvSpPr>
              <p:spPr>
                <a:xfrm>
                  <a:off x="5563488" y="2071829"/>
                  <a:ext cx="1960975" cy="1122850"/>
                </a:xfrm>
                <a:custGeom>
                  <a:rect b="b" l="l" r="r" t="t"/>
                  <a:pathLst>
                    <a:path extrusionOk="0" h="44914" w="78439">
                      <a:moveTo>
                        <a:pt x="12" y="1"/>
                      </a:moveTo>
                      <a:cubicBezTo>
                        <a:pt x="12" y="72"/>
                        <a:pt x="12" y="132"/>
                        <a:pt x="12" y="191"/>
                      </a:cubicBezTo>
                      <a:cubicBezTo>
                        <a:pt x="12" y="263"/>
                        <a:pt x="12" y="322"/>
                        <a:pt x="12" y="394"/>
                      </a:cubicBezTo>
                      <a:cubicBezTo>
                        <a:pt x="12" y="453"/>
                        <a:pt x="12" y="525"/>
                        <a:pt x="12" y="584"/>
                      </a:cubicBezTo>
                      <a:cubicBezTo>
                        <a:pt x="12" y="656"/>
                        <a:pt x="12" y="715"/>
                        <a:pt x="12" y="775"/>
                      </a:cubicBezTo>
                      <a:cubicBezTo>
                        <a:pt x="12" y="846"/>
                        <a:pt x="12" y="906"/>
                        <a:pt x="12" y="977"/>
                      </a:cubicBezTo>
                      <a:cubicBezTo>
                        <a:pt x="12" y="1037"/>
                        <a:pt x="12" y="1108"/>
                        <a:pt x="12" y="1167"/>
                      </a:cubicBezTo>
                      <a:cubicBezTo>
                        <a:pt x="12" y="1239"/>
                        <a:pt x="12" y="1298"/>
                        <a:pt x="12" y="1358"/>
                      </a:cubicBezTo>
                      <a:cubicBezTo>
                        <a:pt x="12" y="1429"/>
                        <a:pt x="12" y="1489"/>
                        <a:pt x="12" y="1560"/>
                      </a:cubicBezTo>
                      <a:cubicBezTo>
                        <a:pt x="12" y="1620"/>
                        <a:pt x="12" y="1691"/>
                        <a:pt x="12" y="1751"/>
                      </a:cubicBezTo>
                      <a:cubicBezTo>
                        <a:pt x="12" y="1822"/>
                        <a:pt x="12" y="1882"/>
                        <a:pt x="12" y="1941"/>
                      </a:cubicBezTo>
                      <a:cubicBezTo>
                        <a:pt x="12" y="2013"/>
                        <a:pt x="12" y="2072"/>
                        <a:pt x="12" y="2144"/>
                      </a:cubicBezTo>
                      <a:cubicBezTo>
                        <a:pt x="12" y="2203"/>
                        <a:pt x="12" y="2275"/>
                        <a:pt x="12" y="2334"/>
                      </a:cubicBezTo>
                      <a:cubicBezTo>
                        <a:pt x="12" y="2406"/>
                        <a:pt x="12" y="2465"/>
                        <a:pt x="12" y="2525"/>
                      </a:cubicBezTo>
                      <a:cubicBezTo>
                        <a:pt x="12" y="2596"/>
                        <a:pt x="12" y="2656"/>
                        <a:pt x="12" y="2727"/>
                      </a:cubicBezTo>
                      <a:cubicBezTo>
                        <a:pt x="12" y="2787"/>
                        <a:pt x="12" y="2858"/>
                        <a:pt x="12" y="2918"/>
                      </a:cubicBezTo>
                      <a:cubicBezTo>
                        <a:pt x="12" y="2989"/>
                        <a:pt x="12" y="3049"/>
                        <a:pt x="12" y="3108"/>
                      </a:cubicBezTo>
                      <a:cubicBezTo>
                        <a:pt x="12" y="3180"/>
                        <a:pt x="12" y="3239"/>
                        <a:pt x="12" y="3311"/>
                      </a:cubicBezTo>
                      <a:cubicBezTo>
                        <a:pt x="12" y="3370"/>
                        <a:pt x="12" y="3442"/>
                        <a:pt x="12" y="3501"/>
                      </a:cubicBezTo>
                      <a:cubicBezTo>
                        <a:pt x="12" y="3573"/>
                        <a:pt x="12" y="3632"/>
                        <a:pt x="12" y="3692"/>
                      </a:cubicBezTo>
                      <a:cubicBezTo>
                        <a:pt x="12" y="3763"/>
                        <a:pt x="12" y="3823"/>
                        <a:pt x="12" y="3894"/>
                      </a:cubicBezTo>
                      <a:cubicBezTo>
                        <a:pt x="12" y="3954"/>
                        <a:pt x="12" y="4025"/>
                        <a:pt x="12" y="4085"/>
                      </a:cubicBezTo>
                      <a:cubicBezTo>
                        <a:pt x="12" y="4156"/>
                        <a:pt x="12" y="4215"/>
                        <a:pt x="12" y="4275"/>
                      </a:cubicBezTo>
                      <a:cubicBezTo>
                        <a:pt x="12" y="4346"/>
                        <a:pt x="12" y="4406"/>
                        <a:pt x="12" y="4477"/>
                      </a:cubicBezTo>
                      <a:cubicBezTo>
                        <a:pt x="12" y="4537"/>
                        <a:pt x="12" y="4608"/>
                        <a:pt x="12" y="4668"/>
                      </a:cubicBezTo>
                      <a:cubicBezTo>
                        <a:pt x="12" y="4739"/>
                        <a:pt x="12" y="4799"/>
                        <a:pt x="12" y="4858"/>
                      </a:cubicBezTo>
                      <a:cubicBezTo>
                        <a:pt x="12" y="4930"/>
                        <a:pt x="12" y="4989"/>
                        <a:pt x="12" y="5061"/>
                      </a:cubicBezTo>
                      <a:cubicBezTo>
                        <a:pt x="12" y="5120"/>
                        <a:pt x="12" y="5192"/>
                        <a:pt x="12" y="5251"/>
                      </a:cubicBezTo>
                      <a:cubicBezTo>
                        <a:pt x="12" y="5323"/>
                        <a:pt x="12" y="5382"/>
                        <a:pt x="12" y="5442"/>
                      </a:cubicBezTo>
                      <a:cubicBezTo>
                        <a:pt x="12" y="5513"/>
                        <a:pt x="12" y="5573"/>
                        <a:pt x="12" y="5644"/>
                      </a:cubicBezTo>
                      <a:cubicBezTo>
                        <a:pt x="12" y="5704"/>
                        <a:pt x="12" y="5775"/>
                        <a:pt x="12" y="5835"/>
                      </a:cubicBezTo>
                      <a:cubicBezTo>
                        <a:pt x="12" y="5906"/>
                        <a:pt x="12" y="5966"/>
                        <a:pt x="12" y="6025"/>
                      </a:cubicBezTo>
                      <a:cubicBezTo>
                        <a:pt x="12" y="6097"/>
                        <a:pt x="12" y="6156"/>
                        <a:pt x="12" y="6228"/>
                      </a:cubicBezTo>
                      <a:cubicBezTo>
                        <a:pt x="12" y="6287"/>
                        <a:pt x="12" y="6359"/>
                        <a:pt x="12" y="6418"/>
                      </a:cubicBezTo>
                      <a:cubicBezTo>
                        <a:pt x="12" y="6490"/>
                        <a:pt x="12" y="6549"/>
                        <a:pt x="12" y="6609"/>
                      </a:cubicBezTo>
                      <a:cubicBezTo>
                        <a:pt x="12" y="6680"/>
                        <a:pt x="12" y="6740"/>
                        <a:pt x="12" y="6811"/>
                      </a:cubicBezTo>
                      <a:cubicBezTo>
                        <a:pt x="12" y="6871"/>
                        <a:pt x="12" y="6942"/>
                        <a:pt x="12" y="7002"/>
                      </a:cubicBezTo>
                      <a:cubicBezTo>
                        <a:pt x="12" y="7073"/>
                        <a:pt x="12" y="7132"/>
                        <a:pt x="12" y="7192"/>
                      </a:cubicBezTo>
                      <a:cubicBezTo>
                        <a:pt x="12" y="7263"/>
                        <a:pt x="12" y="7323"/>
                        <a:pt x="12" y="7394"/>
                      </a:cubicBezTo>
                      <a:cubicBezTo>
                        <a:pt x="12" y="7454"/>
                        <a:pt x="12" y="7525"/>
                        <a:pt x="12" y="7585"/>
                      </a:cubicBezTo>
                      <a:cubicBezTo>
                        <a:pt x="12" y="7656"/>
                        <a:pt x="12" y="7716"/>
                        <a:pt x="12" y="7775"/>
                      </a:cubicBezTo>
                      <a:cubicBezTo>
                        <a:pt x="12" y="7847"/>
                        <a:pt x="12" y="7906"/>
                        <a:pt x="12" y="7978"/>
                      </a:cubicBezTo>
                      <a:cubicBezTo>
                        <a:pt x="12" y="8037"/>
                        <a:pt x="12" y="8109"/>
                        <a:pt x="12" y="8168"/>
                      </a:cubicBezTo>
                      <a:cubicBezTo>
                        <a:pt x="12" y="8228"/>
                        <a:pt x="12" y="8299"/>
                        <a:pt x="12" y="8359"/>
                      </a:cubicBezTo>
                      <a:cubicBezTo>
                        <a:pt x="12" y="8430"/>
                        <a:pt x="12" y="8490"/>
                        <a:pt x="12" y="8561"/>
                      </a:cubicBezTo>
                      <a:cubicBezTo>
                        <a:pt x="12" y="8621"/>
                        <a:pt x="12" y="8692"/>
                        <a:pt x="12" y="8752"/>
                      </a:cubicBezTo>
                      <a:cubicBezTo>
                        <a:pt x="12" y="8811"/>
                        <a:pt x="12" y="8883"/>
                        <a:pt x="12" y="8942"/>
                      </a:cubicBezTo>
                      <a:cubicBezTo>
                        <a:pt x="12" y="9014"/>
                        <a:pt x="12" y="9073"/>
                        <a:pt x="12" y="9145"/>
                      </a:cubicBezTo>
                      <a:cubicBezTo>
                        <a:pt x="12" y="9204"/>
                        <a:pt x="12" y="9276"/>
                        <a:pt x="12" y="9335"/>
                      </a:cubicBezTo>
                      <a:cubicBezTo>
                        <a:pt x="12" y="9395"/>
                        <a:pt x="12" y="9466"/>
                        <a:pt x="12" y="9526"/>
                      </a:cubicBezTo>
                      <a:cubicBezTo>
                        <a:pt x="12" y="9597"/>
                        <a:pt x="12" y="9657"/>
                        <a:pt x="12" y="9728"/>
                      </a:cubicBezTo>
                      <a:cubicBezTo>
                        <a:pt x="12" y="9788"/>
                        <a:pt x="12" y="9859"/>
                        <a:pt x="12" y="9919"/>
                      </a:cubicBezTo>
                      <a:cubicBezTo>
                        <a:pt x="12" y="9978"/>
                        <a:pt x="12" y="10050"/>
                        <a:pt x="12" y="10109"/>
                      </a:cubicBezTo>
                      <a:cubicBezTo>
                        <a:pt x="12" y="10180"/>
                        <a:pt x="12" y="10240"/>
                        <a:pt x="12" y="10311"/>
                      </a:cubicBezTo>
                      <a:cubicBezTo>
                        <a:pt x="12" y="10371"/>
                        <a:pt x="12" y="10442"/>
                        <a:pt x="12" y="10502"/>
                      </a:cubicBezTo>
                      <a:cubicBezTo>
                        <a:pt x="12" y="10561"/>
                        <a:pt x="12" y="10633"/>
                        <a:pt x="12" y="10692"/>
                      </a:cubicBezTo>
                      <a:cubicBezTo>
                        <a:pt x="12" y="10764"/>
                        <a:pt x="12" y="10823"/>
                        <a:pt x="12" y="10895"/>
                      </a:cubicBezTo>
                      <a:cubicBezTo>
                        <a:pt x="12" y="10954"/>
                        <a:pt x="12" y="11026"/>
                        <a:pt x="12" y="11085"/>
                      </a:cubicBezTo>
                      <a:cubicBezTo>
                        <a:pt x="12" y="11145"/>
                        <a:pt x="12" y="11216"/>
                        <a:pt x="12" y="11276"/>
                      </a:cubicBezTo>
                      <a:cubicBezTo>
                        <a:pt x="12" y="11347"/>
                        <a:pt x="12" y="11407"/>
                        <a:pt x="12" y="11478"/>
                      </a:cubicBezTo>
                      <a:cubicBezTo>
                        <a:pt x="12" y="11538"/>
                        <a:pt x="12" y="11609"/>
                        <a:pt x="12" y="11669"/>
                      </a:cubicBezTo>
                      <a:cubicBezTo>
                        <a:pt x="12" y="11728"/>
                        <a:pt x="12" y="11800"/>
                        <a:pt x="12" y="11859"/>
                      </a:cubicBezTo>
                      <a:cubicBezTo>
                        <a:pt x="12" y="11931"/>
                        <a:pt x="12" y="11990"/>
                        <a:pt x="12" y="12062"/>
                      </a:cubicBezTo>
                      <a:cubicBezTo>
                        <a:pt x="12" y="12121"/>
                        <a:pt x="12" y="12193"/>
                        <a:pt x="12" y="12252"/>
                      </a:cubicBezTo>
                      <a:cubicBezTo>
                        <a:pt x="12" y="12312"/>
                        <a:pt x="12" y="12383"/>
                        <a:pt x="12" y="12443"/>
                      </a:cubicBezTo>
                      <a:cubicBezTo>
                        <a:pt x="12" y="12514"/>
                        <a:pt x="12" y="12574"/>
                        <a:pt x="12" y="12645"/>
                      </a:cubicBezTo>
                      <a:cubicBezTo>
                        <a:pt x="12" y="12705"/>
                        <a:pt x="12" y="12776"/>
                        <a:pt x="12" y="12836"/>
                      </a:cubicBezTo>
                      <a:cubicBezTo>
                        <a:pt x="12" y="12895"/>
                        <a:pt x="12" y="12967"/>
                        <a:pt x="12" y="13026"/>
                      </a:cubicBezTo>
                      <a:cubicBezTo>
                        <a:pt x="12" y="13098"/>
                        <a:pt x="12" y="13157"/>
                        <a:pt x="12" y="13228"/>
                      </a:cubicBezTo>
                      <a:cubicBezTo>
                        <a:pt x="12" y="13288"/>
                        <a:pt x="12" y="13359"/>
                        <a:pt x="12" y="13419"/>
                      </a:cubicBezTo>
                      <a:cubicBezTo>
                        <a:pt x="12" y="13479"/>
                        <a:pt x="12" y="13550"/>
                        <a:pt x="12" y="13609"/>
                      </a:cubicBezTo>
                      <a:cubicBezTo>
                        <a:pt x="12" y="13681"/>
                        <a:pt x="12" y="13740"/>
                        <a:pt x="12" y="13812"/>
                      </a:cubicBezTo>
                      <a:cubicBezTo>
                        <a:pt x="12" y="13871"/>
                        <a:pt x="12" y="13943"/>
                        <a:pt x="12" y="14002"/>
                      </a:cubicBezTo>
                      <a:cubicBezTo>
                        <a:pt x="12" y="14062"/>
                        <a:pt x="12" y="14133"/>
                        <a:pt x="12" y="14193"/>
                      </a:cubicBezTo>
                      <a:cubicBezTo>
                        <a:pt x="12" y="14264"/>
                        <a:pt x="12" y="14324"/>
                        <a:pt x="12" y="14395"/>
                      </a:cubicBezTo>
                      <a:cubicBezTo>
                        <a:pt x="12" y="14455"/>
                        <a:pt x="12" y="14526"/>
                        <a:pt x="12" y="14586"/>
                      </a:cubicBezTo>
                      <a:cubicBezTo>
                        <a:pt x="12" y="14645"/>
                        <a:pt x="12" y="14717"/>
                        <a:pt x="12" y="14776"/>
                      </a:cubicBezTo>
                      <a:cubicBezTo>
                        <a:pt x="12" y="14848"/>
                        <a:pt x="12" y="14907"/>
                        <a:pt x="12" y="14979"/>
                      </a:cubicBezTo>
                      <a:cubicBezTo>
                        <a:pt x="12" y="15038"/>
                        <a:pt x="12" y="15110"/>
                        <a:pt x="12" y="15169"/>
                      </a:cubicBezTo>
                      <a:cubicBezTo>
                        <a:pt x="12" y="15229"/>
                        <a:pt x="12" y="15300"/>
                        <a:pt x="12" y="15360"/>
                      </a:cubicBezTo>
                      <a:cubicBezTo>
                        <a:pt x="12" y="15431"/>
                        <a:pt x="12" y="15491"/>
                        <a:pt x="12" y="15562"/>
                      </a:cubicBezTo>
                      <a:cubicBezTo>
                        <a:pt x="12" y="15622"/>
                        <a:pt x="12" y="15693"/>
                        <a:pt x="12" y="15753"/>
                      </a:cubicBezTo>
                      <a:cubicBezTo>
                        <a:pt x="12" y="15812"/>
                        <a:pt x="12" y="15884"/>
                        <a:pt x="12" y="15943"/>
                      </a:cubicBezTo>
                      <a:cubicBezTo>
                        <a:pt x="12" y="16015"/>
                        <a:pt x="12" y="16074"/>
                        <a:pt x="12" y="16146"/>
                      </a:cubicBezTo>
                      <a:cubicBezTo>
                        <a:pt x="12" y="16205"/>
                        <a:pt x="12" y="16276"/>
                        <a:pt x="12" y="16336"/>
                      </a:cubicBezTo>
                      <a:cubicBezTo>
                        <a:pt x="12" y="16396"/>
                        <a:pt x="12" y="16467"/>
                        <a:pt x="12" y="16527"/>
                      </a:cubicBezTo>
                      <a:cubicBezTo>
                        <a:pt x="12" y="16598"/>
                        <a:pt x="12" y="16657"/>
                        <a:pt x="12" y="16729"/>
                      </a:cubicBezTo>
                      <a:cubicBezTo>
                        <a:pt x="12" y="16788"/>
                        <a:pt x="12" y="16860"/>
                        <a:pt x="12" y="16919"/>
                      </a:cubicBezTo>
                      <a:cubicBezTo>
                        <a:pt x="12" y="16979"/>
                        <a:pt x="12" y="17050"/>
                        <a:pt x="12" y="17110"/>
                      </a:cubicBezTo>
                      <a:cubicBezTo>
                        <a:pt x="12" y="17181"/>
                        <a:pt x="12" y="17241"/>
                        <a:pt x="12" y="17312"/>
                      </a:cubicBezTo>
                      <a:cubicBezTo>
                        <a:pt x="12" y="17372"/>
                        <a:pt x="12" y="17443"/>
                        <a:pt x="12" y="17503"/>
                      </a:cubicBezTo>
                      <a:cubicBezTo>
                        <a:pt x="12" y="17562"/>
                        <a:pt x="12" y="17634"/>
                        <a:pt x="12" y="17693"/>
                      </a:cubicBezTo>
                      <a:cubicBezTo>
                        <a:pt x="12" y="17765"/>
                        <a:pt x="12" y="17824"/>
                        <a:pt x="12" y="17896"/>
                      </a:cubicBezTo>
                      <a:cubicBezTo>
                        <a:pt x="12" y="17955"/>
                        <a:pt x="12" y="18015"/>
                        <a:pt x="12" y="18086"/>
                      </a:cubicBezTo>
                      <a:cubicBezTo>
                        <a:pt x="12" y="18146"/>
                        <a:pt x="12" y="18217"/>
                        <a:pt x="12" y="18277"/>
                      </a:cubicBezTo>
                      <a:cubicBezTo>
                        <a:pt x="12" y="18348"/>
                        <a:pt x="12" y="18408"/>
                        <a:pt x="12" y="18479"/>
                      </a:cubicBezTo>
                      <a:cubicBezTo>
                        <a:pt x="12" y="18539"/>
                        <a:pt x="12" y="18598"/>
                        <a:pt x="12" y="18670"/>
                      </a:cubicBezTo>
                      <a:cubicBezTo>
                        <a:pt x="12" y="18729"/>
                        <a:pt x="12" y="18801"/>
                        <a:pt x="12" y="18860"/>
                      </a:cubicBezTo>
                      <a:cubicBezTo>
                        <a:pt x="12" y="18932"/>
                        <a:pt x="12" y="18991"/>
                        <a:pt x="12" y="19063"/>
                      </a:cubicBezTo>
                      <a:cubicBezTo>
                        <a:pt x="12" y="19122"/>
                        <a:pt x="12" y="19182"/>
                        <a:pt x="12" y="19253"/>
                      </a:cubicBezTo>
                      <a:cubicBezTo>
                        <a:pt x="12" y="19313"/>
                        <a:pt x="12" y="19384"/>
                        <a:pt x="12" y="19444"/>
                      </a:cubicBezTo>
                      <a:cubicBezTo>
                        <a:pt x="12" y="19515"/>
                        <a:pt x="12" y="19575"/>
                        <a:pt x="12" y="19646"/>
                      </a:cubicBezTo>
                      <a:cubicBezTo>
                        <a:pt x="12" y="19705"/>
                        <a:pt x="12" y="19765"/>
                        <a:pt x="12" y="19836"/>
                      </a:cubicBezTo>
                      <a:cubicBezTo>
                        <a:pt x="12" y="19896"/>
                        <a:pt x="12" y="19967"/>
                        <a:pt x="12" y="20027"/>
                      </a:cubicBezTo>
                      <a:cubicBezTo>
                        <a:pt x="12" y="20098"/>
                        <a:pt x="12" y="20158"/>
                        <a:pt x="12" y="20229"/>
                      </a:cubicBezTo>
                      <a:cubicBezTo>
                        <a:pt x="12" y="20289"/>
                        <a:pt x="12" y="20348"/>
                        <a:pt x="12" y="20420"/>
                      </a:cubicBezTo>
                      <a:cubicBezTo>
                        <a:pt x="12" y="20479"/>
                        <a:pt x="12" y="20551"/>
                        <a:pt x="12" y="20610"/>
                      </a:cubicBezTo>
                      <a:cubicBezTo>
                        <a:pt x="12" y="20682"/>
                        <a:pt x="12" y="20741"/>
                        <a:pt x="12" y="20813"/>
                      </a:cubicBezTo>
                      <a:cubicBezTo>
                        <a:pt x="12" y="20872"/>
                        <a:pt x="12" y="20932"/>
                        <a:pt x="12" y="21003"/>
                      </a:cubicBezTo>
                      <a:cubicBezTo>
                        <a:pt x="12" y="21063"/>
                        <a:pt x="12" y="21134"/>
                        <a:pt x="12" y="21194"/>
                      </a:cubicBezTo>
                      <a:cubicBezTo>
                        <a:pt x="12" y="21265"/>
                        <a:pt x="12" y="21325"/>
                        <a:pt x="12" y="21396"/>
                      </a:cubicBezTo>
                      <a:cubicBezTo>
                        <a:pt x="12" y="21456"/>
                        <a:pt x="12" y="21515"/>
                        <a:pt x="12" y="21587"/>
                      </a:cubicBezTo>
                      <a:cubicBezTo>
                        <a:pt x="0" y="22515"/>
                        <a:pt x="500" y="23373"/>
                        <a:pt x="1310" y="23837"/>
                      </a:cubicBezTo>
                      <a:lnTo>
                        <a:pt x="36612" y="44208"/>
                      </a:lnTo>
                      <a:cubicBezTo>
                        <a:pt x="37416" y="44679"/>
                        <a:pt x="38315" y="44914"/>
                        <a:pt x="39215" y="44914"/>
                      </a:cubicBezTo>
                      <a:cubicBezTo>
                        <a:pt x="40115" y="44914"/>
                        <a:pt x="41017" y="44679"/>
                        <a:pt x="41827" y="44208"/>
                      </a:cubicBezTo>
                      <a:lnTo>
                        <a:pt x="77129" y="23837"/>
                      </a:lnTo>
                      <a:cubicBezTo>
                        <a:pt x="77939" y="23373"/>
                        <a:pt x="78439" y="22515"/>
                        <a:pt x="78427" y="21587"/>
                      </a:cubicBezTo>
                      <a:lnTo>
                        <a:pt x="78427" y="21384"/>
                      </a:lnTo>
                      <a:lnTo>
                        <a:pt x="78427" y="21194"/>
                      </a:lnTo>
                      <a:lnTo>
                        <a:pt x="78427" y="21003"/>
                      </a:lnTo>
                      <a:lnTo>
                        <a:pt x="78427" y="20801"/>
                      </a:lnTo>
                      <a:lnTo>
                        <a:pt x="78427" y="20610"/>
                      </a:lnTo>
                      <a:lnTo>
                        <a:pt x="78427" y="20420"/>
                      </a:lnTo>
                      <a:lnTo>
                        <a:pt x="78427" y="20217"/>
                      </a:lnTo>
                      <a:lnTo>
                        <a:pt x="78427" y="20027"/>
                      </a:lnTo>
                      <a:lnTo>
                        <a:pt x="78427" y="19836"/>
                      </a:lnTo>
                      <a:lnTo>
                        <a:pt x="78427" y="19634"/>
                      </a:lnTo>
                      <a:lnTo>
                        <a:pt x="78427" y="19444"/>
                      </a:lnTo>
                      <a:lnTo>
                        <a:pt x="78427" y="19253"/>
                      </a:lnTo>
                      <a:lnTo>
                        <a:pt x="78427" y="19051"/>
                      </a:lnTo>
                      <a:lnTo>
                        <a:pt x="78427" y="18860"/>
                      </a:lnTo>
                      <a:lnTo>
                        <a:pt x="78427" y="18670"/>
                      </a:lnTo>
                      <a:lnTo>
                        <a:pt x="78427" y="18467"/>
                      </a:lnTo>
                      <a:lnTo>
                        <a:pt x="78427" y="18277"/>
                      </a:lnTo>
                      <a:lnTo>
                        <a:pt x="78427" y="18086"/>
                      </a:lnTo>
                      <a:lnTo>
                        <a:pt x="78427" y="17884"/>
                      </a:lnTo>
                      <a:lnTo>
                        <a:pt x="78427" y="17693"/>
                      </a:lnTo>
                      <a:lnTo>
                        <a:pt x="78427" y="17503"/>
                      </a:lnTo>
                      <a:lnTo>
                        <a:pt x="78427" y="17300"/>
                      </a:lnTo>
                      <a:lnTo>
                        <a:pt x="78427" y="17110"/>
                      </a:lnTo>
                      <a:lnTo>
                        <a:pt x="78427" y="16919"/>
                      </a:lnTo>
                      <a:lnTo>
                        <a:pt x="78427" y="16717"/>
                      </a:lnTo>
                      <a:lnTo>
                        <a:pt x="78427" y="16527"/>
                      </a:lnTo>
                      <a:lnTo>
                        <a:pt x="78427" y="16336"/>
                      </a:lnTo>
                      <a:lnTo>
                        <a:pt x="78427" y="16146"/>
                      </a:lnTo>
                      <a:lnTo>
                        <a:pt x="78427" y="15943"/>
                      </a:lnTo>
                      <a:lnTo>
                        <a:pt x="78427" y="15753"/>
                      </a:lnTo>
                      <a:lnTo>
                        <a:pt x="78427" y="15562"/>
                      </a:lnTo>
                      <a:lnTo>
                        <a:pt x="78427" y="15360"/>
                      </a:lnTo>
                      <a:lnTo>
                        <a:pt x="78427" y="15169"/>
                      </a:lnTo>
                      <a:lnTo>
                        <a:pt x="78427" y="14979"/>
                      </a:lnTo>
                      <a:lnTo>
                        <a:pt x="78427" y="14776"/>
                      </a:lnTo>
                      <a:lnTo>
                        <a:pt x="78427" y="14586"/>
                      </a:lnTo>
                      <a:lnTo>
                        <a:pt x="78427" y="14395"/>
                      </a:lnTo>
                      <a:lnTo>
                        <a:pt x="78427" y="14193"/>
                      </a:lnTo>
                      <a:lnTo>
                        <a:pt x="78427" y="14002"/>
                      </a:lnTo>
                      <a:lnTo>
                        <a:pt x="78427" y="13812"/>
                      </a:lnTo>
                      <a:lnTo>
                        <a:pt x="78427" y="13609"/>
                      </a:lnTo>
                      <a:lnTo>
                        <a:pt x="78427" y="13419"/>
                      </a:lnTo>
                      <a:lnTo>
                        <a:pt x="78427" y="13228"/>
                      </a:lnTo>
                      <a:lnTo>
                        <a:pt x="78427" y="13026"/>
                      </a:lnTo>
                      <a:lnTo>
                        <a:pt x="78427" y="12836"/>
                      </a:lnTo>
                      <a:lnTo>
                        <a:pt x="78427" y="12645"/>
                      </a:lnTo>
                      <a:lnTo>
                        <a:pt x="78427" y="12443"/>
                      </a:lnTo>
                      <a:lnTo>
                        <a:pt x="78427" y="12252"/>
                      </a:lnTo>
                      <a:lnTo>
                        <a:pt x="78427" y="12062"/>
                      </a:lnTo>
                      <a:lnTo>
                        <a:pt x="78427" y="11859"/>
                      </a:lnTo>
                      <a:lnTo>
                        <a:pt x="78427" y="11669"/>
                      </a:lnTo>
                      <a:lnTo>
                        <a:pt x="78427" y="11478"/>
                      </a:lnTo>
                      <a:lnTo>
                        <a:pt x="78427" y="11276"/>
                      </a:lnTo>
                      <a:lnTo>
                        <a:pt x="78427" y="11085"/>
                      </a:lnTo>
                      <a:lnTo>
                        <a:pt x="78427" y="10895"/>
                      </a:lnTo>
                      <a:lnTo>
                        <a:pt x="78427" y="10692"/>
                      </a:lnTo>
                      <a:lnTo>
                        <a:pt x="78427" y="10502"/>
                      </a:lnTo>
                      <a:lnTo>
                        <a:pt x="78427" y="10311"/>
                      </a:lnTo>
                      <a:lnTo>
                        <a:pt x="78427" y="10109"/>
                      </a:lnTo>
                      <a:lnTo>
                        <a:pt x="78427" y="9919"/>
                      </a:lnTo>
                      <a:lnTo>
                        <a:pt x="78427" y="9728"/>
                      </a:lnTo>
                      <a:lnTo>
                        <a:pt x="78427" y="9526"/>
                      </a:lnTo>
                      <a:lnTo>
                        <a:pt x="78427" y="9335"/>
                      </a:lnTo>
                      <a:lnTo>
                        <a:pt x="78427" y="9145"/>
                      </a:lnTo>
                      <a:lnTo>
                        <a:pt x="78427" y="8942"/>
                      </a:lnTo>
                      <a:lnTo>
                        <a:pt x="78427" y="8752"/>
                      </a:lnTo>
                      <a:lnTo>
                        <a:pt x="78427" y="8561"/>
                      </a:lnTo>
                      <a:lnTo>
                        <a:pt x="78427" y="8359"/>
                      </a:lnTo>
                      <a:lnTo>
                        <a:pt x="78427" y="8168"/>
                      </a:lnTo>
                      <a:lnTo>
                        <a:pt x="78427" y="7978"/>
                      </a:lnTo>
                      <a:lnTo>
                        <a:pt x="78427" y="7775"/>
                      </a:lnTo>
                      <a:lnTo>
                        <a:pt x="78427" y="7585"/>
                      </a:lnTo>
                      <a:lnTo>
                        <a:pt x="78427" y="7394"/>
                      </a:lnTo>
                      <a:lnTo>
                        <a:pt x="78427" y="7192"/>
                      </a:lnTo>
                      <a:lnTo>
                        <a:pt x="78427" y="7002"/>
                      </a:lnTo>
                      <a:lnTo>
                        <a:pt x="78427" y="6811"/>
                      </a:lnTo>
                      <a:lnTo>
                        <a:pt x="78427" y="6609"/>
                      </a:lnTo>
                      <a:lnTo>
                        <a:pt x="78427" y="6418"/>
                      </a:lnTo>
                      <a:lnTo>
                        <a:pt x="78427" y="6228"/>
                      </a:lnTo>
                      <a:lnTo>
                        <a:pt x="78427" y="6025"/>
                      </a:lnTo>
                      <a:lnTo>
                        <a:pt x="78427" y="5835"/>
                      </a:lnTo>
                      <a:lnTo>
                        <a:pt x="78427" y="5644"/>
                      </a:lnTo>
                      <a:lnTo>
                        <a:pt x="78427" y="5442"/>
                      </a:lnTo>
                      <a:lnTo>
                        <a:pt x="78427" y="5251"/>
                      </a:lnTo>
                      <a:lnTo>
                        <a:pt x="78427" y="5061"/>
                      </a:lnTo>
                      <a:lnTo>
                        <a:pt x="78427" y="4858"/>
                      </a:lnTo>
                      <a:lnTo>
                        <a:pt x="78427" y="4668"/>
                      </a:lnTo>
                      <a:lnTo>
                        <a:pt x="78427" y="4477"/>
                      </a:lnTo>
                      <a:lnTo>
                        <a:pt x="78427" y="4275"/>
                      </a:lnTo>
                      <a:lnTo>
                        <a:pt x="78427" y="4085"/>
                      </a:lnTo>
                      <a:lnTo>
                        <a:pt x="78427" y="3894"/>
                      </a:lnTo>
                      <a:lnTo>
                        <a:pt x="78427" y="3692"/>
                      </a:lnTo>
                      <a:lnTo>
                        <a:pt x="78427" y="3501"/>
                      </a:lnTo>
                      <a:lnTo>
                        <a:pt x="78427" y="3311"/>
                      </a:lnTo>
                      <a:lnTo>
                        <a:pt x="78427" y="3108"/>
                      </a:lnTo>
                      <a:lnTo>
                        <a:pt x="78427" y="2918"/>
                      </a:lnTo>
                      <a:lnTo>
                        <a:pt x="78427" y="2727"/>
                      </a:lnTo>
                      <a:lnTo>
                        <a:pt x="78427" y="2525"/>
                      </a:lnTo>
                      <a:lnTo>
                        <a:pt x="78427" y="2334"/>
                      </a:lnTo>
                      <a:lnTo>
                        <a:pt x="78427" y="2144"/>
                      </a:lnTo>
                      <a:lnTo>
                        <a:pt x="78427" y="1941"/>
                      </a:lnTo>
                      <a:lnTo>
                        <a:pt x="78427" y="1751"/>
                      </a:lnTo>
                      <a:lnTo>
                        <a:pt x="78427" y="1560"/>
                      </a:lnTo>
                      <a:lnTo>
                        <a:pt x="78427" y="1358"/>
                      </a:lnTo>
                      <a:lnTo>
                        <a:pt x="78427" y="1167"/>
                      </a:lnTo>
                      <a:lnTo>
                        <a:pt x="78427" y="977"/>
                      </a:lnTo>
                      <a:lnTo>
                        <a:pt x="78427" y="775"/>
                      </a:lnTo>
                      <a:lnTo>
                        <a:pt x="78427" y="584"/>
                      </a:lnTo>
                      <a:lnTo>
                        <a:pt x="78427" y="394"/>
                      </a:lnTo>
                      <a:lnTo>
                        <a:pt x="78427" y="191"/>
                      </a:lnTo>
                      <a:lnTo>
                        <a:pt x="78427" y="1"/>
                      </a:lnTo>
                      <a:lnTo>
                        <a:pt x="78212" y="1"/>
                      </a:lnTo>
                      <a:cubicBezTo>
                        <a:pt x="78224" y="858"/>
                        <a:pt x="77760" y="1644"/>
                        <a:pt x="77022" y="2072"/>
                      </a:cubicBezTo>
                      <a:lnTo>
                        <a:pt x="41720" y="22444"/>
                      </a:lnTo>
                      <a:cubicBezTo>
                        <a:pt x="40946" y="22890"/>
                        <a:pt x="40083" y="23114"/>
                        <a:pt x="39218" y="23114"/>
                      </a:cubicBezTo>
                      <a:cubicBezTo>
                        <a:pt x="38353" y="23114"/>
                        <a:pt x="37487" y="22890"/>
                        <a:pt x="36707" y="22444"/>
                      </a:cubicBezTo>
                      <a:lnTo>
                        <a:pt x="1417" y="2072"/>
                      </a:lnTo>
                      <a:cubicBezTo>
                        <a:pt x="667" y="1644"/>
                        <a:pt x="215" y="858"/>
                        <a:pt x="226" y="1"/>
                      </a:cubicBezTo>
                      <a:close/>
                    </a:path>
                  </a:pathLst>
                </a:custGeom>
                <a:gradFill>
                  <a:gsLst>
                    <a:gs pos="0">
                      <a:srgbClr val="A0FDF1">
                        <a:alpha val="41568"/>
                        <a:alpha val="41520"/>
                      </a:srgbClr>
                    </a:gs>
                    <a:gs pos="100000">
                      <a:srgbClr val="FFFFFF">
                        <a:alpha val="37254"/>
                        <a:alpha val="4152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26"/>
                <p:cNvSpPr/>
                <p:nvPr/>
              </p:nvSpPr>
              <p:spPr>
                <a:xfrm>
                  <a:off x="5553063" y="1487604"/>
                  <a:ext cx="1981525" cy="1164300"/>
                </a:xfrm>
                <a:custGeom>
                  <a:rect b="b" l="l" r="r" t="t"/>
                  <a:pathLst>
                    <a:path extrusionOk="0" h="46572" w="79261">
                      <a:moveTo>
                        <a:pt x="39635" y="1"/>
                      </a:moveTo>
                      <a:cubicBezTo>
                        <a:pt x="38749" y="1"/>
                        <a:pt x="37862" y="230"/>
                        <a:pt x="37065" y="688"/>
                      </a:cubicBezTo>
                      <a:lnTo>
                        <a:pt x="1679" y="21119"/>
                      </a:lnTo>
                      <a:cubicBezTo>
                        <a:pt x="1" y="22084"/>
                        <a:pt x="1" y="24489"/>
                        <a:pt x="1679" y="25453"/>
                      </a:cubicBezTo>
                      <a:lnTo>
                        <a:pt x="37065" y="45884"/>
                      </a:lnTo>
                      <a:cubicBezTo>
                        <a:pt x="37862" y="46343"/>
                        <a:pt x="38749" y="46572"/>
                        <a:pt x="39635" y="46572"/>
                      </a:cubicBezTo>
                      <a:cubicBezTo>
                        <a:pt x="40520" y="46572"/>
                        <a:pt x="41405" y="46343"/>
                        <a:pt x="42196" y="45884"/>
                      </a:cubicBezTo>
                      <a:lnTo>
                        <a:pt x="77594" y="25453"/>
                      </a:lnTo>
                      <a:cubicBezTo>
                        <a:pt x="79260" y="24489"/>
                        <a:pt x="79260" y="22084"/>
                        <a:pt x="77594" y="21119"/>
                      </a:cubicBezTo>
                      <a:lnTo>
                        <a:pt x="42196" y="688"/>
                      </a:lnTo>
                      <a:cubicBezTo>
                        <a:pt x="41405" y="230"/>
                        <a:pt x="40520" y="1"/>
                        <a:pt x="39635" y="1"/>
                      </a:cubicBezTo>
                      <a:close/>
                    </a:path>
                  </a:pathLst>
                </a:custGeom>
                <a:solidFill>
                  <a:srgbClr val="A0FDF1">
                    <a:alpha val="415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856" name="Google Shape;856;p26"/>
            <p:cNvGrpSpPr/>
            <p:nvPr/>
          </p:nvGrpSpPr>
          <p:grpSpPr>
            <a:xfrm>
              <a:off x="3018283" y="2357045"/>
              <a:ext cx="598632" cy="805372"/>
              <a:chOff x="3478424" y="1308364"/>
              <a:chExt cx="2187185" cy="2942536"/>
            </a:xfrm>
          </p:grpSpPr>
          <p:sp>
            <p:nvSpPr>
              <p:cNvPr id="857" name="Google Shape;857;p26"/>
              <p:cNvSpPr/>
              <p:nvPr/>
            </p:nvSpPr>
            <p:spPr>
              <a:xfrm>
                <a:off x="3485139" y="2969821"/>
                <a:ext cx="2180470" cy="1281079"/>
              </a:xfrm>
              <a:custGeom>
                <a:rect b="b" l="l" r="r" t="t"/>
                <a:pathLst>
                  <a:path extrusionOk="0" h="46572" w="79261">
                    <a:moveTo>
                      <a:pt x="39635" y="1"/>
                    </a:moveTo>
                    <a:cubicBezTo>
                      <a:pt x="38749" y="1"/>
                      <a:pt x="37862" y="230"/>
                      <a:pt x="37065" y="688"/>
                    </a:cubicBezTo>
                    <a:lnTo>
                      <a:pt x="1679" y="21119"/>
                    </a:lnTo>
                    <a:cubicBezTo>
                      <a:pt x="1" y="22084"/>
                      <a:pt x="1" y="24489"/>
                      <a:pt x="1679" y="25453"/>
                    </a:cubicBezTo>
                    <a:lnTo>
                      <a:pt x="37065" y="45884"/>
                    </a:lnTo>
                    <a:cubicBezTo>
                      <a:pt x="37862" y="46343"/>
                      <a:pt x="38749" y="46572"/>
                      <a:pt x="39635" y="46572"/>
                    </a:cubicBezTo>
                    <a:cubicBezTo>
                      <a:pt x="40520" y="46572"/>
                      <a:pt x="41405" y="46343"/>
                      <a:pt x="42196" y="45884"/>
                    </a:cubicBezTo>
                    <a:lnTo>
                      <a:pt x="77594" y="25453"/>
                    </a:lnTo>
                    <a:cubicBezTo>
                      <a:pt x="79260" y="24489"/>
                      <a:pt x="79260" y="22084"/>
                      <a:pt x="77594" y="21119"/>
                    </a:cubicBezTo>
                    <a:lnTo>
                      <a:pt x="42196" y="688"/>
                    </a:lnTo>
                    <a:cubicBezTo>
                      <a:pt x="41405" y="230"/>
                      <a:pt x="40520" y="1"/>
                      <a:pt x="3963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26"/>
              <p:cNvSpPr/>
              <p:nvPr/>
            </p:nvSpPr>
            <p:spPr>
              <a:xfrm>
                <a:off x="3793045" y="1947520"/>
                <a:ext cx="1550129" cy="2096604"/>
              </a:xfrm>
              <a:custGeom>
                <a:rect b="b" l="l" r="r" t="t"/>
                <a:pathLst>
                  <a:path extrusionOk="0" h="71307" w="52721">
                    <a:moveTo>
                      <a:pt x="52709" y="0"/>
                    </a:moveTo>
                    <a:lnTo>
                      <a:pt x="0" y="0"/>
                    </a:lnTo>
                    <a:lnTo>
                      <a:pt x="0" y="55495"/>
                    </a:lnTo>
                    <a:cubicBezTo>
                      <a:pt x="0" y="56090"/>
                      <a:pt x="321" y="56650"/>
                      <a:pt x="845" y="56948"/>
                    </a:cubicBezTo>
                    <a:lnTo>
                      <a:pt x="24646" y="70699"/>
                    </a:lnTo>
                    <a:cubicBezTo>
                      <a:pt x="25706" y="71306"/>
                      <a:pt x="27027" y="71306"/>
                      <a:pt x="28087" y="70699"/>
                    </a:cubicBezTo>
                    <a:lnTo>
                      <a:pt x="51876" y="56948"/>
                    </a:lnTo>
                    <a:cubicBezTo>
                      <a:pt x="52399" y="56650"/>
                      <a:pt x="52721" y="56090"/>
                      <a:pt x="52721" y="55495"/>
                    </a:cubicBezTo>
                    <a:lnTo>
                      <a:pt x="52721" y="55495"/>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26"/>
              <p:cNvSpPr/>
              <p:nvPr/>
            </p:nvSpPr>
            <p:spPr>
              <a:xfrm>
                <a:off x="3784988" y="1482593"/>
                <a:ext cx="1566242" cy="929825"/>
              </a:xfrm>
              <a:custGeom>
                <a:rect b="b" l="l" r="r" t="t"/>
                <a:pathLst>
                  <a:path extrusionOk="0" h="31624" w="53269">
                    <a:moveTo>
                      <a:pt x="24920" y="31004"/>
                    </a:moveTo>
                    <a:lnTo>
                      <a:pt x="1119" y="17265"/>
                    </a:lnTo>
                    <a:cubicBezTo>
                      <a:pt x="0" y="16622"/>
                      <a:pt x="0" y="15002"/>
                      <a:pt x="1119" y="14359"/>
                    </a:cubicBezTo>
                    <a:lnTo>
                      <a:pt x="24920" y="620"/>
                    </a:lnTo>
                    <a:cubicBezTo>
                      <a:pt x="25980" y="1"/>
                      <a:pt x="27301" y="1"/>
                      <a:pt x="28361" y="620"/>
                    </a:cubicBezTo>
                    <a:lnTo>
                      <a:pt x="52150" y="14359"/>
                    </a:lnTo>
                    <a:cubicBezTo>
                      <a:pt x="53269" y="15002"/>
                      <a:pt x="53269" y="16622"/>
                      <a:pt x="52150" y="17265"/>
                    </a:cubicBezTo>
                    <a:lnTo>
                      <a:pt x="28361" y="31004"/>
                    </a:lnTo>
                    <a:cubicBezTo>
                      <a:pt x="27289" y="31624"/>
                      <a:pt x="25980" y="31624"/>
                      <a:pt x="24920" y="3100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26"/>
              <p:cNvSpPr/>
              <p:nvPr/>
            </p:nvSpPr>
            <p:spPr>
              <a:xfrm>
                <a:off x="3818244" y="2089627"/>
                <a:ext cx="711364" cy="456533"/>
              </a:xfrm>
              <a:custGeom>
                <a:rect b="b" l="l" r="r" t="t"/>
                <a:pathLst>
                  <a:path extrusionOk="0" h="15527" w="24194">
                    <a:moveTo>
                      <a:pt x="24194" y="15527"/>
                    </a:moveTo>
                    <a:lnTo>
                      <a:pt x="0" y="1561"/>
                    </a:lnTo>
                    <a:lnTo>
                      <a:pt x="0" y="1"/>
                    </a:lnTo>
                    <a:lnTo>
                      <a:pt x="24194" y="13955"/>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26"/>
              <p:cNvSpPr/>
              <p:nvPr/>
            </p:nvSpPr>
            <p:spPr>
              <a:xfrm>
                <a:off x="3818244" y="2153697"/>
                <a:ext cx="711364" cy="456885"/>
              </a:xfrm>
              <a:custGeom>
                <a:rect b="b" l="l" r="r" t="t"/>
                <a:pathLst>
                  <a:path extrusionOk="0" h="15539" w="24194">
                    <a:moveTo>
                      <a:pt x="24194" y="15538"/>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26"/>
              <p:cNvSpPr/>
              <p:nvPr/>
            </p:nvSpPr>
            <p:spPr>
              <a:xfrm>
                <a:off x="3818244" y="2218120"/>
                <a:ext cx="711364" cy="456533"/>
              </a:xfrm>
              <a:custGeom>
                <a:rect b="b" l="l" r="r" t="t"/>
                <a:pathLst>
                  <a:path extrusionOk="0" h="15527" w="24194">
                    <a:moveTo>
                      <a:pt x="24194" y="15526"/>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26"/>
              <p:cNvSpPr/>
              <p:nvPr/>
            </p:nvSpPr>
            <p:spPr>
              <a:xfrm>
                <a:off x="3818244" y="2282543"/>
                <a:ext cx="711364" cy="456533"/>
              </a:xfrm>
              <a:custGeom>
                <a:rect b="b" l="l" r="r" t="t"/>
                <a:pathLst>
                  <a:path extrusionOk="0" h="15527" w="24194">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26"/>
              <p:cNvSpPr/>
              <p:nvPr/>
            </p:nvSpPr>
            <p:spPr>
              <a:xfrm>
                <a:off x="3818244" y="2346966"/>
                <a:ext cx="711364" cy="456503"/>
              </a:xfrm>
              <a:custGeom>
                <a:rect b="b" l="l" r="r" t="t"/>
                <a:pathLst>
                  <a:path extrusionOk="0" h="15526" w="24194">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26"/>
              <p:cNvSpPr/>
              <p:nvPr/>
            </p:nvSpPr>
            <p:spPr>
              <a:xfrm>
                <a:off x="3818244" y="2461786"/>
                <a:ext cx="711364" cy="456533"/>
              </a:xfrm>
              <a:custGeom>
                <a:rect b="b" l="l" r="r" t="t"/>
                <a:pathLst>
                  <a:path extrusionOk="0" h="15527" w="24194">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26"/>
              <p:cNvSpPr/>
              <p:nvPr/>
            </p:nvSpPr>
            <p:spPr>
              <a:xfrm>
                <a:off x="3818244" y="2526209"/>
                <a:ext cx="711364" cy="456503"/>
              </a:xfrm>
              <a:custGeom>
                <a:rect b="b" l="l" r="r" t="t"/>
                <a:pathLst>
                  <a:path extrusionOk="0" h="15526" w="24194">
                    <a:moveTo>
                      <a:pt x="24194" y="15526"/>
                    </a:moveTo>
                    <a:lnTo>
                      <a:pt x="0" y="1560"/>
                    </a:lnTo>
                    <a:lnTo>
                      <a:pt x="0" y="0"/>
                    </a:lnTo>
                    <a:lnTo>
                      <a:pt x="24194" y="13954"/>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26"/>
              <p:cNvSpPr/>
              <p:nvPr/>
            </p:nvSpPr>
            <p:spPr>
              <a:xfrm>
                <a:off x="3818244" y="2590250"/>
                <a:ext cx="711364" cy="456885"/>
              </a:xfrm>
              <a:custGeom>
                <a:rect b="b" l="l" r="r" t="t"/>
                <a:pathLst>
                  <a:path extrusionOk="0" h="15539" w="24194">
                    <a:moveTo>
                      <a:pt x="24194" y="15538"/>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26"/>
              <p:cNvSpPr/>
              <p:nvPr/>
            </p:nvSpPr>
            <p:spPr>
              <a:xfrm>
                <a:off x="3818244" y="2654673"/>
                <a:ext cx="711364" cy="456533"/>
              </a:xfrm>
              <a:custGeom>
                <a:rect b="b" l="l" r="r" t="t"/>
                <a:pathLst>
                  <a:path extrusionOk="0" h="15527" w="24194">
                    <a:moveTo>
                      <a:pt x="24194" y="15526"/>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26"/>
              <p:cNvSpPr/>
              <p:nvPr/>
            </p:nvSpPr>
            <p:spPr>
              <a:xfrm>
                <a:off x="3818244" y="2719096"/>
                <a:ext cx="711364" cy="456533"/>
              </a:xfrm>
              <a:custGeom>
                <a:rect b="b" l="l" r="r" t="t"/>
                <a:pathLst>
                  <a:path extrusionOk="0" h="15527" w="24194">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26"/>
              <p:cNvSpPr/>
              <p:nvPr/>
            </p:nvSpPr>
            <p:spPr>
              <a:xfrm>
                <a:off x="3818244" y="2833916"/>
                <a:ext cx="711364" cy="456533"/>
              </a:xfrm>
              <a:custGeom>
                <a:rect b="b" l="l" r="r" t="t"/>
                <a:pathLst>
                  <a:path extrusionOk="0" h="15527" w="24194">
                    <a:moveTo>
                      <a:pt x="24194" y="15526"/>
                    </a:moveTo>
                    <a:lnTo>
                      <a:pt x="0" y="1560"/>
                    </a:lnTo>
                    <a:lnTo>
                      <a:pt x="0" y="1"/>
                    </a:lnTo>
                    <a:lnTo>
                      <a:pt x="24194"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26"/>
              <p:cNvSpPr/>
              <p:nvPr/>
            </p:nvSpPr>
            <p:spPr>
              <a:xfrm>
                <a:off x="3818244" y="2898339"/>
                <a:ext cx="711364" cy="456533"/>
              </a:xfrm>
              <a:custGeom>
                <a:rect b="b" l="l" r="r" t="t"/>
                <a:pathLst>
                  <a:path extrusionOk="0" h="15527" w="24194">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26"/>
              <p:cNvSpPr/>
              <p:nvPr/>
            </p:nvSpPr>
            <p:spPr>
              <a:xfrm>
                <a:off x="3818244" y="2962762"/>
                <a:ext cx="711364" cy="456503"/>
              </a:xfrm>
              <a:custGeom>
                <a:rect b="b" l="l" r="r" t="t"/>
                <a:pathLst>
                  <a:path extrusionOk="0" h="15526" w="24194">
                    <a:moveTo>
                      <a:pt x="24194" y="15526"/>
                    </a:moveTo>
                    <a:lnTo>
                      <a:pt x="0" y="1560"/>
                    </a:lnTo>
                    <a:lnTo>
                      <a:pt x="0" y="0"/>
                    </a:lnTo>
                    <a:lnTo>
                      <a:pt x="24194" y="13954"/>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26"/>
              <p:cNvSpPr/>
              <p:nvPr/>
            </p:nvSpPr>
            <p:spPr>
              <a:xfrm>
                <a:off x="3818244" y="3026803"/>
                <a:ext cx="711364" cy="456885"/>
              </a:xfrm>
              <a:custGeom>
                <a:rect b="b" l="l" r="r" t="t"/>
                <a:pathLst>
                  <a:path extrusionOk="0" h="15539" w="24194">
                    <a:moveTo>
                      <a:pt x="24194" y="15539"/>
                    </a:moveTo>
                    <a:lnTo>
                      <a:pt x="0" y="1573"/>
                    </a:lnTo>
                    <a:lnTo>
                      <a:pt x="0" y="1"/>
                    </a:lnTo>
                    <a:lnTo>
                      <a:pt x="24194"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26"/>
              <p:cNvSpPr/>
              <p:nvPr/>
            </p:nvSpPr>
            <p:spPr>
              <a:xfrm>
                <a:off x="3818244" y="3091226"/>
                <a:ext cx="711364" cy="456533"/>
              </a:xfrm>
              <a:custGeom>
                <a:rect b="b" l="l" r="r" t="t"/>
                <a:pathLst>
                  <a:path extrusionOk="0" h="15527" w="24194">
                    <a:moveTo>
                      <a:pt x="24194" y="15526"/>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26"/>
              <p:cNvSpPr/>
              <p:nvPr/>
            </p:nvSpPr>
            <p:spPr>
              <a:xfrm>
                <a:off x="3818244" y="3206046"/>
                <a:ext cx="711364" cy="456533"/>
              </a:xfrm>
              <a:custGeom>
                <a:rect b="b" l="l" r="r" t="t"/>
                <a:pathLst>
                  <a:path extrusionOk="0" h="15527" w="24194">
                    <a:moveTo>
                      <a:pt x="24194" y="15527"/>
                    </a:moveTo>
                    <a:lnTo>
                      <a:pt x="0" y="1573"/>
                    </a:lnTo>
                    <a:lnTo>
                      <a:pt x="0" y="1"/>
                    </a:lnTo>
                    <a:lnTo>
                      <a:pt x="24194"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26"/>
              <p:cNvSpPr/>
              <p:nvPr/>
            </p:nvSpPr>
            <p:spPr>
              <a:xfrm>
                <a:off x="3818244" y="3270469"/>
                <a:ext cx="711364" cy="456533"/>
              </a:xfrm>
              <a:custGeom>
                <a:rect b="b" l="l" r="r" t="t"/>
                <a:pathLst>
                  <a:path extrusionOk="0" h="15527" w="24194">
                    <a:moveTo>
                      <a:pt x="24194" y="15526"/>
                    </a:moveTo>
                    <a:lnTo>
                      <a:pt x="0" y="1560"/>
                    </a:lnTo>
                    <a:lnTo>
                      <a:pt x="0" y="1"/>
                    </a:lnTo>
                    <a:lnTo>
                      <a:pt x="24194"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26"/>
              <p:cNvSpPr/>
              <p:nvPr/>
            </p:nvSpPr>
            <p:spPr>
              <a:xfrm>
                <a:off x="3818244" y="3334892"/>
                <a:ext cx="711364" cy="456533"/>
              </a:xfrm>
              <a:custGeom>
                <a:rect b="b" l="l" r="r" t="t"/>
                <a:pathLst>
                  <a:path extrusionOk="0" h="15527" w="24194">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26"/>
              <p:cNvSpPr/>
              <p:nvPr/>
            </p:nvSpPr>
            <p:spPr>
              <a:xfrm>
                <a:off x="3818244" y="3399315"/>
                <a:ext cx="711364" cy="456503"/>
              </a:xfrm>
              <a:custGeom>
                <a:rect b="b" l="l" r="r" t="t"/>
                <a:pathLst>
                  <a:path extrusionOk="0" h="15526" w="24194">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26"/>
              <p:cNvSpPr/>
              <p:nvPr/>
            </p:nvSpPr>
            <p:spPr>
              <a:xfrm>
                <a:off x="3818244" y="3463385"/>
                <a:ext cx="711364" cy="456856"/>
              </a:xfrm>
              <a:custGeom>
                <a:rect b="b" l="l" r="r" t="t"/>
                <a:pathLst>
                  <a:path extrusionOk="0" h="15538" w="24194">
                    <a:moveTo>
                      <a:pt x="24194" y="15538"/>
                    </a:moveTo>
                    <a:lnTo>
                      <a:pt x="0" y="1572"/>
                    </a:lnTo>
                    <a:lnTo>
                      <a:pt x="0" y="0"/>
                    </a:lnTo>
                    <a:lnTo>
                      <a:pt x="24194"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26"/>
              <p:cNvSpPr/>
              <p:nvPr/>
            </p:nvSpPr>
            <p:spPr>
              <a:xfrm>
                <a:off x="4606639" y="2089627"/>
                <a:ext cx="711011" cy="456533"/>
              </a:xfrm>
              <a:custGeom>
                <a:rect b="b" l="l" r="r" t="t"/>
                <a:pathLst>
                  <a:path extrusionOk="0" h="15527" w="24182">
                    <a:moveTo>
                      <a:pt x="0" y="15527"/>
                    </a:moveTo>
                    <a:lnTo>
                      <a:pt x="24182" y="1561"/>
                    </a:lnTo>
                    <a:lnTo>
                      <a:pt x="24182" y="1"/>
                    </a:lnTo>
                    <a:lnTo>
                      <a:pt x="0" y="13955"/>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26"/>
              <p:cNvSpPr/>
              <p:nvPr/>
            </p:nvSpPr>
            <p:spPr>
              <a:xfrm>
                <a:off x="4606639" y="2153697"/>
                <a:ext cx="711011" cy="456885"/>
              </a:xfrm>
              <a:custGeom>
                <a:rect b="b" l="l" r="r" t="t"/>
                <a:pathLst>
                  <a:path extrusionOk="0" h="15539" w="24182">
                    <a:moveTo>
                      <a:pt x="0" y="15538"/>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26"/>
              <p:cNvSpPr/>
              <p:nvPr/>
            </p:nvSpPr>
            <p:spPr>
              <a:xfrm>
                <a:off x="4606639" y="2218120"/>
                <a:ext cx="711011" cy="456533"/>
              </a:xfrm>
              <a:custGeom>
                <a:rect b="b" l="l" r="r" t="t"/>
                <a:pathLst>
                  <a:path extrusionOk="0" h="15527" w="24182">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26"/>
              <p:cNvSpPr/>
              <p:nvPr/>
            </p:nvSpPr>
            <p:spPr>
              <a:xfrm>
                <a:off x="4606639" y="2282543"/>
                <a:ext cx="711011" cy="456533"/>
              </a:xfrm>
              <a:custGeom>
                <a:rect b="b" l="l" r="r" t="t"/>
                <a:pathLst>
                  <a:path extrusionOk="0" h="15527" w="24182">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26"/>
              <p:cNvSpPr/>
              <p:nvPr/>
            </p:nvSpPr>
            <p:spPr>
              <a:xfrm>
                <a:off x="4606639" y="2346966"/>
                <a:ext cx="711011" cy="456503"/>
              </a:xfrm>
              <a:custGeom>
                <a:rect b="b" l="l" r="r" t="t"/>
                <a:pathLst>
                  <a:path extrusionOk="0" h="15526" w="24182">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26"/>
              <p:cNvSpPr/>
              <p:nvPr/>
            </p:nvSpPr>
            <p:spPr>
              <a:xfrm>
                <a:off x="4606639" y="2461786"/>
                <a:ext cx="711011" cy="456533"/>
              </a:xfrm>
              <a:custGeom>
                <a:rect b="b" l="l" r="r" t="t"/>
                <a:pathLst>
                  <a:path extrusionOk="0" h="15527" w="24182">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26"/>
              <p:cNvSpPr/>
              <p:nvPr/>
            </p:nvSpPr>
            <p:spPr>
              <a:xfrm>
                <a:off x="4606639" y="2526209"/>
                <a:ext cx="711011" cy="456503"/>
              </a:xfrm>
              <a:custGeom>
                <a:rect b="b" l="l" r="r" t="t"/>
                <a:pathLst>
                  <a:path extrusionOk="0" h="15526" w="24182">
                    <a:moveTo>
                      <a:pt x="0" y="15526"/>
                    </a:moveTo>
                    <a:lnTo>
                      <a:pt x="24182" y="1560"/>
                    </a:lnTo>
                    <a:lnTo>
                      <a:pt x="24182" y="0"/>
                    </a:lnTo>
                    <a:lnTo>
                      <a:pt x="0" y="13954"/>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26"/>
              <p:cNvSpPr/>
              <p:nvPr/>
            </p:nvSpPr>
            <p:spPr>
              <a:xfrm>
                <a:off x="4606639" y="2590250"/>
                <a:ext cx="711011" cy="456885"/>
              </a:xfrm>
              <a:custGeom>
                <a:rect b="b" l="l" r="r" t="t"/>
                <a:pathLst>
                  <a:path extrusionOk="0" h="15539" w="24182">
                    <a:moveTo>
                      <a:pt x="0" y="15538"/>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26"/>
              <p:cNvSpPr/>
              <p:nvPr/>
            </p:nvSpPr>
            <p:spPr>
              <a:xfrm>
                <a:off x="4606639" y="2654673"/>
                <a:ext cx="711011" cy="456533"/>
              </a:xfrm>
              <a:custGeom>
                <a:rect b="b" l="l" r="r" t="t"/>
                <a:pathLst>
                  <a:path extrusionOk="0" h="15527" w="24182">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26"/>
              <p:cNvSpPr/>
              <p:nvPr/>
            </p:nvSpPr>
            <p:spPr>
              <a:xfrm>
                <a:off x="4606639" y="2719096"/>
                <a:ext cx="711011" cy="456533"/>
              </a:xfrm>
              <a:custGeom>
                <a:rect b="b" l="l" r="r" t="t"/>
                <a:pathLst>
                  <a:path extrusionOk="0" h="15527" w="24182">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26"/>
              <p:cNvSpPr/>
              <p:nvPr/>
            </p:nvSpPr>
            <p:spPr>
              <a:xfrm>
                <a:off x="4606639" y="2833916"/>
                <a:ext cx="711011" cy="456533"/>
              </a:xfrm>
              <a:custGeom>
                <a:rect b="b" l="l" r="r" t="t"/>
                <a:pathLst>
                  <a:path extrusionOk="0" h="15527" w="24182">
                    <a:moveTo>
                      <a:pt x="0" y="15526"/>
                    </a:moveTo>
                    <a:lnTo>
                      <a:pt x="24182" y="1560"/>
                    </a:lnTo>
                    <a:lnTo>
                      <a:pt x="24182" y="1"/>
                    </a:lnTo>
                    <a:lnTo>
                      <a:pt x="0"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26"/>
              <p:cNvSpPr/>
              <p:nvPr/>
            </p:nvSpPr>
            <p:spPr>
              <a:xfrm>
                <a:off x="4606639" y="2898339"/>
                <a:ext cx="711011" cy="456533"/>
              </a:xfrm>
              <a:custGeom>
                <a:rect b="b" l="l" r="r" t="t"/>
                <a:pathLst>
                  <a:path extrusionOk="0" h="15527" w="24182">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26"/>
              <p:cNvSpPr/>
              <p:nvPr/>
            </p:nvSpPr>
            <p:spPr>
              <a:xfrm>
                <a:off x="4606639" y="2962762"/>
                <a:ext cx="711011" cy="456503"/>
              </a:xfrm>
              <a:custGeom>
                <a:rect b="b" l="l" r="r" t="t"/>
                <a:pathLst>
                  <a:path extrusionOk="0" h="15526" w="24182">
                    <a:moveTo>
                      <a:pt x="0" y="15526"/>
                    </a:moveTo>
                    <a:lnTo>
                      <a:pt x="24182" y="1560"/>
                    </a:lnTo>
                    <a:lnTo>
                      <a:pt x="24182" y="0"/>
                    </a:lnTo>
                    <a:lnTo>
                      <a:pt x="0" y="13954"/>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26"/>
              <p:cNvSpPr/>
              <p:nvPr/>
            </p:nvSpPr>
            <p:spPr>
              <a:xfrm>
                <a:off x="4606639" y="3026803"/>
                <a:ext cx="711011" cy="456885"/>
              </a:xfrm>
              <a:custGeom>
                <a:rect b="b" l="l" r="r" t="t"/>
                <a:pathLst>
                  <a:path extrusionOk="0" h="15539" w="24182">
                    <a:moveTo>
                      <a:pt x="0" y="15539"/>
                    </a:moveTo>
                    <a:lnTo>
                      <a:pt x="24182" y="1573"/>
                    </a:lnTo>
                    <a:lnTo>
                      <a:pt x="24182" y="1"/>
                    </a:lnTo>
                    <a:lnTo>
                      <a:pt x="0"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26"/>
              <p:cNvSpPr/>
              <p:nvPr/>
            </p:nvSpPr>
            <p:spPr>
              <a:xfrm>
                <a:off x="4606639" y="3091226"/>
                <a:ext cx="711011" cy="456533"/>
              </a:xfrm>
              <a:custGeom>
                <a:rect b="b" l="l" r="r" t="t"/>
                <a:pathLst>
                  <a:path extrusionOk="0" h="15527" w="24182">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26"/>
              <p:cNvSpPr/>
              <p:nvPr/>
            </p:nvSpPr>
            <p:spPr>
              <a:xfrm>
                <a:off x="4606639" y="3206046"/>
                <a:ext cx="711011" cy="456533"/>
              </a:xfrm>
              <a:custGeom>
                <a:rect b="b" l="l" r="r" t="t"/>
                <a:pathLst>
                  <a:path extrusionOk="0" h="15527" w="24182">
                    <a:moveTo>
                      <a:pt x="0" y="15527"/>
                    </a:moveTo>
                    <a:lnTo>
                      <a:pt x="24182" y="1573"/>
                    </a:lnTo>
                    <a:lnTo>
                      <a:pt x="24182" y="1"/>
                    </a:lnTo>
                    <a:lnTo>
                      <a:pt x="0"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26"/>
              <p:cNvSpPr/>
              <p:nvPr/>
            </p:nvSpPr>
            <p:spPr>
              <a:xfrm>
                <a:off x="4606639" y="3270469"/>
                <a:ext cx="711011" cy="456533"/>
              </a:xfrm>
              <a:custGeom>
                <a:rect b="b" l="l" r="r" t="t"/>
                <a:pathLst>
                  <a:path extrusionOk="0" h="15527" w="24182">
                    <a:moveTo>
                      <a:pt x="0" y="15526"/>
                    </a:moveTo>
                    <a:lnTo>
                      <a:pt x="24182" y="1560"/>
                    </a:lnTo>
                    <a:lnTo>
                      <a:pt x="24182" y="1"/>
                    </a:lnTo>
                    <a:lnTo>
                      <a:pt x="0"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26"/>
              <p:cNvSpPr/>
              <p:nvPr/>
            </p:nvSpPr>
            <p:spPr>
              <a:xfrm>
                <a:off x="4606639" y="3334892"/>
                <a:ext cx="711011" cy="456533"/>
              </a:xfrm>
              <a:custGeom>
                <a:rect b="b" l="l" r="r" t="t"/>
                <a:pathLst>
                  <a:path extrusionOk="0" h="15527" w="24182">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26"/>
              <p:cNvSpPr/>
              <p:nvPr/>
            </p:nvSpPr>
            <p:spPr>
              <a:xfrm>
                <a:off x="4606639" y="3399315"/>
                <a:ext cx="711011" cy="456503"/>
              </a:xfrm>
              <a:custGeom>
                <a:rect b="b" l="l" r="r" t="t"/>
                <a:pathLst>
                  <a:path extrusionOk="0" h="15526" w="24182">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26"/>
              <p:cNvSpPr/>
              <p:nvPr/>
            </p:nvSpPr>
            <p:spPr>
              <a:xfrm>
                <a:off x="4606639" y="3463385"/>
                <a:ext cx="711011" cy="456856"/>
              </a:xfrm>
              <a:custGeom>
                <a:rect b="b" l="l" r="r" t="t"/>
                <a:pathLst>
                  <a:path extrusionOk="0" h="15538" w="24182">
                    <a:moveTo>
                      <a:pt x="0" y="15538"/>
                    </a:moveTo>
                    <a:lnTo>
                      <a:pt x="24182" y="1572"/>
                    </a:lnTo>
                    <a:lnTo>
                      <a:pt x="24182" y="0"/>
                    </a:lnTo>
                    <a:lnTo>
                      <a:pt x="0"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00" name="Google Shape;900;p26"/>
              <p:cNvGrpSpPr/>
              <p:nvPr/>
            </p:nvGrpSpPr>
            <p:grpSpPr>
              <a:xfrm>
                <a:off x="3478424" y="1308364"/>
                <a:ext cx="2180470" cy="1878295"/>
                <a:chOff x="5553063" y="1487604"/>
                <a:chExt cx="1981525" cy="1707075"/>
              </a:xfrm>
            </p:grpSpPr>
            <p:sp>
              <p:nvSpPr>
                <p:cNvPr id="901" name="Google Shape;901;p26"/>
                <p:cNvSpPr/>
                <p:nvPr/>
              </p:nvSpPr>
              <p:spPr>
                <a:xfrm>
                  <a:off x="5563488" y="2071829"/>
                  <a:ext cx="1960975" cy="1122850"/>
                </a:xfrm>
                <a:custGeom>
                  <a:rect b="b" l="l" r="r" t="t"/>
                  <a:pathLst>
                    <a:path extrusionOk="0" h="44914" w="78439">
                      <a:moveTo>
                        <a:pt x="12" y="1"/>
                      </a:moveTo>
                      <a:cubicBezTo>
                        <a:pt x="12" y="72"/>
                        <a:pt x="12" y="132"/>
                        <a:pt x="12" y="191"/>
                      </a:cubicBezTo>
                      <a:cubicBezTo>
                        <a:pt x="12" y="263"/>
                        <a:pt x="12" y="322"/>
                        <a:pt x="12" y="394"/>
                      </a:cubicBezTo>
                      <a:cubicBezTo>
                        <a:pt x="12" y="453"/>
                        <a:pt x="12" y="525"/>
                        <a:pt x="12" y="584"/>
                      </a:cubicBezTo>
                      <a:cubicBezTo>
                        <a:pt x="12" y="656"/>
                        <a:pt x="12" y="715"/>
                        <a:pt x="12" y="775"/>
                      </a:cubicBezTo>
                      <a:cubicBezTo>
                        <a:pt x="12" y="846"/>
                        <a:pt x="12" y="906"/>
                        <a:pt x="12" y="977"/>
                      </a:cubicBezTo>
                      <a:cubicBezTo>
                        <a:pt x="12" y="1037"/>
                        <a:pt x="12" y="1108"/>
                        <a:pt x="12" y="1167"/>
                      </a:cubicBezTo>
                      <a:cubicBezTo>
                        <a:pt x="12" y="1239"/>
                        <a:pt x="12" y="1298"/>
                        <a:pt x="12" y="1358"/>
                      </a:cubicBezTo>
                      <a:cubicBezTo>
                        <a:pt x="12" y="1429"/>
                        <a:pt x="12" y="1489"/>
                        <a:pt x="12" y="1560"/>
                      </a:cubicBezTo>
                      <a:cubicBezTo>
                        <a:pt x="12" y="1620"/>
                        <a:pt x="12" y="1691"/>
                        <a:pt x="12" y="1751"/>
                      </a:cubicBezTo>
                      <a:cubicBezTo>
                        <a:pt x="12" y="1822"/>
                        <a:pt x="12" y="1882"/>
                        <a:pt x="12" y="1941"/>
                      </a:cubicBezTo>
                      <a:cubicBezTo>
                        <a:pt x="12" y="2013"/>
                        <a:pt x="12" y="2072"/>
                        <a:pt x="12" y="2144"/>
                      </a:cubicBezTo>
                      <a:cubicBezTo>
                        <a:pt x="12" y="2203"/>
                        <a:pt x="12" y="2275"/>
                        <a:pt x="12" y="2334"/>
                      </a:cubicBezTo>
                      <a:cubicBezTo>
                        <a:pt x="12" y="2406"/>
                        <a:pt x="12" y="2465"/>
                        <a:pt x="12" y="2525"/>
                      </a:cubicBezTo>
                      <a:cubicBezTo>
                        <a:pt x="12" y="2596"/>
                        <a:pt x="12" y="2656"/>
                        <a:pt x="12" y="2727"/>
                      </a:cubicBezTo>
                      <a:cubicBezTo>
                        <a:pt x="12" y="2787"/>
                        <a:pt x="12" y="2858"/>
                        <a:pt x="12" y="2918"/>
                      </a:cubicBezTo>
                      <a:cubicBezTo>
                        <a:pt x="12" y="2989"/>
                        <a:pt x="12" y="3049"/>
                        <a:pt x="12" y="3108"/>
                      </a:cubicBezTo>
                      <a:cubicBezTo>
                        <a:pt x="12" y="3180"/>
                        <a:pt x="12" y="3239"/>
                        <a:pt x="12" y="3311"/>
                      </a:cubicBezTo>
                      <a:cubicBezTo>
                        <a:pt x="12" y="3370"/>
                        <a:pt x="12" y="3442"/>
                        <a:pt x="12" y="3501"/>
                      </a:cubicBezTo>
                      <a:cubicBezTo>
                        <a:pt x="12" y="3573"/>
                        <a:pt x="12" y="3632"/>
                        <a:pt x="12" y="3692"/>
                      </a:cubicBezTo>
                      <a:cubicBezTo>
                        <a:pt x="12" y="3763"/>
                        <a:pt x="12" y="3823"/>
                        <a:pt x="12" y="3894"/>
                      </a:cubicBezTo>
                      <a:cubicBezTo>
                        <a:pt x="12" y="3954"/>
                        <a:pt x="12" y="4025"/>
                        <a:pt x="12" y="4085"/>
                      </a:cubicBezTo>
                      <a:cubicBezTo>
                        <a:pt x="12" y="4156"/>
                        <a:pt x="12" y="4215"/>
                        <a:pt x="12" y="4275"/>
                      </a:cubicBezTo>
                      <a:cubicBezTo>
                        <a:pt x="12" y="4346"/>
                        <a:pt x="12" y="4406"/>
                        <a:pt x="12" y="4477"/>
                      </a:cubicBezTo>
                      <a:cubicBezTo>
                        <a:pt x="12" y="4537"/>
                        <a:pt x="12" y="4608"/>
                        <a:pt x="12" y="4668"/>
                      </a:cubicBezTo>
                      <a:cubicBezTo>
                        <a:pt x="12" y="4739"/>
                        <a:pt x="12" y="4799"/>
                        <a:pt x="12" y="4858"/>
                      </a:cubicBezTo>
                      <a:cubicBezTo>
                        <a:pt x="12" y="4930"/>
                        <a:pt x="12" y="4989"/>
                        <a:pt x="12" y="5061"/>
                      </a:cubicBezTo>
                      <a:cubicBezTo>
                        <a:pt x="12" y="5120"/>
                        <a:pt x="12" y="5192"/>
                        <a:pt x="12" y="5251"/>
                      </a:cubicBezTo>
                      <a:cubicBezTo>
                        <a:pt x="12" y="5323"/>
                        <a:pt x="12" y="5382"/>
                        <a:pt x="12" y="5442"/>
                      </a:cubicBezTo>
                      <a:cubicBezTo>
                        <a:pt x="12" y="5513"/>
                        <a:pt x="12" y="5573"/>
                        <a:pt x="12" y="5644"/>
                      </a:cubicBezTo>
                      <a:cubicBezTo>
                        <a:pt x="12" y="5704"/>
                        <a:pt x="12" y="5775"/>
                        <a:pt x="12" y="5835"/>
                      </a:cubicBezTo>
                      <a:cubicBezTo>
                        <a:pt x="12" y="5906"/>
                        <a:pt x="12" y="5966"/>
                        <a:pt x="12" y="6025"/>
                      </a:cubicBezTo>
                      <a:cubicBezTo>
                        <a:pt x="12" y="6097"/>
                        <a:pt x="12" y="6156"/>
                        <a:pt x="12" y="6228"/>
                      </a:cubicBezTo>
                      <a:cubicBezTo>
                        <a:pt x="12" y="6287"/>
                        <a:pt x="12" y="6359"/>
                        <a:pt x="12" y="6418"/>
                      </a:cubicBezTo>
                      <a:cubicBezTo>
                        <a:pt x="12" y="6490"/>
                        <a:pt x="12" y="6549"/>
                        <a:pt x="12" y="6609"/>
                      </a:cubicBezTo>
                      <a:cubicBezTo>
                        <a:pt x="12" y="6680"/>
                        <a:pt x="12" y="6740"/>
                        <a:pt x="12" y="6811"/>
                      </a:cubicBezTo>
                      <a:cubicBezTo>
                        <a:pt x="12" y="6871"/>
                        <a:pt x="12" y="6942"/>
                        <a:pt x="12" y="7002"/>
                      </a:cubicBezTo>
                      <a:cubicBezTo>
                        <a:pt x="12" y="7073"/>
                        <a:pt x="12" y="7132"/>
                        <a:pt x="12" y="7192"/>
                      </a:cubicBezTo>
                      <a:cubicBezTo>
                        <a:pt x="12" y="7263"/>
                        <a:pt x="12" y="7323"/>
                        <a:pt x="12" y="7394"/>
                      </a:cubicBezTo>
                      <a:cubicBezTo>
                        <a:pt x="12" y="7454"/>
                        <a:pt x="12" y="7525"/>
                        <a:pt x="12" y="7585"/>
                      </a:cubicBezTo>
                      <a:cubicBezTo>
                        <a:pt x="12" y="7656"/>
                        <a:pt x="12" y="7716"/>
                        <a:pt x="12" y="7775"/>
                      </a:cubicBezTo>
                      <a:cubicBezTo>
                        <a:pt x="12" y="7847"/>
                        <a:pt x="12" y="7906"/>
                        <a:pt x="12" y="7978"/>
                      </a:cubicBezTo>
                      <a:cubicBezTo>
                        <a:pt x="12" y="8037"/>
                        <a:pt x="12" y="8109"/>
                        <a:pt x="12" y="8168"/>
                      </a:cubicBezTo>
                      <a:cubicBezTo>
                        <a:pt x="12" y="8228"/>
                        <a:pt x="12" y="8299"/>
                        <a:pt x="12" y="8359"/>
                      </a:cubicBezTo>
                      <a:cubicBezTo>
                        <a:pt x="12" y="8430"/>
                        <a:pt x="12" y="8490"/>
                        <a:pt x="12" y="8561"/>
                      </a:cubicBezTo>
                      <a:cubicBezTo>
                        <a:pt x="12" y="8621"/>
                        <a:pt x="12" y="8692"/>
                        <a:pt x="12" y="8752"/>
                      </a:cubicBezTo>
                      <a:cubicBezTo>
                        <a:pt x="12" y="8811"/>
                        <a:pt x="12" y="8883"/>
                        <a:pt x="12" y="8942"/>
                      </a:cubicBezTo>
                      <a:cubicBezTo>
                        <a:pt x="12" y="9014"/>
                        <a:pt x="12" y="9073"/>
                        <a:pt x="12" y="9145"/>
                      </a:cubicBezTo>
                      <a:cubicBezTo>
                        <a:pt x="12" y="9204"/>
                        <a:pt x="12" y="9276"/>
                        <a:pt x="12" y="9335"/>
                      </a:cubicBezTo>
                      <a:cubicBezTo>
                        <a:pt x="12" y="9395"/>
                        <a:pt x="12" y="9466"/>
                        <a:pt x="12" y="9526"/>
                      </a:cubicBezTo>
                      <a:cubicBezTo>
                        <a:pt x="12" y="9597"/>
                        <a:pt x="12" y="9657"/>
                        <a:pt x="12" y="9728"/>
                      </a:cubicBezTo>
                      <a:cubicBezTo>
                        <a:pt x="12" y="9788"/>
                        <a:pt x="12" y="9859"/>
                        <a:pt x="12" y="9919"/>
                      </a:cubicBezTo>
                      <a:cubicBezTo>
                        <a:pt x="12" y="9978"/>
                        <a:pt x="12" y="10050"/>
                        <a:pt x="12" y="10109"/>
                      </a:cubicBezTo>
                      <a:cubicBezTo>
                        <a:pt x="12" y="10180"/>
                        <a:pt x="12" y="10240"/>
                        <a:pt x="12" y="10311"/>
                      </a:cubicBezTo>
                      <a:cubicBezTo>
                        <a:pt x="12" y="10371"/>
                        <a:pt x="12" y="10442"/>
                        <a:pt x="12" y="10502"/>
                      </a:cubicBezTo>
                      <a:cubicBezTo>
                        <a:pt x="12" y="10561"/>
                        <a:pt x="12" y="10633"/>
                        <a:pt x="12" y="10692"/>
                      </a:cubicBezTo>
                      <a:cubicBezTo>
                        <a:pt x="12" y="10764"/>
                        <a:pt x="12" y="10823"/>
                        <a:pt x="12" y="10895"/>
                      </a:cubicBezTo>
                      <a:cubicBezTo>
                        <a:pt x="12" y="10954"/>
                        <a:pt x="12" y="11026"/>
                        <a:pt x="12" y="11085"/>
                      </a:cubicBezTo>
                      <a:cubicBezTo>
                        <a:pt x="12" y="11145"/>
                        <a:pt x="12" y="11216"/>
                        <a:pt x="12" y="11276"/>
                      </a:cubicBezTo>
                      <a:cubicBezTo>
                        <a:pt x="12" y="11347"/>
                        <a:pt x="12" y="11407"/>
                        <a:pt x="12" y="11478"/>
                      </a:cubicBezTo>
                      <a:cubicBezTo>
                        <a:pt x="12" y="11538"/>
                        <a:pt x="12" y="11609"/>
                        <a:pt x="12" y="11669"/>
                      </a:cubicBezTo>
                      <a:cubicBezTo>
                        <a:pt x="12" y="11728"/>
                        <a:pt x="12" y="11800"/>
                        <a:pt x="12" y="11859"/>
                      </a:cubicBezTo>
                      <a:cubicBezTo>
                        <a:pt x="12" y="11931"/>
                        <a:pt x="12" y="11990"/>
                        <a:pt x="12" y="12062"/>
                      </a:cubicBezTo>
                      <a:cubicBezTo>
                        <a:pt x="12" y="12121"/>
                        <a:pt x="12" y="12193"/>
                        <a:pt x="12" y="12252"/>
                      </a:cubicBezTo>
                      <a:cubicBezTo>
                        <a:pt x="12" y="12312"/>
                        <a:pt x="12" y="12383"/>
                        <a:pt x="12" y="12443"/>
                      </a:cubicBezTo>
                      <a:cubicBezTo>
                        <a:pt x="12" y="12514"/>
                        <a:pt x="12" y="12574"/>
                        <a:pt x="12" y="12645"/>
                      </a:cubicBezTo>
                      <a:cubicBezTo>
                        <a:pt x="12" y="12705"/>
                        <a:pt x="12" y="12776"/>
                        <a:pt x="12" y="12836"/>
                      </a:cubicBezTo>
                      <a:cubicBezTo>
                        <a:pt x="12" y="12895"/>
                        <a:pt x="12" y="12967"/>
                        <a:pt x="12" y="13026"/>
                      </a:cubicBezTo>
                      <a:cubicBezTo>
                        <a:pt x="12" y="13098"/>
                        <a:pt x="12" y="13157"/>
                        <a:pt x="12" y="13228"/>
                      </a:cubicBezTo>
                      <a:cubicBezTo>
                        <a:pt x="12" y="13288"/>
                        <a:pt x="12" y="13359"/>
                        <a:pt x="12" y="13419"/>
                      </a:cubicBezTo>
                      <a:cubicBezTo>
                        <a:pt x="12" y="13479"/>
                        <a:pt x="12" y="13550"/>
                        <a:pt x="12" y="13609"/>
                      </a:cubicBezTo>
                      <a:cubicBezTo>
                        <a:pt x="12" y="13681"/>
                        <a:pt x="12" y="13740"/>
                        <a:pt x="12" y="13812"/>
                      </a:cubicBezTo>
                      <a:cubicBezTo>
                        <a:pt x="12" y="13871"/>
                        <a:pt x="12" y="13943"/>
                        <a:pt x="12" y="14002"/>
                      </a:cubicBezTo>
                      <a:cubicBezTo>
                        <a:pt x="12" y="14062"/>
                        <a:pt x="12" y="14133"/>
                        <a:pt x="12" y="14193"/>
                      </a:cubicBezTo>
                      <a:cubicBezTo>
                        <a:pt x="12" y="14264"/>
                        <a:pt x="12" y="14324"/>
                        <a:pt x="12" y="14395"/>
                      </a:cubicBezTo>
                      <a:cubicBezTo>
                        <a:pt x="12" y="14455"/>
                        <a:pt x="12" y="14526"/>
                        <a:pt x="12" y="14586"/>
                      </a:cubicBezTo>
                      <a:cubicBezTo>
                        <a:pt x="12" y="14645"/>
                        <a:pt x="12" y="14717"/>
                        <a:pt x="12" y="14776"/>
                      </a:cubicBezTo>
                      <a:cubicBezTo>
                        <a:pt x="12" y="14848"/>
                        <a:pt x="12" y="14907"/>
                        <a:pt x="12" y="14979"/>
                      </a:cubicBezTo>
                      <a:cubicBezTo>
                        <a:pt x="12" y="15038"/>
                        <a:pt x="12" y="15110"/>
                        <a:pt x="12" y="15169"/>
                      </a:cubicBezTo>
                      <a:cubicBezTo>
                        <a:pt x="12" y="15229"/>
                        <a:pt x="12" y="15300"/>
                        <a:pt x="12" y="15360"/>
                      </a:cubicBezTo>
                      <a:cubicBezTo>
                        <a:pt x="12" y="15431"/>
                        <a:pt x="12" y="15491"/>
                        <a:pt x="12" y="15562"/>
                      </a:cubicBezTo>
                      <a:cubicBezTo>
                        <a:pt x="12" y="15622"/>
                        <a:pt x="12" y="15693"/>
                        <a:pt x="12" y="15753"/>
                      </a:cubicBezTo>
                      <a:cubicBezTo>
                        <a:pt x="12" y="15812"/>
                        <a:pt x="12" y="15884"/>
                        <a:pt x="12" y="15943"/>
                      </a:cubicBezTo>
                      <a:cubicBezTo>
                        <a:pt x="12" y="16015"/>
                        <a:pt x="12" y="16074"/>
                        <a:pt x="12" y="16146"/>
                      </a:cubicBezTo>
                      <a:cubicBezTo>
                        <a:pt x="12" y="16205"/>
                        <a:pt x="12" y="16276"/>
                        <a:pt x="12" y="16336"/>
                      </a:cubicBezTo>
                      <a:cubicBezTo>
                        <a:pt x="12" y="16396"/>
                        <a:pt x="12" y="16467"/>
                        <a:pt x="12" y="16527"/>
                      </a:cubicBezTo>
                      <a:cubicBezTo>
                        <a:pt x="12" y="16598"/>
                        <a:pt x="12" y="16657"/>
                        <a:pt x="12" y="16729"/>
                      </a:cubicBezTo>
                      <a:cubicBezTo>
                        <a:pt x="12" y="16788"/>
                        <a:pt x="12" y="16860"/>
                        <a:pt x="12" y="16919"/>
                      </a:cubicBezTo>
                      <a:cubicBezTo>
                        <a:pt x="12" y="16979"/>
                        <a:pt x="12" y="17050"/>
                        <a:pt x="12" y="17110"/>
                      </a:cubicBezTo>
                      <a:cubicBezTo>
                        <a:pt x="12" y="17181"/>
                        <a:pt x="12" y="17241"/>
                        <a:pt x="12" y="17312"/>
                      </a:cubicBezTo>
                      <a:cubicBezTo>
                        <a:pt x="12" y="17372"/>
                        <a:pt x="12" y="17443"/>
                        <a:pt x="12" y="17503"/>
                      </a:cubicBezTo>
                      <a:cubicBezTo>
                        <a:pt x="12" y="17562"/>
                        <a:pt x="12" y="17634"/>
                        <a:pt x="12" y="17693"/>
                      </a:cubicBezTo>
                      <a:cubicBezTo>
                        <a:pt x="12" y="17765"/>
                        <a:pt x="12" y="17824"/>
                        <a:pt x="12" y="17896"/>
                      </a:cubicBezTo>
                      <a:cubicBezTo>
                        <a:pt x="12" y="17955"/>
                        <a:pt x="12" y="18015"/>
                        <a:pt x="12" y="18086"/>
                      </a:cubicBezTo>
                      <a:cubicBezTo>
                        <a:pt x="12" y="18146"/>
                        <a:pt x="12" y="18217"/>
                        <a:pt x="12" y="18277"/>
                      </a:cubicBezTo>
                      <a:cubicBezTo>
                        <a:pt x="12" y="18348"/>
                        <a:pt x="12" y="18408"/>
                        <a:pt x="12" y="18479"/>
                      </a:cubicBezTo>
                      <a:cubicBezTo>
                        <a:pt x="12" y="18539"/>
                        <a:pt x="12" y="18598"/>
                        <a:pt x="12" y="18670"/>
                      </a:cubicBezTo>
                      <a:cubicBezTo>
                        <a:pt x="12" y="18729"/>
                        <a:pt x="12" y="18801"/>
                        <a:pt x="12" y="18860"/>
                      </a:cubicBezTo>
                      <a:cubicBezTo>
                        <a:pt x="12" y="18932"/>
                        <a:pt x="12" y="18991"/>
                        <a:pt x="12" y="19063"/>
                      </a:cubicBezTo>
                      <a:cubicBezTo>
                        <a:pt x="12" y="19122"/>
                        <a:pt x="12" y="19182"/>
                        <a:pt x="12" y="19253"/>
                      </a:cubicBezTo>
                      <a:cubicBezTo>
                        <a:pt x="12" y="19313"/>
                        <a:pt x="12" y="19384"/>
                        <a:pt x="12" y="19444"/>
                      </a:cubicBezTo>
                      <a:cubicBezTo>
                        <a:pt x="12" y="19515"/>
                        <a:pt x="12" y="19575"/>
                        <a:pt x="12" y="19646"/>
                      </a:cubicBezTo>
                      <a:cubicBezTo>
                        <a:pt x="12" y="19705"/>
                        <a:pt x="12" y="19765"/>
                        <a:pt x="12" y="19836"/>
                      </a:cubicBezTo>
                      <a:cubicBezTo>
                        <a:pt x="12" y="19896"/>
                        <a:pt x="12" y="19967"/>
                        <a:pt x="12" y="20027"/>
                      </a:cubicBezTo>
                      <a:cubicBezTo>
                        <a:pt x="12" y="20098"/>
                        <a:pt x="12" y="20158"/>
                        <a:pt x="12" y="20229"/>
                      </a:cubicBezTo>
                      <a:cubicBezTo>
                        <a:pt x="12" y="20289"/>
                        <a:pt x="12" y="20348"/>
                        <a:pt x="12" y="20420"/>
                      </a:cubicBezTo>
                      <a:cubicBezTo>
                        <a:pt x="12" y="20479"/>
                        <a:pt x="12" y="20551"/>
                        <a:pt x="12" y="20610"/>
                      </a:cubicBezTo>
                      <a:cubicBezTo>
                        <a:pt x="12" y="20682"/>
                        <a:pt x="12" y="20741"/>
                        <a:pt x="12" y="20813"/>
                      </a:cubicBezTo>
                      <a:cubicBezTo>
                        <a:pt x="12" y="20872"/>
                        <a:pt x="12" y="20932"/>
                        <a:pt x="12" y="21003"/>
                      </a:cubicBezTo>
                      <a:cubicBezTo>
                        <a:pt x="12" y="21063"/>
                        <a:pt x="12" y="21134"/>
                        <a:pt x="12" y="21194"/>
                      </a:cubicBezTo>
                      <a:cubicBezTo>
                        <a:pt x="12" y="21265"/>
                        <a:pt x="12" y="21325"/>
                        <a:pt x="12" y="21396"/>
                      </a:cubicBezTo>
                      <a:cubicBezTo>
                        <a:pt x="12" y="21456"/>
                        <a:pt x="12" y="21515"/>
                        <a:pt x="12" y="21587"/>
                      </a:cubicBezTo>
                      <a:cubicBezTo>
                        <a:pt x="0" y="22515"/>
                        <a:pt x="500" y="23373"/>
                        <a:pt x="1310" y="23837"/>
                      </a:cubicBezTo>
                      <a:lnTo>
                        <a:pt x="36612" y="44208"/>
                      </a:lnTo>
                      <a:cubicBezTo>
                        <a:pt x="37416" y="44679"/>
                        <a:pt x="38315" y="44914"/>
                        <a:pt x="39215" y="44914"/>
                      </a:cubicBezTo>
                      <a:cubicBezTo>
                        <a:pt x="40115" y="44914"/>
                        <a:pt x="41017" y="44679"/>
                        <a:pt x="41827" y="44208"/>
                      </a:cubicBezTo>
                      <a:lnTo>
                        <a:pt x="77129" y="23837"/>
                      </a:lnTo>
                      <a:cubicBezTo>
                        <a:pt x="77939" y="23373"/>
                        <a:pt x="78439" y="22515"/>
                        <a:pt x="78427" y="21587"/>
                      </a:cubicBezTo>
                      <a:lnTo>
                        <a:pt x="78427" y="21384"/>
                      </a:lnTo>
                      <a:lnTo>
                        <a:pt x="78427" y="21194"/>
                      </a:lnTo>
                      <a:lnTo>
                        <a:pt x="78427" y="21003"/>
                      </a:lnTo>
                      <a:lnTo>
                        <a:pt x="78427" y="20801"/>
                      </a:lnTo>
                      <a:lnTo>
                        <a:pt x="78427" y="20610"/>
                      </a:lnTo>
                      <a:lnTo>
                        <a:pt x="78427" y="20420"/>
                      </a:lnTo>
                      <a:lnTo>
                        <a:pt x="78427" y="20217"/>
                      </a:lnTo>
                      <a:lnTo>
                        <a:pt x="78427" y="20027"/>
                      </a:lnTo>
                      <a:lnTo>
                        <a:pt x="78427" y="19836"/>
                      </a:lnTo>
                      <a:lnTo>
                        <a:pt x="78427" y="19634"/>
                      </a:lnTo>
                      <a:lnTo>
                        <a:pt x="78427" y="19444"/>
                      </a:lnTo>
                      <a:lnTo>
                        <a:pt x="78427" y="19253"/>
                      </a:lnTo>
                      <a:lnTo>
                        <a:pt x="78427" y="19051"/>
                      </a:lnTo>
                      <a:lnTo>
                        <a:pt x="78427" y="18860"/>
                      </a:lnTo>
                      <a:lnTo>
                        <a:pt x="78427" y="18670"/>
                      </a:lnTo>
                      <a:lnTo>
                        <a:pt x="78427" y="18467"/>
                      </a:lnTo>
                      <a:lnTo>
                        <a:pt x="78427" y="18277"/>
                      </a:lnTo>
                      <a:lnTo>
                        <a:pt x="78427" y="18086"/>
                      </a:lnTo>
                      <a:lnTo>
                        <a:pt x="78427" y="17884"/>
                      </a:lnTo>
                      <a:lnTo>
                        <a:pt x="78427" y="17693"/>
                      </a:lnTo>
                      <a:lnTo>
                        <a:pt x="78427" y="17503"/>
                      </a:lnTo>
                      <a:lnTo>
                        <a:pt x="78427" y="17300"/>
                      </a:lnTo>
                      <a:lnTo>
                        <a:pt x="78427" y="17110"/>
                      </a:lnTo>
                      <a:lnTo>
                        <a:pt x="78427" y="16919"/>
                      </a:lnTo>
                      <a:lnTo>
                        <a:pt x="78427" y="16717"/>
                      </a:lnTo>
                      <a:lnTo>
                        <a:pt x="78427" y="16527"/>
                      </a:lnTo>
                      <a:lnTo>
                        <a:pt x="78427" y="16336"/>
                      </a:lnTo>
                      <a:lnTo>
                        <a:pt x="78427" y="16146"/>
                      </a:lnTo>
                      <a:lnTo>
                        <a:pt x="78427" y="15943"/>
                      </a:lnTo>
                      <a:lnTo>
                        <a:pt x="78427" y="15753"/>
                      </a:lnTo>
                      <a:lnTo>
                        <a:pt x="78427" y="15562"/>
                      </a:lnTo>
                      <a:lnTo>
                        <a:pt x="78427" y="15360"/>
                      </a:lnTo>
                      <a:lnTo>
                        <a:pt x="78427" y="15169"/>
                      </a:lnTo>
                      <a:lnTo>
                        <a:pt x="78427" y="14979"/>
                      </a:lnTo>
                      <a:lnTo>
                        <a:pt x="78427" y="14776"/>
                      </a:lnTo>
                      <a:lnTo>
                        <a:pt x="78427" y="14586"/>
                      </a:lnTo>
                      <a:lnTo>
                        <a:pt x="78427" y="14395"/>
                      </a:lnTo>
                      <a:lnTo>
                        <a:pt x="78427" y="14193"/>
                      </a:lnTo>
                      <a:lnTo>
                        <a:pt x="78427" y="14002"/>
                      </a:lnTo>
                      <a:lnTo>
                        <a:pt x="78427" y="13812"/>
                      </a:lnTo>
                      <a:lnTo>
                        <a:pt x="78427" y="13609"/>
                      </a:lnTo>
                      <a:lnTo>
                        <a:pt x="78427" y="13419"/>
                      </a:lnTo>
                      <a:lnTo>
                        <a:pt x="78427" y="13228"/>
                      </a:lnTo>
                      <a:lnTo>
                        <a:pt x="78427" y="13026"/>
                      </a:lnTo>
                      <a:lnTo>
                        <a:pt x="78427" y="12836"/>
                      </a:lnTo>
                      <a:lnTo>
                        <a:pt x="78427" y="12645"/>
                      </a:lnTo>
                      <a:lnTo>
                        <a:pt x="78427" y="12443"/>
                      </a:lnTo>
                      <a:lnTo>
                        <a:pt x="78427" y="12252"/>
                      </a:lnTo>
                      <a:lnTo>
                        <a:pt x="78427" y="12062"/>
                      </a:lnTo>
                      <a:lnTo>
                        <a:pt x="78427" y="11859"/>
                      </a:lnTo>
                      <a:lnTo>
                        <a:pt x="78427" y="11669"/>
                      </a:lnTo>
                      <a:lnTo>
                        <a:pt x="78427" y="11478"/>
                      </a:lnTo>
                      <a:lnTo>
                        <a:pt x="78427" y="11276"/>
                      </a:lnTo>
                      <a:lnTo>
                        <a:pt x="78427" y="11085"/>
                      </a:lnTo>
                      <a:lnTo>
                        <a:pt x="78427" y="10895"/>
                      </a:lnTo>
                      <a:lnTo>
                        <a:pt x="78427" y="10692"/>
                      </a:lnTo>
                      <a:lnTo>
                        <a:pt x="78427" y="10502"/>
                      </a:lnTo>
                      <a:lnTo>
                        <a:pt x="78427" y="10311"/>
                      </a:lnTo>
                      <a:lnTo>
                        <a:pt x="78427" y="10109"/>
                      </a:lnTo>
                      <a:lnTo>
                        <a:pt x="78427" y="9919"/>
                      </a:lnTo>
                      <a:lnTo>
                        <a:pt x="78427" y="9728"/>
                      </a:lnTo>
                      <a:lnTo>
                        <a:pt x="78427" y="9526"/>
                      </a:lnTo>
                      <a:lnTo>
                        <a:pt x="78427" y="9335"/>
                      </a:lnTo>
                      <a:lnTo>
                        <a:pt x="78427" y="9145"/>
                      </a:lnTo>
                      <a:lnTo>
                        <a:pt x="78427" y="8942"/>
                      </a:lnTo>
                      <a:lnTo>
                        <a:pt x="78427" y="8752"/>
                      </a:lnTo>
                      <a:lnTo>
                        <a:pt x="78427" y="8561"/>
                      </a:lnTo>
                      <a:lnTo>
                        <a:pt x="78427" y="8359"/>
                      </a:lnTo>
                      <a:lnTo>
                        <a:pt x="78427" y="8168"/>
                      </a:lnTo>
                      <a:lnTo>
                        <a:pt x="78427" y="7978"/>
                      </a:lnTo>
                      <a:lnTo>
                        <a:pt x="78427" y="7775"/>
                      </a:lnTo>
                      <a:lnTo>
                        <a:pt x="78427" y="7585"/>
                      </a:lnTo>
                      <a:lnTo>
                        <a:pt x="78427" y="7394"/>
                      </a:lnTo>
                      <a:lnTo>
                        <a:pt x="78427" y="7192"/>
                      </a:lnTo>
                      <a:lnTo>
                        <a:pt x="78427" y="7002"/>
                      </a:lnTo>
                      <a:lnTo>
                        <a:pt x="78427" y="6811"/>
                      </a:lnTo>
                      <a:lnTo>
                        <a:pt x="78427" y="6609"/>
                      </a:lnTo>
                      <a:lnTo>
                        <a:pt x="78427" y="6418"/>
                      </a:lnTo>
                      <a:lnTo>
                        <a:pt x="78427" y="6228"/>
                      </a:lnTo>
                      <a:lnTo>
                        <a:pt x="78427" y="6025"/>
                      </a:lnTo>
                      <a:lnTo>
                        <a:pt x="78427" y="5835"/>
                      </a:lnTo>
                      <a:lnTo>
                        <a:pt x="78427" y="5644"/>
                      </a:lnTo>
                      <a:lnTo>
                        <a:pt x="78427" y="5442"/>
                      </a:lnTo>
                      <a:lnTo>
                        <a:pt x="78427" y="5251"/>
                      </a:lnTo>
                      <a:lnTo>
                        <a:pt x="78427" y="5061"/>
                      </a:lnTo>
                      <a:lnTo>
                        <a:pt x="78427" y="4858"/>
                      </a:lnTo>
                      <a:lnTo>
                        <a:pt x="78427" y="4668"/>
                      </a:lnTo>
                      <a:lnTo>
                        <a:pt x="78427" y="4477"/>
                      </a:lnTo>
                      <a:lnTo>
                        <a:pt x="78427" y="4275"/>
                      </a:lnTo>
                      <a:lnTo>
                        <a:pt x="78427" y="4085"/>
                      </a:lnTo>
                      <a:lnTo>
                        <a:pt x="78427" y="3894"/>
                      </a:lnTo>
                      <a:lnTo>
                        <a:pt x="78427" y="3692"/>
                      </a:lnTo>
                      <a:lnTo>
                        <a:pt x="78427" y="3501"/>
                      </a:lnTo>
                      <a:lnTo>
                        <a:pt x="78427" y="3311"/>
                      </a:lnTo>
                      <a:lnTo>
                        <a:pt x="78427" y="3108"/>
                      </a:lnTo>
                      <a:lnTo>
                        <a:pt x="78427" y="2918"/>
                      </a:lnTo>
                      <a:lnTo>
                        <a:pt x="78427" y="2727"/>
                      </a:lnTo>
                      <a:lnTo>
                        <a:pt x="78427" y="2525"/>
                      </a:lnTo>
                      <a:lnTo>
                        <a:pt x="78427" y="2334"/>
                      </a:lnTo>
                      <a:lnTo>
                        <a:pt x="78427" y="2144"/>
                      </a:lnTo>
                      <a:lnTo>
                        <a:pt x="78427" y="1941"/>
                      </a:lnTo>
                      <a:lnTo>
                        <a:pt x="78427" y="1751"/>
                      </a:lnTo>
                      <a:lnTo>
                        <a:pt x="78427" y="1560"/>
                      </a:lnTo>
                      <a:lnTo>
                        <a:pt x="78427" y="1358"/>
                      </a:lnTo>
                      <a:lnTo>
                        <a:pt x="78427" y="1167"/>
                      </a:lnTo>
                      <a:lnTo>
                        <a:pt x="78427" y="977"/>
                      </a:lnTo>
                      <a:lnTo>
                        <a:pt x="78427" y="775"/>
                      </a:lnTo>
                      <a:lnTo>
                        <a:pt x="78427" y="584"/>
                      </a:lnTo>
                      <a:lnTo>
                        <a:pt x="78427" y="394"/>
                      </a:lnTo>
                      <a:lnTo>
                        <a:pt x="78427" y="191"/>
                      </a:lnTo>
                      <a:lnTo>
                        <a:pt x="78427" y="1"/>
                      </a:lnTo>
                      <a:lnTo>
                        <a:pt x="78212" y="1"/>
                      </a:lnTo>
                      <a:cubicBezTo>
                        <a:pt x="78224" y="858"/>
                        <a:pt x="77760" y="1644"/>
                        <a:pt x="77022" y="2072"/>
                      </a:cubicBezTo>
                      <a:lnTo>
                        <a:pt x="41720" y="22444"/>
                      </a:lnTo>
                      <a:cubicBezTo>
                        <a:pt x="40946" y="22890"/>
                        <a:pt x="40083" y="23114"/>
                        <a:pt x="39218" y="23114"/>
                      </a:cubicBezTo>
                      <a:cubicBezTo>
                        <a:pt x="38353" y="23114"/>
                        <a:pt x="37487" y="22890"/>
                        <a:pt x="36707" y="22444"/>
                      </a:cubicBezTo>
                      <a:lnTo>
                        <a:pt x="1417" y="2072"/>
                      </a:lnTo>
                      <a:cubicBezTo>
                        <a:pt x="667" y="1644"/>
                        <a:pt x="215" y="858"/>
                        <a:pt x="226" y="1"/>
                      </a:cubicBezTo>
                      <a:close/>
                    </a:path>
                  </a:pathLst>
                </a:custGeom>
                <a:gradFill>
                  <a:gsLst>
                    <a:gs pos="0">
                      <a:srgbClr val="A0FDF1">
                        <a:alpha val="41568"/>
                        <a:alpha val="41520"/>
                      </a:srgbClr>
                    </a:gs>
                    <a:gs pos="100000">
                      <a:srgbClr val="FFFFFF">
                        <a:alpha val="37254"/>
                        <a:alpha val="4152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26"/>
                <p:cNvSpPr/>
                <p:nvPr/>
              </p:nvSpPr>
              <p:spPr>
                <a:xfrm>
                  <a:off x="5553063" y="1487604"/>
                  <a:ext cx="1981525" cy="1164300"/>
                </a:xfrm>
                <a:custGeom>
                  <a:rect b="b" l="l" r="r" t="t"/>
                  <a:pathLst>
                    <a:path extrusionOk="0" h="46572" w="79261">
                      <a:moveTo>
                        <a:pt x="39635" y="1"/>
                      </a:moveTo>
                      <a:cubicBezTo>
                        <a:pt x="38749" y="1"/>
                        <a:pt x="37862" y="230"/>
                        <a:pt x="37065" y="688"/>
                      </a:cubicBezTo>
                      <a:lnTo>
                        <a:pt x="1679" y="21119"/>
                      </a:lnTo>
                      <a:cubicBezTo>
                        <a:pt x="1" y="22084"/>
                        <a:pt x="1" y="24489"/>
                        <a:pt x="1679" y="25453"/>
                      </a:cubicBezTo>
                      <a:lnTo>
                        <a:pt x="37065" y="45884"/>
                      </a:lnTo>
                      <a:cubicBezTo>
                        <a:pt x="37862" y="46343"/>
                        <a:pt x="38749" y="46572"/>
                        <a:pt x="39635" y="46572"/>
                      </a:cubicBezTo>
                      <a:cubicBezTo>
                        <a:pt x="40520" y="46572"/>
                        <a:pt x="41405" y="46343"/>
                        <a:pt x="42196" y="45884"/>
                      </a:cubicBezTo>
                      <a:lnTo>
                        <a:pt x="77594" y="25453"/>
                      </a:lnTo>
                      <a:cubicBezTo>
                        <a:pt x="79260" y="24489"/>
                        <a:pt x="79260" y="22084"/>
                        <a:pt x="77594" y="21119"/>
                      </a:cubicBezTo>
                      <a:lnTo>
                        <a:pt x="42196" y="688"/>
                      </a:lnTo>
                      <a:cubicBezTo>
                        <a:pt x="41405" y="230"/>
                        <a:pt x="40520" y="1"/>
                        <a:pt x="39635" y="1"/>
                      </a:cubicBezTo>
                      <a:close/>
                    </a:path>
                  </a:pathLst>
                </a:custGeom>
                <a:solidFill>
                  <a:srgbClr val="A0FDF1">
                    <a:alpha val="415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03" name="Google Shape;903;p26"/>
            <p:cNvGrpSpPr/>
            <p:nvPr/>
          </p:nvGrpSpPr>
          <p:grpSpPr>
            <a:xfrm>
              <a:off x="3611125" y="2701588"/>
              <a:ext cx="598632" cy="805372"/>
              <a:chOff x="3478424" y="1308364"/>
              <a:chExt cx="2187185" cy="2942536"/>
            </a:xfrm>
          </p:grpSpPr>
          <p:sp>
            <p:nvSpPr>
              <p:cNvPr id="904" name="Google Shape;904;p26"/>
              <p:cNvSpPr/>
              <p:nvPr/>
            </p:nvSpPr>
            <p:spPr>
              <a:xfrm>
                <a:off x="3485139" y="2969821"/>
                <a:ext cx="2180470" cy="1281079"/>
              </a:xfrm>
              <a:custGeom>
                <a:rect b="b" l="l" r="r" t="t"/>
                <a:pathLst>
                  <a:path extrusionOk="0" h="46572" w="79261">
                    <a:moveTo>
                      <a:pt x="39635" y="1"/>
                    </a:moveTo>
                    <a:cubicBezTo>
                      <a:pt x="38749" y="1"/>
                      <a:pt x="37862" y="230"/>
                      <a:pt x="37065" y="688"/>
                    </a:cubicBezTo>
                    <a:lnTo>
                      <a:pt x="1679" y="21119"/>
                    </a:lnTo>
                    <a:cubicBezTo>
                      <a:pt x="1" y="22084"/>
                      <a:pt x="1" y="24489"/>
                      <a:pt x="1679" y="25453"/>
                    </a:cubicBezTo>
                    <a:lnTo>
                      <a:pt x="37065" y="45884"/>
                    </a:lnTo>
                    <a:cubicBezTo>
                      <a:pt x="37862" y="46343"/>
                      <a:pt x="38749" y="46572"/>
                      <a:pt x="39635" y="46572"/>
                    </a:cubicBezTo>
                    <a:cubicBezTo>
                      <a:pt x="40520" y="46572"/>
                      <a:pt x="41405" y="46343"/>
                      <a:pt x="42196" y="45884"/>
                    </a:cubicBezTo>
                    <a:lnTo>
                      <a:pt x="77594" y="25453"/>
                    </a:lnTo>
                    <a:cubicBezTo>
                      <a:pt x="79260" y="24489"/>
                      <a:pt x="79260" y="22084"/>
                      <a:pt x="77594" y="21119"/>
                    </a:cubicBezTo>
                    <a:lnTo>
                      <a:pt x="42196" y="688"/>
                    </a:lnTo>
                    <a:cubicBezTo>
                      <a:pt x="41405" y="230"/>
                      <a:pt x="40520" y="1"/>
                      <a:pt x="3963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26"/>
              <p:cNvSpPr/>
              <p:nvPr/>
            </p:nvSpPr>
            <p:spPr>
              <a:xfrm>
                <a:off x="3793045" y="1947520"/>
                <a:ext cx="1550129" cy="2096604"/>
              </a:xfrm>
              <a:custGeom>
                <a:rect b="b" l="l" r="r" t="t"/>
                <a:pathLst>
                  <a:path extrusionOk="0" h="71307" w="52721">
                    <a:moveTo>
                      <a:pt x="52709" y="0"/>
                    </a:moveTo>
                    <a:lnTo>
                      <a:pt x="0" y="0"/>
                    </a:lnTo>
                    <a:lnTo>
                      <a:pt x="0" y="55495"/>
                    </a:lnTo>
                    <a:cubicBezTo>
                      <a:pt x="0" y="56090"/>
                      <a:pt x="321" y="56650"/>
                      <a:pt x="845" y="56948"/>
                    </a:cubicBezTo>
                    <a:lnTo>
                      <a:pt x="24646" y="70699"/>
                    </a:lnTo>
                    <a:cubicBezTo>
                      <a:pt x="25706" y="71306"/>
                      <a:pt x="27027" y="71306"/>
                      <a:pt x="28087" y="70699"/>
                    </a:cubicBezTo>
                    <a:lnTo>
                      <a:pt x="51876" y="56948"/>
                    </a:lnTo>
                    <a:cubicBezTo>
                      <a:pt x="52399" y="56650"/>
                      <a:pt x="52721" y="56090"/>
                      <a:pt x="52721" y="55495"/>
                    </a:cubicBezTo>
                    <a:lnTo>
                      <a:pt x="52721" y="55495"/>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26"/>
              <p:cNvSpPr/>
              <p:nvPr/>
            </p:nvSpPr>
            <p:spPr>
              <a:xfrm>
                <a:off x="3784988" y="1482593"/>
                <a:ext cx="1566242" cy="929825"/>
              </a:xfrm>
              <a:custGeom>
                <a:rect b="b" l="l" r="r" t="t"/>
                <a:pathLst>
                  <a:path extrusionOk="0" h="31624" w="53269">
                    <a:moveTo>
                      <a:pt x="24920" y="31004"/>
                    </a:moveTo>
                    <a:lnTo>
                      <a:pt x="1119" y="17265"/>
                    </a:lnTo>
                    <a:cubicBezTo>
                      <a:pt x="0" y="16622"/>
                      <a:pt x="0" y="15002"/>
                      <a:pt x="1119" y="14359"/>
                    </a:cubicBezTo>
                    <a:lnTo>
                      <a:pt x="24920" y="620"/>
                    </a:lnTo>
                    <a:cubicBezTo>
                      <a:pt x="25980" y="1"/>
                      <a:pt x="27301" y="1"/>
                      <a:pt x="28361" y="620"/>
                    </a:cubicBezTo>
                    <a:lnTo>
                      <a:pt x="52150" y="14359"/>
                    </a:lnTo>
                    <a:cubicBezTo>
                      <a:pt x="53269" y="15002"/>
                      <a:pt x="53269" y="16622"/>
                      <a:pt x="52150" y="17265"/>
                    </a:cubicBezTo>
                    <a:lnTo>
                      <a:pt x="28361" y="31004"/>
                    </a:lnTo>
                    <a:cubicBezTo>
                      <a:pt x="27289" y="31624"/>
                      <a:pt x="25980" y="31624"/>
                      <a:pt x="24920" y="3100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26"/>
              <p:cNvSpPr/>
              <p:nvPr/>
            </p:nvSpPr>
            <p:spPr>
              <a:xfrm>
                <a:off x="3818244" y="2089627"/>
                <a:ext cx="711364" cy="456533"/>
              </a:xfrm>
              <a:custGeom>
                <a:rect b="b" l="l" r="r" t="t"/>
                <a:pathLst>
                  <a:path extrusionOk="0" h="15527" w="24194">
                    <a:moveTo>
                      <a:pt x="24194" y="15527"/>
                    </a:moveTo>
                    <a:lnTo>
                      <a:pt x="0" y="1561"/>
                    </a:lnTo>
                    <a:lnTo>
                      <a:pt x="0" y="1"/>
                    </a:lnTo>
                    <a:lnTo>
                      <a:pt x="24194" y="13955"/>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26"/>
              <p:cNvSpPr/>
              <p:nvPr/>
            </p:nvSpPr>
            <p:spPr>
              <a:xfrm>
                <a:off x="3818244" y="2153697"/>
                <a:ext cx="711364" cy="456885"/>
              </a:xfrm>
              <a:custGeom>
                <a:rect b="b" l="l" r="r" t="t"/>
                <a:pathLst>
                  <a:path extrusionOk="0" h="15539" w="24194">
                    <a:moveTo>
                      <a:pt x="24194" y="15538"/>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26"/>
              <p:cNvSpPr/>
              <p:nvPr/>
            </p:nvSpPr>
            <p:spPr>
              <a:xfrm>
                <a:off x="3818244" y="2218120"/>
                <a:ext cx="711364" cy="456533"/>
              </a:xfrm>
              <a:custGeom>
                <a:rect b="b" l="l" r="r" t="t"/>
                <a:pathLst>
                  <a:path extrusionOk="0" h="15527" w="24194">
                    <a:moveTo>
                      <a:pt x="24194" y="15526"/>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26"/>
              <p:cNvSpPr/>
              <p:nvPr/>
            </p:nvSpPr>
            <p:spPr>
              <a:xfrm>
                <a:off x="3818244" y="2282543"/>
                <a:ext cx="711364" cy="456533"/>
              </a:xfrm>
              <a:custGeom>
                <a:rect b="b" l="l" r="r" t="t"/>
                <a:pathLst>
                  <a:path extrusionOk="0" h="15527" w="24194">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26"/>
              <p:cNvSpPr/>
              <p:nvPr/>
            </p:nvSpPr>
            <p:spPr>
              <a:xfrm>
                <a:off x="3818244" y="2346966"/>
                <a:ext cx="711364" cy="456503"/>
              </a:xfrm>
              <a:custGeom>
                <a:rect b="b" l="l" r="r" t="t"/>
                <a:pathLst>
                  <a:path extrusionOk="0" h="15526" w="24194">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26"/>
              <p:cNvSpPr/>
              <p:nvPr/>
            </p:nvSpPr>
            <p:spPr>
              <a:xfrm>
                <a:off x="3818244" y="2461786"/>
                <a:ext cx="711364" cy="456533"/>
              </a:xfrm>
              <a:custGeom>
                <a:rect b="b" l="l" r="r" t="t"/>
                <a:pathLst>
                  <a:path extrusionOk="0" h="15527" w="24194">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26"/>
              <p:cNvSpPr/>
              <p:nvPr/>
            </p:nvSpPr>
            <p:spPr>
              <a:xfrm>
                <a:off x="3818244" y="2526209"/>
                <a:ext cx="711364" cy="456503"/>
              </a:xfrm>
              <a:custGeom>
                <a:rect b="b" l="l" r="r" t="t"/>
                <a:pathLst>
                  <a:path extrusionOk="0" h="15526" w="24194">
                    <a:moveTo>
                      <a:pt x="24194" y="15526"/>
                    </a:moveTo>
                    <a:lnTo>
                      <a:pt x="0" y="1560"/>
                    </a:lnTo>
                    <a:lnTo>
                      <a:pt x="0" y="0"/>
                    </a:lnTo>
                    <a:lnTo>
                      <a:pt x="24194" y="13954"/>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26"/>
              <p:cNvSpPr/>
              <p:nvPr/>
            </p:nvSpPr>
            <p:spPr>
              <a:xfrm>
                <a:off x="3818244" y="2590250"/>
                <a:ext cx="711364" cy="456885"/>
              </a:xfrm>
              <a:custGeom>
                <a:rect b="b" l="l" r="r" t="t"/>
                <a:pathLst>
                  <a:path extrusionOk="0" h="15539" w="24194">
                    <a:moveTo>
                      <a:pt x="24194" y="15538"/>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26"/>
              <p:cNvSpPr/>
              <p:nvPr/>
            </p:nvSpPr>
            <p:spPr>
              <a:xfrm>
                <a:off x="3818244" y="2654673"/>
                <a:ext cx="711364" cy="456533"/>
              </a:xfrm>
              <a:custGeom>
                <a:rect b="b" l="l" r="r" t="t"/>
                <a:pathLst>
                  <a:path extrusionOk="0" h="15527" w="24194">
                    <a:moveTo>
                      <a:pt x="24194" y="15526"/>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26"/>
              <p:cNvSpPr/>
              <p:nvPr/>
            </p:nvSpPr>
            <p:spPr>
              <a:xfrm>
                <a:off x="3818244" y="2719096"/>
                <a:ext cx="711364" cy="456533"/>
              </a:xfrm>
              <a:custGeom>
                <a:rect b="b" l="l" r="r" t="t"/>
                <a:pathLst>
                  <a:path extrusionOk="0" h="15527" w="24194">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26"/>
              <p:cNvSpPr/>
              <p:nvPr/>
            </p:nvSpPr>
            <p:spPr>
              <a:xfrm>
                <a:off x="3818244" y="2833916"/>
                <a:ext cx="711364" cy="456533"/>
              </a:xfrm>
              <a:custGeom>
                <a:rect b="b" l="l" r="r" t="t"/>
                <a:pathLst>
                  <a:path extrusionOk="0" h="15527" w="24194">
                    <a:moveTo>
                      <a:pt x="24194" y="15526"/>
                    </a:moveTo>
                    <a:lnTo>
                      <a:pt x="0" y="1560"/>
                    </a:lnTo>
                    <a:lnTo>
                      <a:pt x="0" y="1"/>
                    </a:lnTo>
                    <a:lnTo>
                      <a:pt x="24194"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26"/>
              <p:cNvSpPr/>
              <p:nvPr/>
            </p:nvSpPr>
            <p:spPr>
              <a:xfrm>
                <a:off x="3818244" y="2898339"/>
                <a:ext cx="711364" cy="456533"/>
              </a:xfrm>
              <a:custGeom>
                <a:rect b="b" l="l" r="r" t="t"/>
                <a:pathLst>
                  <a:path extrusionOk="0" h="15527" w="24194">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26"/>
              <p:cNvSpPr/>
              <p:nvPr/>
            </p:nvSpPr>
            <p:spPr>
              <a:xfrm>
                <a:off x="3818244" y="2962762"/>
                <a:ext cx="711364" cy="456503"/>
              </a:xfrm>
              <a:custGeom>
                <a:rect b="b" l="l" r="r" t="t"/>
                <a:pathLst>
                  <a:path extrusionOk="0" h="15526" w="24194">
                    <a:moveTo>
                      <a:pt x="24194" y="15526"/>
                    </a:moveTo>
                    <a:lnTo>
                      <a:pt x="0" y="1560"/>
                    </a:lnTo>
                    <a:lnTo>
                      <a:pt x="0" y="0"/>
                    </a:lnTo>
                    <a:lnTo>
                      <a:pt x="24194" y="13954"/>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26"/>
              <p:cNvSpPr/>
              <p:nvPr/>
            </p:nvSpPr>
            <p:spPr>
              <a:xfrm>
                <a:off x="3818244" y="3026803"/>
                <a:ext cx="711364" cy="456885"/>
              </a:xfrm>
              <a:custGeom>
                <a:rect b="b" l="l" r="r" t="t"/>
                <a:pathLst>
                  <a:path extrusionOk="0" h="15539" w="24194">
                    <a:moveTo>
                      <a:pt x="24194" y="15539"/>
                    </a:moveTo>
                    <a:lnTo>
                      <a:pt x="0" y="1573"/>
                    </a:lnTo>
                    <a:lnTo>
                      <a:pt x="0" y="1"/>
                    </a:lnTo>
                    <a:lnTo>
                      <a:pt x="24194"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26"/>
              <p:cNvSpPr/>
              <p:nvPr/>
            </p:nvSpPr>
            <p:spPr>
              <a:xfrm>
                <a:off x="3818244" y="3091226"/>
                <a:ext cx="711364" cy="456533"/>
              </a:xfrm>
              <a:custGeom>
                <a:rect b="b" l="l" r="r" t="t"/>
                <a:pathLst>
                  <a:path extrusionOk="0" h="15527" w="24194">
                    <a:moveTo>
                      <a:pt x="24194" y="15526"/>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26"/>
              <p:cNvSpPr/>
              <p:nvPr/>
            </p:nvSpPr>
            <p:spPr>
              <a:xfrm>
                <a:off x="3818244" y="3206046"/>
                <a:ext cx="711364" cy="456533"/>
              </a:xfrm>
              <a:custGeom>
                <a:rect b="b" l="l" r="r" t="t"/>
                <a:pathLst>
                  <a:path extrusionOk="0" h="15527" w="24194">
                    <a:moveTo>
                      <a:pt x="24194" y="15527"/>
                    </a:moveTo>
                    <a:lnTo>
                      <a:pt x="0" y="1573"/>
                    </a:lnTo>
                    <a:lnTo>
                      <a:pt x="0" y="1"/>
                    </a:lnTo>
                    <a:lnTo>
                      <a:pt x="24194"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26"/>
              <p:cNvSpPr/>
              <p:nvPr/>
            </p:nvSpPr>
            <p:spPr>
              <a:xfrm>
                <a:off x="3818244" y="3270469"/>
                <a:ext cx="711364" cy="456533"/>
              </a:xfrm>
              <a:custGeom>
                <a:rect b="b" l="l" r="r" t="t"/>
                <a:pathLst>
                  <a:path extrusionOk="0" h="15527" w="24194">
                    <a:moveTo>
                      <a:pt x="24194" y="15526"/>
                    </a:moveTo>
                    <a:lnTo>
                      <a:pt x="0" y="1560"/>
                    </a:lnTo>
                    <a:lnTo>
                      <a:pt x="0" y="1"/>
                    </a:lnTo>
                    <a:lnTo>
                      <a:pt x="24194"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26"/>
              <p:cNvSpPr/>
              <p:nvPr/>
            </p:nvSpPr>
            <p:spPr>
              <a:xfrm>
                <a:off x="3818244" y="3334892"/>
                <a:ext cx="711364" cy="456533"/>
              </a:xfrm>
              <a:custGeom>
                <a:rect b="b" l="l" r="r" t="t"/>
                <a:pathLst>
                  <a:path extrusionOk="0" h="15527" w="24194">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26"/>
              <p:cNvSpPr/>
              <p:nvPr/>
            </p:nvSpPr>
            <p:spPr>
              <a:xfrm>
                <a:off x="3818244" y="3399315"/>
                <a:ext cx="711364" cy="456503"/>
              </a:xfrm>
              <a:custGeom>
                <a:rect b="b" l="l" r="r" t="t"/>
                <a:pathLst>
                  <a:path extrusionOk="0" h="15526" w="24194">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26"/>
              <p:cNvSpPr/>
              <p:nvPr/>
            </p:nvSpPr>
            <p:spPr>
              <a:xfrm>
                <a:off x="3818244" y="3463385"/>
                <a:ext cx="711364" cy="456856"/>
              </a:xfrm>
              <a:custGeom>
                <a:rect b="b" l="l" r="r" t="t"/>
                <a:pathLst>
                  <a:path extrusionOk="0" h="15538" w="24194">
                    <a:moveTo>
                      <a:pt x="24194" y="15538"/>
                    </a:moveTo>
                    <a:lnTo>
                      <a:pt x="0" y="1572"/>
                    </a:lnTo>
                    <a:lnTo>
                      <a:pt x="0" y="0"/>
                    </a:lnTo>
                    <a:lnTo>
                      <a:pt x="24194"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26"/>
              <p:cNvSpPr/>
              <p:nvPr/>
            </p:nvSpPr>
            <p:spPr>
              <a:xfrm>
                <a:off x="4606639" y="2089627"/>
                <a:ext cx="711011" cy="456533"/>
              </a:xfrm>
              <a:custGeom>
                <a:rect b="b" l="l" r="r" t="t"/>
                <a:pathLst>
                  <a:path extrusionOk="0" h="15527" w="24182">
                    <a:moveTo>
                      <a:pt x="0" y="15527"/>
                    </a:moveTo>
                    <a:lnTo>
                      <a:pt x="24182" y="1561"/>
                    </a:lnTo>
                    <a:lnTo>
                      <a:pt x="24182" y="1"/>
                    </a:lnTo>
                    <a:lnTo>
                      <a:pt x="0" y="13955"/>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26"/>
              <p:cNvSpPr/>
              <p:nvPr/>
            </p:nvSpPr>
            <p:spPr>
              <a:xfrm>
                <a:off x="4606639" y="2153697"/>
                <a:ext cx="711011" cy="456885"/>
              </a:xfrm>
              <a:custGeom>
                <a:rect b="b" l="l" r="r" t="t"/>
                <a:pathLst>
                  <a:path extrusionOk="0" h="15539" w="24182">
                    <a:moveTo>
                      <a:pt x="0" y="15538"/>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26"/>
              <p:cNvSpPr/>
              <p:nvPr/>
            </p:nvSpPr>
            <p:spPr>
              <a:xfrm>
                <a:off x="4606639" y="2218120"/>
                <a:ext cx="711011" cy="456533"/>
              </a:xfrm>
              <a:custGeom>
                <a:rect b="b" l="l" r="r" t="t"/>
                <a:pathLst>
                  <a:path extrusionOk="0" h="15527" w="24182">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26"/>
              <p:cNvSpPr/>
              <p:nvPr/>
            </p:nvSpPr>
            <p:spPr>
              <a:xfrm>
                <a:off x="4606639" y="2282543"/>
                <a:ext cx="711011" cy="456533"/>
              </a:xfrm>
              <a:custGeom>
                <a:rect b="b" l="l" r="r" t="t"/>
                <a:pathLst>
                  <a:path extrusionOk="0" h="15527" w="24182">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26"/>
              <p:cNvSpPr/>
              <p:nvPr/>
            </p:nvSpPr>
            <p:spPr>
              <a:xfrm>
                <a:off x="4606639" y="2346966"/>
                <a:ext cx="711011" cy="456503"/>
              </a:xfrm>
              <a:custGeom>
                <a:rect b="b" l="l" r="r" t="t"/>
                <a:pathLst>
                  <a:path extrusionOk="0" h="15526" w="24182">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26"/>
              <p:cNvSpPr/>
              <p:nvPr/>
            </p:nvSpPr>
            <p:spPr>
              <a:xfrm>
                <a:off x="4606639" y="2461786"/>
                <a:ext cx="711011" cy="456533"/>
              </a:xfrm>
              <a:custGeom>
                <a:rect b="b" l="l" r="r" t="t"/>
                <a:pathLst>
                  <a:path extrusionOk="0" h="15527" w="24182">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26"/>
              <p:cNvSpPr/>
              <p:nvPr/>
            </p:nvSpPr>
            <p:spPr>
              <a:xfrm>
                <a:off x="4606639" y="2526209"/>
                <a:ext cx="711011" cy="456503"/>
              </a:xfrm>
              <a:custGeom>
                <a:rect b="b" l="l" r="r" t="t"/>
                <a:pathLst>
                  <a:path extrusionOk="0" h="15526" w="24182">
                    <a:moveTo>
                      <a:pt x="0" y="15526"/>
                    </a:moveTo>
                    <a:lnTo>
                      <a:pt x="24182" y="1560"/>
                    </a:lnTo>
                    <a:lnTo>
                      <a:pt x="24182" y="0"/>
                    </a:lnTo>
                    <a:lnTo>
                      <a:pt x="0" y="13954"/>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26"/>
              <p:cNvSpPr/>
              <p:nvPr/>
            </p:nvSpPr>
            <p:spPr>
              <a:xfrm>
                <a:off x="4606639" y="2590250"/>
                <a:ext cx="711011" cy="456885"/>
              </a:xfrm>
              <a:custGeom>
                <a:rect b="b" l="l" r="r" t="t"/>
                <a:pathLst>
                  <a:path extrusionOk="0" h="15539" w="24182">
                    <a:moveTo>
                      <a:pt x="0" y="15538"/>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26"/>
              <p:cNvSpPr/>
              <p:nvPr/>
            </p:nvSpPr>
            <p:spPr>
              <a:xfrm>
                <a:off x="4606639" y="2654673"/>
                <a:ext cx="711011" cy="456533"/>
              </a:xfrm>
              <a:custGeom>
                <a:rect b="b" l="l" r="r" t="t"/>
                <a:pathLst>
                  <a:path extrusionOk="0" h="15527" w="24182">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26"/>
              <p:cNvSpPr/>
              <p:nvPr/>
            </p:nvSpPr>
            <p:spPr>
              <a:xfrm>
                <a:off x="4606639" y="2719096"/>
                <a:ext cx="711011" cy="456533"/>
              </a:xfrm>
              <a:custGeom>
                <a:rect b="b" l="l" r="r" t="t"/>
                <a:pathLst>
                  <a:path extrusionOk="0" h="15527" w="24182">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26"/>
              <p:cNvSpPr/>
              <p:nvPr/>
            </p:nvSpPr>
            <p:spPr>
              <a:xfrm>
                <a:off x="4606639" y="2833916"/>
                <a:ext cx="711011" cy="456533"/>
              </a:xfrm>
              <a:custGeom>
                <a:rect b="b" l="l" r="r" t="t"/>
                <a:pathLst>
                  <a:path extrusionOk="0" h="15527" w="24182">
                    <a:moveTo>
                      <a:pt x="0" y="15526"/>
                    </a:moveTo>
                    <a:lnTo>
                      <a:pt x="24182" y="1560"/>
                    </a:lnTo>
                    <a:lnTo>
                      <a:pt x="24182" y="1"/>
                    </a:lnTo>
                    <a:lnTo>
                      <a:pt x="0"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26"/>
              <p:cNvSpPr/>
              <p:nvPr/>
            </p:nvSpPr>
            <p:spPr>
              <a:xfrm>
                <a:off x="4606639" y="2898339"/>
                <a:ext cx="711011" cy="456533"/>
              </a:xfrm>
              <a:custGeom>
                <a:rect b="b" l="l" r="r" t="t"/>
                <a:pathLst>
                  <a:path extrusionOk="0" h="15527" w="24182">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26"/>
              <p:cNvSpPr/>
              <p:nvPr/>
            </p:nvSpPr>
            <p:spPr>
              <a:xfrm>
                <a:off x="4606639" y="2962762"/>
                <a:ext cx="711011" cy="456503"/>
              </a:xfrm>
              <a:custGeom>
                <a:rect b="b" l="l" r="r" t="t"/>
                <a:pathLst>
                  <a:path extrusionOk="0" h="15526" w="24182">
                    <a:moveTo>
                      <a:pt x="0" y="15526"/>
                    </a:moveTo>
                    <a:lnTo>
                      <a:pt x="24182" y="1560"/>
                    </a:lnTo>
                    <a:lnTo>
                      <a:pt x="24182" y="0"/>
                    </a:lnTo>
                    <a:lnTo>
                      <a:pt x="0" y="13954"/>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26"/>
              <p:cNvSpPr/>
              <p:nvPr/>
            </p:nvSpPr>
            <p:spPr>
              <a:xfrm>
                <a:off x="4606639" y="3026803"/>
                <a:ext cx="711011" cy="456885"/>
              </a:xfrm>
              <a:custGeom>
                <a:rect b="b" l="l" r="r" t="t"/>
                <a:pathLst>
                  <a:path extrusionOk="0" h="15539" w="24182">
                    <a:moveTo>
                      <a:pt x="0" y="15539"/>
                    </a:moveTo>
                    <a:lnTo>
                      <a:pt x="24182" y="1573"/>
                    </a:lnTo>
                    <a:lnTo>
                      <a:pt x="24182" y="1"/>
                    </a:lnTo>
                    <a:lnTo>
                      <a:pt x="0"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26"/>
              <p:cNvSpPr/>
              <p:nvPr/>
            </p:nvSpPr>
            <p:spPr>
              <a:xfrm>
                <a:off x="4606639" y="3091226"/>
                <a:ext cx="711011" cy="456533"/>
              </a:xfrm>
              <a:custGeom>
                <a:rect b="b" l="l" r="r" t="t"/>
                <a:pathLst>
                  <a:path extrusionOk="0" h="15527" w="24182">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26"/>
              <p:cNvSpPr/>
              <p:nvPr/>
            </p:nvSpPr>
            <p:spPr>
              <a:xfrm>
                <a:off x="4606639" y="3206046"/>
                <a:ext cx="711011" cy="456533"/>
              </a:xfrm>
              <a:custGeom>
                <a:rect b="b" l="l" r="r" t="t"/>
                <a:pathLst>
                  <a:path extrusionOk="0" h="15527" w="24182">
                    <a:moveTo>
                      <a:pt x="0" y="15527"/>
                    </a:moveTo>
                    <a:lnTo>
                      <a:pt x="24182" y="1573"/>
                    </a:lnTo>
                    <a:lnTo>
                      <a:pt x="24182" y="1"/>
                    </a:lnTo>
                    <a:lnTo>
                      <a:pt x="0"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26"/>
              <p:cNvSpPr/>
              <p:nvPr/>
            </p:nvSpPr>
            <p:spPr>
              <a:xfrm>
                <a:off x="4606639" y="3270469"/>
                <a:ext cx="711011" cy="456533"/>
              </a:xfrm>
              <a:custGeom>
                <a:rect b="b" l="l" r="r" t="t"/>
                <a:pathLst>
                  <a:path extrusionOk="0" h="15527" w="24182">
                    <a:moveTo>
                      <a:pt x="0" y="15526"/>
                    </a:moveTo>
                    <a:lnTo>
                      <a:pt x="24182" y="1560"/>
                    </a:lnTo>
                    <a:lnTo>
                      <a:pt x="24182" y="1"/>
                    </a:lnTo>
                    <a:lnTo>
                      <a:pt x="0"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26"/>
              <p:cNvSpPr/>
              <p:nvPr/>
            </p:nvSpPr>
            <p:spPr>
              <a:xfrm>
                <a:off x="4606639" y="3334892"/>
                <a:ext cx="711011" cy="456533"/>
              </a:xfrm>
              <a:custGeom>
                <a:rect b="b" l="l" r="r" t="t"/>
                <a:pathLst>
                  <a:path extrusionOk="0" h="15527" w="24182">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26"/>
              <p:cNvSpPr/>
              <p:nvPr/>
            </p:nvSpPr>
            <p:spPr>
              <a:xfrm>
                <a:off x="4606639" y="3399315"/>
                <a:ext cx="711011" cy="456503"/>
              </a:xfrm>
              <a:custGeom>
                <a:rect b="b" l="l" r="r" t="t"/>
                <a:pathLst>
                  <a:path extrusionOk="0" h="15526" w="24182">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26"/>
              <p:cNvSpPr/>
              <p:nvPr/>
            </p:nvSpPr>
            <p:spPr>
              <a:xfrm>
                <a:off x="4606639" y="3463385"/>
                <a:ext cx="711011" cy="456856"/>
              </a:xfrm>
              <a:custGeom>
                <a:rect b="b" l="l" r="r" t="t"/>
                <a:pathLst>
                  <a:path extrusionOk="0" h="15538" w="24182">
                    <a:moveTo>
                      <a:pt x="0" y="15538"/>
                    </a:moveTo>
                    <a:lnTo>
                      <a:pt x="24182" y="1572"/>
                    </a:lnTo>
                    <a:lnTo>
                      <a:pt x="24182" y="0"/>
                    </a:lnTo>
                    <a:lnTo>
                      <a:pt x="0"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47" name="Google Shape;947;p26"/>
              <p:cNvGrpSpPr/>
              <p:nvPr/>
            </p:nvGrpSpPr>
            <p:grpSpPr>
              <a:xfrm>
                <a:off x="3478424" y="1308364"/>
                <a:ext cx="2180470" cy="1878295"/>
                <a:chOff x="5553063" y="1487604"/>
                <a:chExt cx="1981525" cy="1707075"/>
              </a:xfrm>
            </p:grpSpPr>
            <p:sp>
              <p:nvSpPr>
                <p:cNvPr id="948" name="Google Shape;948;p26"/>
                <p:cNvSpPr/>
                <p:nvPr/>
              </p:nvSpPr>
              <p:spPr>
                <a:xfrm>
                  <a:off x="5563488" y="2071829"/>
                  <a:ext cx="1960975" cy="1122850"/>
                </a:xfrm>
                <a:custGeom>
                  <a:rect b="b" l="l" r="r" t="t"/>
                  <a:pathLst>
                    <a:path extrusionOk="0" h="44914" w="78439">
                      <a:moveTo>
                        <a:pt x="12" y="1"/>
                      </a:moveTo>
                      <a:cubicBezTo>
                        <a:pt x="12" y="72"/>
                        <a:pt x="12" y="132"/>
                        <a:pt x="12" y="191"/>
                      </a:cubicBezTo>
                      <a:cubicBezTo>
                        <a:pt x="12" y="263"/>
                        <a:pt x="12" y="322"/>
                        <a:pt x="12" y="394"/>
                      </a:cubicBezTo>
                      <a:cubicBezTo>
                        <a:pt x="12" y="453"/>
                        <a:pt x="12" y="525"/>
                        <a:pt x="12" y="584"/>
                      </a:cubicBezTo>
                      <a:cubicBezTo>
                        <a:pt x="12" y="656"/>
                        <a:pt x="12" y="715"/>
                        <a:pt x="12" y="775"/>
                      </a:cubicBezTo>
                      <a:cubicBezTo>
                        <a:pt x="12" y="846"/>
                        <a:pt x="12" y="906"/>
                        <a:pt x="12" y="977"/>
                      </a:cubicBezTo>
                      <a:cubicBezTo>
                        <a:pt x="12" y="1037"/>
                        <a:pt x="12" y="1108"/>
                        <a:pt x="12" y="1167"/>
                      </a:cubicBezTo>
                      <a:cubicBezTo>
                        <a:pt x="12" y="1239"/>
                        <a:pt x="12" y="1298"/>
                        <a:pt x="12" y="1358"/>
                      </a:cubicBezTo>
                      <a:cubicBezTo>
                        <a:pt x="12" y="1429"/>
                        <a:pt x="12" y="1489"/>
                        <a:pt x="12" y="1560"/>
                      </a:cubicBezTo>
                      <a:cubicBezTo>
                        <a:pt x="12" y="1620"/>
                        <a:pt x="12" y="1691"/>
                        <a:pt x="12" y="1751"/>
                      </a:cubicBezTo>
                      <a:cubicBezTo>
                        <a:pt x="12" y="1822"/>
                        <a:pt x="12" y="1882"/>
                        <a:pt x="12" y="1941"/>
                      </a:cubicBezTo>
                      <a:cubicBezTo>
                        <a:pt x="12" y="2013"/>
                        <a:pt x="12" y="2072"/>
                        <a:pt x="12" y="2144"/>
                      </a:cubicBezTo>
                      <a:cubicBezTo>
                        <a:pt x="12" y="2203"/>
                        <a:pt x="12" y="2275"/>
                        <a:pt x="12" y="2334"/>
                      </a:cubicBezTo>
                      <a:cubicBezTo>
                        <a:pt x="12" y="2406"/>
                        <a:pt x="12" y="2465"/>
                        <a:pt x="12" y="2525"/>
                      </a:cubicBezTo>
                      <a:cubicBezTo>
                        <a:pt x="12" y="2596"/>
                        <a:pt x="12" y="2656"/>
                        <a:pt x="12" y="2727"/>
                      </a:cubicBezTo>
                      <a:cubicBezTo>
                        <a:pt x="12" y="2787"/>
                        <a:pt x="12" y="2858"/>
                        <a:pt x="12" y="2918"/>
                      </a:cubicBezTo>
                      <a:cubicBezTo>
                        <a:pt x="12" y="2989"/>
                        <a:pt x="12" y="3049"/>
                        <a:pt x="12" y="3108"/>
                      </a:cubicBezTo>
                      <a:cubicBezTo>
                        <a:pt x="12" y="3180"/>
                        <a:pt x="12" y="3239"/>
                        <a:pt x="12" y="3311"/>
                      </a:cubicBezTo>
                      <a:cubicBezTo>
                        <a:pt x="12" y="3370"/>
                        <a:pt x="12" y="3442"/>
                        <a:pt x="12" y="3501"/>
                      </a:cubicBezTo>
                      <a:cubicBezTo>
                        <a:pt x="12" y="3573"/>
                        <a:pt x="12" y="3632"/>
                        <a:pt x="12" y="3692"/>
                      </a:cubicBezTo>
                      <a:cubicBezTo>
                        <a:pt x="12" y="3763"/>
                        <a:pt x="12" y="3823"/>
                        <a:pt x="12" y="3894"/>
                      </a:cubicBezTo>
                      <a:cubicBezTo>
                        <a:pt x="12" y="3954"/>
                        <a:pt x="12" y="4025"/>
                        <a:pt x="12" y="4085"/>
                      </a:cubicBezTo>
                      <a:cubicBezTo>
                        <a:pt x="12" y="4156"/>
                        <a:pt x="12" y="4215"/>
                        <a:pt x="12" y="4275"/>
                      </a:cubicBezTo>
                      <a:cubicBezTo>
                        <a:pt x="12" y="4346"/>
                        <a:pt x="12" y="4406"/>
                        <a:pt x="12" y="4477"/>
                      </a:cubicBezTo>
                      <a:cubicBezTo>
                        <a:pt x="12" y="4537"/>
                        <a:pt x="12" y="4608"/>
                        <a:pt x="12" y="4668"/>
                      </a:cubicBezTo>
                      <a:cubicBezTo>
                        <a:pt x="12" y="4739"/>
                        <a:pt x="12" y="4799"/>
                        <a:pt x="12" y="4858"/>
                      </a:cubicBezTo>
                      <a:cubicBezTo>
                        <a:pt x="12" y="4930"/>
                        <a:pt x="12" y="4989"/>
                        <a:pt x="12" y="5061"/>
                      </a:cubicBezTo>
                      <a:cubicBezTo>
                        <a:pt x="12" y="5120"/>
                        <a:pt x="12" y="5192"/>
                        <a:pt x="12" y="5251"/>
                      </a:cubicBezTo>
                      <a:cubicBezTo>
                        <a:pt x="12" y="5323"/>
                        <a:pt x="12" y="5382"/>
                        <a:pt x="12" y="5442"/>
                      </a:cubicBezTo>
                      <a:cubicBezTo>
                        <a:pt x="12" y="5513"/>
                        <a:pt x="12" y="5573"/>
                        <a:pt x="12" y="5644"/>
                      </a:cubicBezTo>
                      <a:cubicBezTo>
                        <a:pt x="12" y="5704"/>
                        <a:pt x="12" y="5775"/>
                        <a:pt x="12" y="5835"/>
                      </a:cubicBezTo>
                      <a:cubicBezTo>
                        <a:pt x="12" y="5906"/>
                        <a:pt x="12" y="5966"/>
                        <a:pt x="12" y="6025"/>
                      </a:cubicBezTo>
                      <a:cubicBezTo>
                        <a:pt x="12" y="6097"/>
                        <a:pt x="12" y="6156"/>
                        <a:pt x="12" y="6228"/>
                      </a:cubicBezTo>
                      <a:cubicBezTo>
                        <a:pt x="12" y="6287"/>
                        <a:pt x="12" y="6359"/>
                        <a:pt x="12" y="6418"/>
                      </a:cubicBezTo>
                      <a:cubicBezTo>
                        <a:pt x="12" y="6490"/>
                        <a:pt x="12" y="6549"/>
                        <a:pt x="12" y="6609"/>
                      </a:cubicBezTo>
                      <a:cubicBezTo>
                        <a:pt x="12" y="6680"/>
                        <a:pt x="12" y="6740"/>
                        <a:pt x="12" y="6811"/>
                      </a:cubicBezTo>
                      <a:cubicBezTo>
                        <a:pt x="12" y="6871"/>
                        <a:pt x="12" y="6942"/>
                        <a:pt x="12" y="7002"/>
                      </a:cubicBezTo>
                      <a:cubicBezTo>
                        <a:pt x="12" y="7073"/>
                        <a:pt x="12" y="7132"/>
                        <a:pt x="12" y="7192"/>
                      </a:cubicBezTo>
                      <a:cubicBezTo>
                        <a:pt x="12" y="7263"/>
                        <a:pt x="12" y="7323"/>
                        <a:pt x="12" y="7394"/>
                      </a:cubicBezTo>
                      <a:cubicBezTo>
                        <a:pt x="12" y="7454"/>
                        <a:pt x="12" y="7525"/>
                        <a:pt x="12" y="7585"/>
                      </a:cubicBezTo>
                      <a:cubicBezTo>
                        <a:pt x="12" y="7656"/>
                        <a:pt x="12" y="7716"/>
                        <a:pt x="12" y="7775"/>
                      </a:cubicBezTo>
                      <a:cubicBezTo>
                        <a:pt x="12" y="7847"/>
                        <a:pt x="12" y="7906"/>
                        <a:pt x="12" y="7978"/>
                      </a:cubicBezTo>
                      <a:cubicBezTo>
                        <a:pt x="12" y="8037"/>
                        <a:pt x="12" y="8109"/>
                        <a:pt x="12" y="8168"/>
                      </a:cubicBezTo>
                      <a:cubicBezTo>
                        <a:pt x="12" y="8228"/>
                        <a:pt x="12" y="8299"/>
                        <a:pt x="12" y="8359"/>
                      </a:cubicBezTo>
                      <a:cubicBezTo>
                        <a:pt x="12" y="8430"/>
                        <a:pt x="12" y="8490"/>
                        <a:pt x="12" y="8561"/>
                      </a:cubicBezTo>
                      <a:cubicBezTo>
                        <a:pt x="12" y="8621"/>
                        <a:pt x="12" y="8692"/>
                        <a:pt x="12" y="8752"/>
                      </a:cubicBezTo>
                      <a:cubicBezTo>
                        <a:pt x="12" y="8811"/>
                        <a:pt x="12" y="8883"/>
                        <a:pt x="12" y="8942"/>
                      </a:cubicBezTo>
                      <a:cubicBezTo>
                        <a:pt x="12" y="9014"/>
                        <a:pt x="12" y="9073"/>
                        <a:pt x="12" y="9145"/>
                      </a:cubicBezTo>
                      <a:cubicBezTo>
                        <a:pt x="12" y="9204"/>
                        <a:pt x="12" y="9276"/>
                        <a:pt x="12" y="9335"/>
                      </a:cubicBezTo>
                      <a:cubicBezTo>
                        <a:pt x="12" y="9395"/>
                        <a:pt x="12" y="9466"/>
                        <a:pt x="12" y="9526"/>
                      </a:cubicBezTo>
                      <a:cubicBezTo>
                        <a:pt x="12" y="9597"/>
                        <a:pt x="12" y="9657"/>
                        <a:pt x="12" y="9728"/>
                      </a:cubicBezTo>
                      <a:cubicBezTo>
                        <a:pt x="12" y="9788"/>
                        <a:pt x="12" y="9859"/>
                        <a:pt x="12" y="9919"/>
                      </a:cubicBezTo>
                      <a:cubicBezTo>
                        <a:pt x="12" y="9978"/>
                        <a:pt x="12" y="10050"/>
                        <a:pt x="12" y="10109"/>
                      </a:cubicBezTo>
                      <a:cubicBezTo>
                        <a:pt x="12" y="10180"/>
                        <a:pt x="12" y="10240"/>
                        <a:pt x="12" y="10311"/>
                      </a:cubicBezTo>
                      <a:cubicBezTo>
                        <a:pt x="12" y="10371"/>
                        <a:pt x="12" y="10442"/>
                        <a:pt x="12" y="10502"/>
                      </a:cubicBezTo>
                      <a:cubicBezTo>
                        <a:pt x="12" y="10561"/>
                        <a:pt x="12" y="10633"/>
                        <a:pt x="12" y="10692"/>
                      </a:cubicBezTo>
                      <a:cubicBezTo>
                        <a:pt x="12" y="10764"/>
                        <a:pt x="12" y="10823"/>
                        <a:pt x="12" y="10895"/>
                      </a:cubicBezTo>
                      <a:cubicBezTo>
                        <a:pt x="12" y="10954"/>
                        <a:pt x="12" y="11026"/>
                        <a:pt x="12" y="11085"/>
                      </a:cubicBezTo>
                      <a:cubicBezTo>
                        <a:pt x="12" y="11145"/>
                        <a:pt x="12" y="11216"/>
                        <a:pt x="12" y="11276"/>
                      </a:cubicBezTo>
                      <a:cubicBezTo>
                        <a:pt x="12" y="11347"/>
                        <a:pt x="12" y="11407"/>
                        <a:pt x="12" y="11478"/>
                      </a:cubicBezTo>
                      <a:cubicBezTo>
                        <a:pt x="12" y="11538"/>
                        <a:pt x="12" y="11609"/>
                        <a:pt x="12" y="11669"/>
                      </a:cubicBezTo>
                      <a:cubicBezTo>
                        <a:pt x="12" y="11728"/>
                        <a:pt x="12" y="11800"/>
                        <a:pt x="12" y="11859"/>
                      </a:cubicBezTo>
                      <a:cubicBezTo>
                        <a:pt x="12" y="11931"/>
                        <a:pt x="12" y="11990"/>
                        <a:pt x="12" y="12062"/>
                      </a:cubicBezTo>
                      <a:cubicBezTo>
                        <a:pt x="12" y="12121"/>
                        <a:pt x="12" y="12193"/>
                        <a:pt x="12" y="12252"/>
                      </a:cubicBezTo>
                      <a:cubicBezTo>
                        <a:pt x="12" y="12312"/>
                        <a:pt x="12" y="12383"/>
                        <a:pt x="12" y="12443"/>
                      </a:cubicBezTo>
                      <a:cubicBezTo>
                        <a:pt x="12" y="12514"/>
                        <a:pt x="12" y="12574"/>
                        <a:pt x="12" y="12645"/>
                      </a:cubicBezTo>
                      <a:cubicBezTo>
                        <a:pt x="12" y="12705"/>
                        <a:pt x="12" y="12776"/>
                        <a:pt x="12" y="12836"/>
                      </a:cubicBezTo>
                      <a:cubicBezTo>
                        <a:pt x="12" y="12895"/>
                        <a:pt x="12" y="12967"/>
                        <a:pt x="12" y="13026"/>
                      </a:cubicBezTo>
                      <a:cubicBezTo>
                        <a:pt x="12" y="13098"/>
                        <a:pt x="12" y="13157"/>
                        <a:pt x="12" y="13228"/>
                      </a:cubicBezTo>
                      <a:cubicBezTo>
                        <a:pt x="12" y="13288"/>
                        <a:pt x="12" y="13359"/>
                        <a:pt x="12" y="13419"/>
                      </a:cubicBezTo>
                      <a:cubicBezTo>
                        <a:pt x="12" y="13479"/>
                        <a:pt x="12" y="13550"/>
                        <a:pt x="12" y="13609"/>
                      </a:cubicBezTo>
                      <a:cubicBezTo>
                        <a:pt x="12" y="13681"/>
                        <a:pt x="12" y="13740"/>
                        <a:pt x="12" y="13812"/>
                      </a:cubicBezTo>
                      <a:cubicBezTo>
                        <a:pt x="12" y="13871"/>
                        <a:pt x="12" y="13943"/>
                        <a:pt x="12" y="14002"/>
                      </a:cubicBezTo>
                      <a:cubicBezTo>
                        <a:pt x="12" y="14062"/>
                        <a:pt x="12" y="14133"/>
                        <a:pt x="12" y="14193"/>
                      </a:cubicBezTo>
                      <a:cubicBezTo>
                        <a:pt x="12" y="14264"/>
                        <a:pt x="12" y="14324"/>
                        <a:pt x="12" y="14395"/>
                      </a:cubicBezTo>
                      <a:cubicBezTo>
                        <a:pt x="12" y="14455"/>
                        <a:pt x="12" y="14526"/>
                        <a:pt x="12" y="14586"/>
                      </a:cubicBezTo>
                      <a:cubicBezTo>
                        <a:pt x="12" y="14645"/>
                        <a:pt x="12" y="14717"/>
                        <a:pt x="12" y="14776"/>
                      </a:cubicBezTo>
                      <a:cubicBezTo>
                        <a:pt x="12" y="14848"/>
                        <a:pt x="12" y="14907"/>
                        <a:pt x="12" y="14979"/>
                      </a:cubicBezTo>
                      <a:cubicBezTo>
                        <a:pt x="12" y="15038"/>
                        <a:pt x="12" y="15110"/>
                        <a:pt x="12" y="15169"/>
                      </a:cubicBezTo>
                      <a:cubicBezTo>
                        <a:pt x="12" y="15229"/>
                        <a:pt x="12" y="15300"/>
                        <a:pt x="12" y="15360"/>
                      </a:cubicBezTo>
                      <a:cubicBezTo>
                        <a:pt x="12" y="15431"/>
                        <a:pt x="12" y="15491"/>
                        <a:pt x="12" y="15562"/>
                      </a:cubicBezTo>
                      <a:cubicBezTo>
                        <a:pt x="12" y="15622"/>
                        <a:pt x="12" y="15693"/>
                        <a:pt x="12" y="15753"/>
                      </a:cubicBezTo>
                      <a:cubicBezTo>
                        <a:pt x="12" y="15812"/>
                        <a:pt x="12" y="15884"/>
                        <a:pt x="12" y="15943"/>
                      </a:cubicBezTo>
                      <a:cubicBezTo>
                        <a:pt x="12" y="16015"/>
                        <a:pt x="12" y="16074"/>
                        <a:pt x="12" y="16146"/>
                      </a:cubicBezTo>
                      <a:cubicBezTo>
                        <a:pt x="12" y="16205"/>
                        <a:pt x="12" y="16276"/>
                        <a:pt x="12" y="16336"/>
                      </a:cubicBezTo>
                      <a:cubicBezTo>
                        <a:pt x="12" y="16396"/>
                        <a:pt x="12" y="16467"/>
                        <a:pt x="12" y="16527"/>
                      </a:cubicBezTo>
                      <a:cubicBezTo>
                        <a:pt x="12" y="16598"/>
                        <a:pt x="12" y="16657"/>
                        <a:pt x="12" y="16729"/>
                      </a:cubicBezTo>
                      <a:cubicBezTo>
                        <a:pt x="12" y="16788"/>
                        <a:pt x="12" y="16860"/>
                        <a:pt x="12" y="16919"/>
                      </a:cubicBezTo>
                      <a:cubicBezTo>
                        <a:pt x="12" y="16979"/>
                        <a:pt x="12" y="17050"/>
                        <a:pt x="12" y="17110"/>
                      </a:cubicBezTo>
                      <a:cubicBezTo>
                        <a:pt x="12" y="17181"/>
                        <a:pt x="12" y="17241"/>
                        <a:pt x="12" y="17312"/>
                      </a:cubicBezTo>
                      <a:cubicBezTo>
                        <a:pt x="12" y="17372"/>
                        <a:pt x="12" y="17443"/>
                        <a:pt x="12" y="17503"/>
                      </a:cubicBezTo>
                      <a:cubicBezTo>
                        <a:pt x="12" y="17562"/>
                        <a:pt x="12" y="17634"/>
                        <a:pt x="12" y="17693"/>
                      </a:cubicBezTo>
                      <a:cubicBezTo>
                        <a:pt x="12" y="17765"/>
                        <a:pt x="12" y="17824"/>
                        <a:pt x="12" y="17896"/>
                      </a:cubicBezTo>
                      <a:cubicBezTo>
                        <a:pt x="12" y="17955"/>
                        <a:pt x="12" y="18015"/>
                        <a:pt x="12" y="18086"/>
                      </a:cubicBezTo>
                      <a:cubicBezTo>
                        <a:pt x="12" y="18146"/>
                        <a:pt x="12" y="18217"/>
                        <a:pt x="12" y="18277"/>
                      </a:cubicBezTo>
                      <a:cubicBezTo>
                        <a:pt x="12" y="18348"/>
                        <a:pt x="12" y="18408"/>
                        <a:pt x="12" y="18479"/>
                      </a:cubicBezTo>
                      <a:cubicBezTo>
                        <a:pt x="12" y="18539"/>
                        <a:pt x="12" y="18598"/>
                        <a:pt x="12" y="18670"/>
                      </a:cubicBezTo>
                      <a:cubicBezTo>
                        <a:pt x="12" y="18729"/>
                        <a:pt x="12" y="18801"/>
                        <a:pt x="12" y="18860"/>
                      </a:cubicBezTo>
                      <a:cubicBezTo>
                        <a:pt x="12" y="18932"/>
                        <a:pt x="12" y="18991"/>
                        <a:pt x="12" y="19063"/>
                      </a:cubicBezTo>
                      <a:cubicBezTo>
                        <a:pt x="12" y="19122"/>
                        <a:pt x="12" y="19182"/>
                        <a:pt x="12" y="19253"/>
                      </a:cubicBezTo>
                      <a:cubicBezTo>
                        <a:pt x="12" y="19313"/>
                        <a:pt x="12" y="19384"/>
                        <a:pt x="12" y="19444"/>
                      </a:cubicBezTo>
                      <a:cubicBezTo>
                        <a:pt x="12" y="19515"/>
                        <a:pt x="12" y="19575"/>
                        <a:pt x="12" y="19646"/>
                      </a:cubicBezTo>
                      <a:cubicBezTo>
                        <a:pt x="12" y="19705"/>
                        <a:pt x="12" y="19765"/>
                        <a:pt x="12" y="19836"/>
                      </a:cubicBezTo>
                      <a:cubicBezTo>
                        <a:pt x="12" y="19896"/>
                        <a:pt x="12" y="19967"/>
                        <a:pt x="12" y="20027"/>
                      </a:cubicBezTo>
                      <a:cubicBezTo>
                        <a:pt x="12" y="20098"/>
                        <a:pt x="12" y="20158"/>
                        <a:pt x="12" y="20229"/>
                      </a:cubicBezTo>
                      <a:cubicBezTo>
                        <a:pt x="12" y="20289"/>
                        <a:pt x="12" y="20348"/>
                        <a:pt x="12" y="20420"/>
                      </a:cubicBezTo>
                      <a:cubicBezTo>
                        <a:pt x="12" y="20479"/>
                        <a:pt x="12" y="20551"/>
                        <a:pt x="12" y="20610"/>
                      </a:cubicBezTo>
                      <a:cubicBezTo>
                        <a:pt x="12" y="20682"/>
                        <a:pt x="12" y="20741"/>
                        <a:pt x="12" y="20813"/>
                      </a:cubicBezTo>
                      <a:cubicBezTo>
                        <a:pt x="12" y="20872"/>
                        <a:pt x="12" y="20932"/>
                        <a:pt x="12" y="21003"/>
                      </a:cubicBezTo>
                      <a:cubicBezTo>
                        <a:pt x="12" y="21063"/>
                        <a:pt x="12" y="21134"/>
                        <a:pt x="12" y="21194"/>
                      </a:cubicBezTo>
                      <a:cubicBezTo>
                        <a:pt x="12" y="21265"/>
                        <a:pt x="12" y="21325"/>
                        <a:pt x="12" y="21396"/>
                      </a:cubicBezTo>
                      <a:cubicBezTo>
                        <a:pt x="12" y="21456"/>
                        <a:pt x="12" y="21515"/>
                        <a:pt x="12" y="21587"/>
                      </a:cubicBezTo>
                      <a:cubicBezTo>
                        <a:pt x="0" y="22515"/>
                        <a:pt x="500" y="23373"/>
                        <a:pt x="1310" y="23837"/>
                      </a:cubicBezTo>
                      <a:lnTo>
                        <a:pt x="36612" y="44208"/>
                      </a:lnTo>
                      <a:cubicBezTo>
                        <a:pt x="37416" y="44679"/>
                        <a:pt x="38315" y="44914"/>
                        <a:pt x="39215" y="44914"/>
                      </a:cubicBezTo>
                      <a:cubicBezTo>
                        <a:pt x="40115" y="44914"/>
                        <a:pt x="41017" y="44679"/>
                        <a:pt x="41827" y="44208"/>
                      </a:cubicBezTo>
                      <a:lnTo>
                        <a:pt x="77129" y="23837"/>
                      </a:lnTo>
                      <a:cubicBezTo>
                        <a:pt x="77939" y="23373"/>
                        <a:pt x="78439" y="22515"/>
                        <a:pt x="78427" y="21587"/>
                      </a:cubicBezTo>
                      <a:lnTo>
                        <a:pt x="78427" y="21384"/>
                      </a:lnTo>
                      <a:lnTo>
                        <a:pt x="78427" y="21194"/>
                      </a:lnTo>
                      <a:lnTo>
                        <a:pt x="78427" y="21003"/>
                      </a:lnTo>
                      <a:lnTo>
                        <a:pt x="78427" y="20801"/>
                      </a:lnTo>
                      <a:lnTo>
                        <a:pt x="78427" y="20610"/>
                      </a:lnTo>
                      <a:lnTo>
                        <a:pt x="78427" y="20420"/>
                      </a:lnTo>
                      <a:lnTo>
                        <a:pt x="78427" y="20217"/>
                      </a:lnTo>
                      <a:lnTo>
                        <a:pt x="78427" y="20027"/>
                      </a:lnTo>
                      <a:lnTo>
                        <a:pt x="78427" y="19836"/>
                      </a:lnTo>
                      <a:lnTo>
                        <a:pt x="78427" y="19634"/>
                      </a:lnTo>
                      <a:lnTo>
                        <a:pt x="78427" y="19444"/>
                      </a:lnTo>
                      <a:lnTo>
                        <a:pt x="78427" y="19253"/>
                      </a:lnTo>
                      <a:lnTo>
                        <a:pt x="78427" y="19051"/>
                      </a:lnTo>
                      <a:lnTo>
                        <a:pt x="78427" y="18860"/>
                      </a:lnTo>
                      <a:lnTo>
                        <a:pt x="78427" y="18670"/>
                      </a:lnTo>
                      <a:lnTo>
                        <a:pt x="78427" y="18467"/>
                      </a:lnTo>
                      <a:lnTo>
                        <a:pt x="78427" y="18277"/>
                      </a:lnTo>
                      <a:lnTo>
                        <a:pt x="78427" y="18086"/>
                      </a:lnTo>
                      <a:lnTo>
                        <a:pt x="78427" y="17884"/>
                      </a:lnTo>
                      <a:lnTo>
                        <a:pt x="78427" y="17693"/>
                      </a:lnTo>
                      <a:lnTo>
                        <a:pt x="78427" y="17503"/>
                      </a:lnTo>
                      <a:lnTo>
                        <a:pt x="78427" y="17300"/>
                      </a:lnTo>
                      <a:lnTo>
                        <a:pt x="78427" y="17110"/>
                      </a:lnTo>
                      <a:lnTo>
                        <a:pt x="78427" y="16919"/>
                      </a:lnTo>
                      <a:lnTo>
                        <a:pt x="78427" y="16717"/>
                      </a:lnTo>
                      <a:lnTo>
                        <a:pt x="78427" y="16527"/>
                      </a:lnTo>
                      <a:lnTo>
                        <a:pt x="78427" y="16336"/>
                      </a:lnTo>
                      <a:lnTo>
                        <a:pt x="78427" y="16146"/>
                      </a:lnTo>
                      <a:lnTo>
                        <a:pt x="78427" y="15943"/>
                      </a:lnTo>
                      <a:lnTo>
                        <a:pt x="78427" y="15753"/>
                      </a:lnTo>
                      <a:lnTo>
                        <a:pt x="78427" y="15562"/>
                      </a:lnTo>
                      <a:lnTo>
                        <a:pt x="78427" y="15360"/>
                      </a:lnTo>
                      <a:lnTo>
                        <a:pt x="78427" y="15169"/>
                      </a:lnTo>
                      <a:lnTo>
                        <a:pt x="78427" y="14979"/>
                      </a:lnTo>
                      <a:lnTo>
                        <a:pt x="78427" y="14776"/>
                      </a:lnTo>
                      <a:lnTo>
                        <a:pt x="78427" y="14586"/>
                      </a:lnTo>
                      <a:lnTo>
                        <a:pt x="78427" y="14395"/>
                      </a:lnTo>
                      <a:lnTo>
                        <a:pt x="78427" y="14193"/>
                      </a:lnTo>
                      <a:lnTo>
                        <a:pt x="78427" y="14002"/>
                      </a:lnTo>
                      <a:lnTo>
                        <a:pt x="78427" y="13812"/>
                      </a:lnTo>
                      <a:lnTo>
                        <a:pt x="78427" y="13609"/>
                      </a:lnTo>
                      <a:lnTo>
                        <a:pt x="78427" y="13419"/>
                      </a:lnTo>
                      <a:lnTo>
                        <a:pt x="78427" y="13228"/>
                      </a:lnTo>
                      <a:lnTo>
                        <a:pt x="78427" y="13026"/>
                      </a:lnTo>
                      <a:lnTo>
                        <a:pt x="78427" y="12836"/>
                      </a:lnTo>
                      <a:lnTo>
                        <a:pt x="78427" y="12645"/>
                      </a:lnTo>
                      <a:lnTo>
                        <a:pt x="78427" y="12443"/>
                      </a:lnTo>
                      <a:lnTo>
                        <a:pt x="78427" y="12252"/>
                      </a:lnTo>
                      <a:lnTo>
                        <a:pt x="78427" y="12062"/>
                      </a:lnTo>
                      <a:lnTo>
                        <a:pt x="78427" y="11859"/>
                      </a:lnTo>
                      <a:lnTo>
                        <a:pt x="78427" y="11669"/>
                      </a:lnTo>
                      <a:lnTo>
                        <a:pt x="78427" y="11478"/>
                      </a:lnTo>
                      <a:lnTo>
                        <a:pt x="78427" y="11276"/>
                      </a:lnTo>
                      <a:lnTo>
                        <a:pt x="78427" y="11085"/>
                      </a:lnTo>
                      <a:lnTo>
                        <a:pt x="78427" y="10895"/>
                      </a:lnTo>
                      <a:lnTo>
                        <a:pt x="78427" y="10692"/>
                      </a:lnTo>
                      <a:lnTo>
                        <a:pt x="78427" y="10502"/>
                      </a:lnTo>
                      <a:lnTo>
                        <a:pt x="78427" y="10311"/>
                      </a:lnTo>
                      <a:lnTo>
                        <a:pt x="78427" y="10109"/>
                      </a:lnTo>
                      <a:lnTo>
                        <a:pt x="78427" y="9919"/>
                      </a:lnTo>
                      <a:lnTo>
                        <a:pt x="78427" y="9728"/>
                      </a:lnTo>
                      <a:lnTo>
                        <a:pt x="78427" y="9526"/>
                      </a:lnTo>
                      <a:lnTo>
                        <a:pt x="78427" y="9335"/>
                      </a:lnTo>
                      <a:lnTo>
                        <a:pt x="78427" y="9145"/>
                      </a:lnTo>
                      <a:lnTo>
                        <a:pt x="78427" y="8942"/>
                      </a:lnTo>
                      <a:lnTo>
                        <a:pt x="78427" y="8752"/>
                      </a:lnTo>
                      <a:lnTo>
                        <a:pt x="78427" y="8561"/>
                      </a:lnTo>
                      <a:lnTo>
                        <a:pt x="78427" y="8359"/>
                      </a:lnTo>
                      <a:lnTo>
                        <a:pt x="78427" y="8168"/>
                      </a:lnTo>
                      <a:lnTo>
                        <a:pt x="78427" y="7978"/>
                      </a:lnTo>
                      <a:lnTo>
                        <a:pt x="78427" y="7775"/>
                      </a:lnTo>
                      <a:lnTo>
                        <a:pt x="78427" y="7585"/>
                      </a:lnTo>
                      <a:lnTo>
                        <a:pt x="78427" y="7394"/>
                      </a:lnTo>
                      <a:lnTo>
                        <a:pt x="78427" y="7192"/>
                      </a:lnTo>
                      <a:lnTo>
                        <a:pt x="78427" y="7002"/>
                      </a:lnTo>
                      <a:lnTo>
                        <a:pt x="78427" y="6811"/>
                      </a:lnTo>
                      <a:lnTo>
                        <a:pt x="78427" y="6609"/>
                      </a:lnTo>
                      <a:lnTo>
                        <a:pt x="78427" y="6418"/>
                      </a:lnTo>
                      <a:lnTo>
                        <a:pt x="78427" y="6228"/>
                      </a:lnTo>
                      <a:lnTo>
                        <a:pt x="78427" y="6025"/>
                      </a:lnTo>
                      <a:lnTo>
                        <a:pt x="78427" y="5835"/>
                      </a:lnTo>
                      <a:lnTo>
                        <a:pt x="78427" y="5644"/>
                      </a:lnTo>
                      <a:lnTo>
                        <a:pt x="78427" y="5442"/>
                      </a:lnTo>
                      <a:lnTo>
                        <a:pt x="78427" y="5251"/>
                      </a:lnTo>
                      <a:lnTo>
                        <a:pt x="78427" y="5061"/>
                      </a:lnTo>
                      <a:lnTo>
                        <a:pt x="78427" y="4858"/>
                      </a:lnTo>
                      <a:lnTo>
                        <a:pt x="78427" y="4668"/>
                      </a:lnTo>
                      <a:lnTo>
                        <a:pt x="78427" y="4477"/>
                      </a:lnTo>
                      <a:lnTo>
                        <a:pt x="78427" y="4275"/>
                      </a:lnTo>
                      <a:lnTo>
                        <a:pt x="78427" y="4085"/>
                      </a:lnTo>
                      <a:lnTo>
                        <a:pt x="78427" y="3894"/>
                      </a:lnTo>
                      <a:lnTo>
                        <a:pt x="78427" y="3692"/>
                      </a:lnTo>
                      <a:lnTo>
                        <a:pt x="78427" y="3501"/>
                      </a:lnTo>
                      <a:lnTo>
                        <a:pt x="78427" y="3311"/>
                      </a:lnTo>
                      <a:lnTo>
                        <a:pt x="78427" y="3108"/>
                      </a:lnTo>
                      <a:lnTo>
                        <a:pt x="78427" y="2918"/>
                      </a:lnTo>
                      <a:lnTo>
                        <a:pt x="78427" y="2727"/>
                      </a:lnTo>
                      <a:lnTo>
                        <a:pt x="78427" y="2525"/>
                      </a:lnTo>
                      <a:lnTo>
                        <a:pt x="78427" y="2334"/>
                      </a:lnTo>
                      <a:lnTo>
                        <a:pt x="78427" y="2144"/>
                      </a:lnTo>
                      <a:lnTo>
                        <a:pt x="78427" y="1941"/>
                      </a:lnTo>
                      <a:lnTo>
                        <a:pt x="78427" y="1751"/>
                      </a:lnTo>
                      <a:lnTo>
                        <a:pt x="78427" y="1560"/>
                      </a:lnTo>
                      <a:lnTo>
                        <a:pt x="78427" y="1358"/>
                      </a:lnTo>
                      <a:lnTo>
                        <a:pt x="78427" y="1167"/>
                      </a:lnTo>
                      <a:lnTo>
                        <a:pt x="78427" y="977"/>
                      </a:lnTo>
                      <a:lnTo>
                        <a:pt x="78427" y="775"/>
                      </a:lnTo>
                      <a:lnTo>
                        <a:pt x="78427" y="584"/>
                      </a:lnTo>
                      <a:lnTo>
                        <a:pt x="78427" y="394"/>
                      </a:lnTo>
                      <a:lnTo>
                        <a:pt x="78427" y="191"/>
                      </a:lnTo>
                      <a:lnTo>
                        <a:pt x="78427" y="1"/>
                      </a:lnTo>
                      <a:lnTo>
                        <a:pt x="78212" y="1"/>
                      </a:lnTo>
                      <a:cubicBezTo>
                        <a:pt x="78224" y="858"/>
                        <a:pt x="77760" y="1644"/>
                        <a:pt x="77022" y="2072"/>
                      </a:cubicBezTo>
                      <a:lnTo>
                        <a:pt x="41720" y="22444"/>
                      </a:lnTo>
                      <a:cubicBezTo>
                        <a:pt x="40946" y="22890"/>
                        <a:pt x="40083" y="23114"/>
                        <a:pt x="39218" y="23114"/>
                      </a:cubicBezTo>
                      <a:cubicBezTo>
                        <a:pt x="38353" y="23114"/>
                        <a:pt x="37487" y="22890"/>
                        <a:pt x="36707" y="22444"/>
                      </a:cubicBezTo>
                      <a:lnTo>
                        <a:pt x="1417" y="2072"/>
                      </a:lnTo>
                      <a:cubicBezTo>
                        <a:pt x="667" y="1644"/>
                        <a:pt x="215" y="858"/>
                        <a:pt x="226" y="1"/>
                      </a:cubicBezTo>
                      <a:close/>
                    </a:path>
                  </a:pathLst>
                </a:custGeom>
                <a:gradFill>
                  <a:gsLst>
                    <a:gs pos="0">
                      <a:srgbClr val="A0FDF1">
                        <a:alpha val="41568"/>
                        <a:alpha val="41520"/>
                      </a:srgbClr>
                    </a:gs>
                    <a:gs pos="100000">
                      <a:srgbClr val="FFFFFF">
                        <a:alpha val="37254"/>
                        <a:alpha val="4152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26"/>
                <p:cNvSpPr/>
                <p:nvPr/>
              </p:nvSpPr>
              <p:spPr>
                <a:xfrm>
                  <a:off x="5553063" y="1487604"/>
                  <a:ext cx="1981525" cy="1164300"/>
                </a:xfrm>
                <a:custGeom>
                  <a:rect b="b" l="l" r="r" t="t"/>
                  <a:pathLst>
                    <a:path extrusionOk="0" h="46572" w="79261">
                      <a:moveTo>
                        <a:pt x="39635" y="1"/>
                      </a:moveTo>
                      <a:cubicBezTo>
                        <a:pt x="38749" y="1"/>
                        <a:pt x="37862" y="230"/>
                        <a:pt x="37065" y="688"/>
                      </a:cubicBezTo>
                      <a:lnTo>
                        <a:pt x="1679" y="21119"/>
                      </a:lnTo>
                      <a:cubicBezTo>
                        <a:pt x="1" y="22084"/>
                        <a:pt x="1" y="24489"/>
                        <a:pt x="1679" y="25453"/>
                      </a:cubicBezTo>
                      <a:lnTo>
                        <a:pt x="37065" y="45884"/>
                      </a:lnTo>
                      <a:cubicBezTo>
                        <a:pt x="37862" y="46343"/>
                        <a:pt x="38749" y="46572"/>
                        <a:pt x="39635" y="46572"/>
                      </a:cubicBezTo>
                      <a:cubicBezTo>
                        <a:pt x="40520" y="46572"/>
                        <a:pt x="41405" y="46343"/>
                        <a:pt x="42196" y="45884"/>
                      </a:cubicBezTo>
                      <a:lnTo>
                        <a:pt x="77594" y="25453"/>
                      </a:lnTo>
                      <a:cubicBezTo>
                        <a:pt x="79260" y="24489"/>
                        <a:pt x="79260" y="22084"/>
                        <a:pt x="77594" y="21119"/>
                      </a:cubicBezTo>
                      <a:lnTo>
                        <a:pt x="42196" y="688"/>
                      </a:lnTo>
                      <a:cubicBezTo>
                        <a:pt x="41405" y="230"/>
                        <a:pt x="40520" y="1"/>
                        <a:pt x="39635" y="1"/>
                      </a:cubicBezTo>
                      <a:close/>
                    </a:path>
                  </a:pathLst>
                </a:custGeom>
                <a:solidFill>
                  <a:srgbClr val="A0FDF1">
                    <a:alpha val="415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50" name="Google Shape;950;p26"/>
            <p:cNvGrpSpPr/>
            <p:nvPr/>
          </p:nvGrpSpPr>
          <p:grpSpPr>
            <a:xfrm>
              <a:off x="4261254" y="3082226"/>
              <a:ext cx="598632" cy="805372"/>
              <a:chOff x="3478424" y="1308364"/>
              <a:chExt cx="2187185" cy="2942536"/>
            </a:xfrm>
          </p:grpSpPr>
          <p:sp>
            <p:nvSpPr>
              <p:cNvPr id="951" name="Google Shape;951;p26"/>
              <p:cNvSpPr/>
              <p:nvPr/>
            </p:nvSpPr>
            <p:spPr>
              <a:xfrm>
                <a:off x="3485139" y="2969821"/>
                <a:ext cx="2180470" cy="1281079"/>
              </a:xfrm>
              <a:custGeom>
                <a:rect b="b" l="l" r="r" t="t"/>
                <a:pathLst>
                  <a:path extrusionOk="0" h="46572" w="79261">
                    <a:moveTo>
                      <a:pt x="39635" y="1"/>
                    </a:moveTo>
                    <a:cubicBezTo>
                      <a:pt x="38749" y="1"/>
                      <a:pt x="37862" y="230"/>
                      <a:pt x="37065" y="688"/>
                    </a:cubicBezTo>
                    <a:lnTo>
                      <a:pt x="1679" y="21119"/>
                    </a:lnTo>
                    <a:cubicBezTo>
                      <a:pt x="1" y="22084"/>
                      <a:pt x="1" y="24489"/>
                      <a:pt x="1679" y="25453"/>
                    </a:cubicBezTo>
                    <a:lnTo>
                      <a:pt x="37065" y="45884"/>
                    </a:lnTo>
                    <a:cubicBezTo>
                      <a:pt x="37862" y="46343"/>
                      <a:pt x="38749" y="46572"/>
                      <a:pt x="39635" y="46572"/>
                    </a:cubicBezTo>
                    <a:cubicBezTo>
                      <a:pt x="40520" y="46572"/>
                      <a:pt x="41405" y="46343"/>
                      <a:pt x="42196" y="45884"/>
                    </a:cubicBezTo>
                    <a:lnTo>
                      <a:pt x="77594" y="25453"/>
                    </a:lnTo>
                    <a:cubicBezTo>
                      <a:pt x="79260" y="24489"/>
                      <a:pt x="79260" y="22084"/>
                      <a:pt x="77594" y="21119"/>
                    </a:cubicBezTo>
                    <a:lnTo>
                      <a:pt x="42196" y="688"/>
                    </a:lnTo>
                    <a:cubicBezTo>
                      <a:pt x="41405" y="230"/>
                      <a:pt x="40520" y="1"/>
                      <a:pt x="3963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26"/>
              <p:cNvSpPr/>
              <p:nvPr/>
            </p:nvSpPr>
            <p:spPr>
              <a:xfrm>
                <a:off x="3793045" y="1947520"/>
                <a:ext cx="1550129" cy="2096604"/>
              </a:xfrm>
              <a:custGeom>
                <a:rect b="b" l="l" r="r" t="t"/>
                <a:pathLst>
                  <a:path extrusionOk="0" h="71307" w="52721">
                    <a:moveTo>
                      <a:pt x="52709" y="0"/>
                    </a:moveTo>
                    <a:lnTo>
                      <a:pt x="0" y="0"/>
                    </a:lnTo>
                    <a:lnTo>
                      <a:pt x="0" y="55495"/>
                    </a:lnTo>
                    <a:cubicBezTo>
                      <a:pt x="0" y="56090"/>
                      <a:pt x="321" y="56650"/>
                      <a:pt x="845" y="56948"/>
                    </a:cubicBezTo>
                    <a:lnTo>
                      <a:pt x="24646" y="70699"/>
                    </a:lnTo>
                    <a:cubicBezTo>
                      <a:pt x="25706" y="71306"/>
                      <a:pt x="27027" y="71306"/>
                      <a:pt x="28087" y="70699"/>
                    </a:cubicBezTo>
                    <a:lnTo>
                      <a:pt x="51876" y="56948"/>
                    </a:lnTo>
                    <a:cubicBezTo>
                      <a:pt x="52399" y="56650"/>
                      <a:pt x="52721" y="56090"/>
                      <a:pt x="52721" y="55495"/>
                    </a:cubicBezTo>
                    <a:lnTo>
                      <a:pt x="52721" y="55495"/>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26"/>
              <p:cNvSpPr/>
              <p:nvPr/>
            </p:nvSpPr>
            <p:spPr>
              <a:xfrm>
                <a:off x="3784988" y="1482593"/>
                <a:ext cx="1566242" cy="929825"/>
              </a:xfrm>
              <a:custGeom>
                <a:rect b="b" l="l" r="r" t="t"/>
                <a:pathLst>
                  <a:path extrusionOk="0" h="31624" w="53269">
                    <a:moveTo>
                      <a:pt x="24920" y="31004"/>
                    </a:moveTo>
                    <a:lnTo>
                      <a:pt x="1119" y="17265"/>
                    </a:lnTo>
                    <a:cubicBezTo>
                      <a:pt x="0" y="16622"/>
                      <a:pt x="0" y="15002"/>
                      <a:pt x="1119" y="14359"/>
                    </a:cubicBezTo>
                    <a:lnTo>
                      <a:pt x="24920" y="620"/>
                    </a:lnTo>
                    <a:cubicBezTo>
                      <a:pt x="25980" y="1"/>
                      <a:pt x="27301" y="1"/>
                      <a:pt x="28361" y="620"/>
                    </a:cubicBezTo>
                    <a:lnTo>
                      <a:pt x="52150" y="14359"/>
                    </a:lnTo>
                    <a:cubicBezTo>
                      <a:pt x="53269" y="15002"/>
                      <a:pt x="53269" y="16622"/>
                      <a:pt x="52150" y="17265"/>
                    </a:cubicBezTo>
                    <a:lnTo>
                      <a:pt x="28361" y="31004"/>
                    </a:lnTo>
                    <a:cubicBezTo>
                      <a:pt x="27289" y="31624"/>
                      <a:pt x="25980" y="31624"/>
                      <a:pt x="24920" y="31004"/>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26"/>
              <p:cNvSpPr/>
              <p:nvPr/>
            </p:nvSpPr>
            <p:spPr>
              <a:xfrm>
                <a:off x="3818244" y="2089627"/>
                <a:ext cx="711364" cy="456533"/>
              </a:xfrm>
              <a:custGeom>
                <a:rect b="b" l="l" r="r" t="t"/>
                <a:pathLst>
                  <a:path extrusionOk="0" h="15527" w="24194">
                    <a:moveTo>
                      <a:pt x="24194" y="15527"/>
                    </a:moveTo>
                    <a:lnTo>
                      <a:pt x="0" y="1561"/>
                    </a:lnTo>
                    <a:lnTo>
                      <a:pt x="0" y="1"/>
                    </a:lnTo>
                    <a:lnTo>
                      <a:pt x="24194" y="13955"/>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26"/>
              <p:cNvSpPr/>
              <p:nvPr/>
            </p:nvSpPr>
            <p:spPr>
              <a:xfrm>
                <a:off x="3818244" y="2153697"/>
                <a:ext cx="711364" cy="456885"/>
              </a:xfrm>
              <a:custGeom>
                <a:rect b="b" l="l" r="r" t="t"/>
                <a:pathLst>
                  <a:path extrusionOk="0" h="15539" w="24194">
                    <a:moveTo>
                      <a:pt x="24194" y="15538"/>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26"/>
              <p:cNvSpPr/>
              <p:nvPr/>
            </p:nvSpPr>
            <p:spPr>
              <a:xfrm>
                <a:off x="3818244" y="2218120"/>
                <a:ext cx="711364" cy="456533"/>
              </a:xfrm>
              <a:custGeom>
                <a:rect b="b" l="l" r="r" t="t"/>
                <a:pathLst>
                  <a:path extrusionOk="0" h="15527" w="24194">
                    <a:moveTo>
                      <a:pt x="24194" y="15526"/>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26"/>
              <p:cNvSpPr/>
              <p:nvPr/>
            </p:nvSpPr>
            <p:spPr>
              <a:xfrm>
                <a:off x="3818244" y="2282543"/>
                <a:ext cx="711364" cy="456533"/>
              </a:xfrm>
              <a:custGeom>
                <a:rect b="b" l="l" r="r" t="t"/>
                <a:pathLst>
                  <a:path extrusionOk="0" h="15527" w="24194">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26"/>
              <p:cNvSpPr/>
              <p:nvPr/>
            </p:nvSpPr>
            <p:spPr>
              <a:xfrm>
                <a:off x="3818244" y="2346966"/>
                <a:ext cx="711364" cy="456503"/>
              </a:xfrm>
              <a:custGeom>
                <a:rect b="b" l="l" r="r" t="t"/>
                <a:pathLst>
                  <a:path extrusionOk="0" h="15526" w="24194">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26"/>
              <p:cNvSpPr/>
              <p:nvPr/>
            </p:nvSpPr>
            <p:spPr>
              <a:xfrm>
                <a:off x="3818244" y="2461786"/>
                <a:ext cx="711364" cy="456533"/>
              </a:xfrm>
              <a:custGeom>
                <a:rect b="b" l="l" r="r" t="t"/>
                <a:pathLst>
                  <a:path extrusionOk="0" h="15527" w="24194">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26"/>
              <p:cNvSpPr/>
              <p:nvPr/>
            </p:nvSpPr>
            <p:spPr>
              <a:xfrm>
                <a:off x="3818244" y="2526209"/>
                <a:ext cx="711364" cy="456503"/>
              </a:xfrm>
              <a:custGeom>
                <a:rect b="b" l="l" r="r" t="t"/>
                <a:pathLst>
                  <a:path extrusionOk="0" h="15526" w="24194">
                    <a:moveTo>
                      <a:pt x="24194" y="15526"/>
                    </a:moveTo>
                    <a:lnTo>
                      <a:pt x="0" y="1560"/>
                    </a:lnTo>
                    <a:lnTo>
                      <a:pt x="0" y="0"/>
                    </a:lnTo>
                    <a:lnTo>
                      <a:pt x="24194" y="13954"/>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26"/>
              <p:cNvSpPr/>
              <p:nvPr/>
            </p:nvSpPr>
            <p:spPr>
              <a:xfrm>
                <a:off x="3818244" y="2590250"/>
                <a:ext cx="711364" cy="456885"/>
              </a:xfrm>
              <a:custGeom>
                <a:rect b="b" l="l" r="r" t="t"/>
                <a:pathLst>
                  <a:path extrusionOk="0" h="15539" w="24194">
                    <a:moveTo>
                      <a:pt x="24194" y="15538"/>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26"/>
              <p:cNvSpPr/>
              <p:nvPr/>
            </p:nvSpPr>
            <p:spPr>
              <a:xfrm>
                <a:off x="3818244" y="2654673"/>
                <a:ext cx="711364" cy="456533"/>
              </a:xfrm>
              <a:custGeom>
                <a:rect b="b" l="l" r="r" t="t"/>
                <a:pathLst>
                  <a:path extrusionOk="0" h="15527" w="24194">
                    <a:moveTo>
                      <a:pt x="24194" y="15526"/>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26"/>
              <p:cNvSpPr/>
              <p:nvPr/>
            </p:nvSpPr>
            <p:spPr>
              <a:xfrm>
                <a:off x="3818244" y="2719096"/>
                <a:ext cx="711364" cy="456533"/>
              </a:xfrm>
              <a:custGeom>
                <a:rect b="b" l="l" r="r" t="t"/>
                <a:pathLst>
                  <a:path extrusionOk="0" h="15527" w="24194">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26"/>
              <p:cNvSpPr/>
              <p:nvPr/>
            </p:nvSpPr>
            <p:spPr>
              <a:xfrm>
                <a:off x="3818244" y="2833916"/>
                <a:ext cx="711364" cy="456533"/>
              </a:xfrm>
              <a:custGeom>
                <a:rect b="b" l="l" r="r" t="t"/>
                <a:pathLst>
                  <a:path extrusionOk="0" h="15527" w="24194">
                    <a:moveTo>
                      <a:pt x="24194" y="15526"/>
                    </a:moveTo>
                    <a:lnTo>
                      <a:pt x="0" y="1560"/>
                    </a:lnTo>
                    <a:lnTo>
                      <a:pt x="0" y="1"/>
                    </a:lnTo>
                    <a:lnTo>
                      <a:pt x="24194"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26"/>
              <p:cNvSpPr/>
              <p:nvPr/>
            </p:nvSpPr>
            <p:spPr>
              <a:xfrm>
                <a:off x="3818244" y="2898339"/>
                <a:ext cx="711364" cy="456533"/>
              </a:xfrm>
              <a:custGeom>
                <a:rect b="b" l="l" r="r" t="t"/>
                <a:pathLst>
                  <a:path extrusionOk="0" h="15527" w="24194">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26"/>
              <p:cNvSpPr/>
              <p:nvPr/>
            </p:nvSpPr>
            <p:spPr>
              <a:xfrm>
                <a:off x="3818244" y="2962762"/>
                <a:ext cx="711364" cy="456503"/>
              </a:xfrm>
              <a:custGeom>
                <a:rect b="b" l="l" r="r" t="t"/>
                <a:pathLst>
                  <a:path extrusionOk="0" h="15526" w="24194">
                    <a:moveTo>
                      <a:pt x="24194" y="15526"/>
                    </a:moveTo>
                    <a:lnTo>
                      <a:pt x="0" y="1560"/>
                    </a:lnTo>
                    <a:lnTo>
                      <a:pt x="0" y="0"/>
                    </a:lnTo>
                    <a:lnTo>
                      <a:pt x="24194" y="13954"/>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26"/>
              <p:cNvSpPr/>
              <p:nvPr/>
            </p:nvSpPr>
            <p:spPr>
              <a:xfrm>
                <a:off x="3818244" y="3026803"/>
                <a:ext cx="711364" cy="456885"/>
              </a:xfrm>
              <a:custGeom>
                <a:rect b="b" l="l" r="r" t="t"/>
                <a:pathLst>
                  <a:path extrusionOk="0" h="15539" w="24194">
                    <a:moveTo>
                      <a:pt x="24194" y="15539"/>
                    </a:moveTo>
                    <a:lnTo>
                      <a:pt x="0" y="1573"/>
                    </a:lnTo>
                    <a:lnTo>
                      <a:pt x="0" y="1"/>
                    </a:lnTo>
                    <a:lnTo>
                      <a:pt x="24194"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26"/>
              <p:cNvSpPr/>
              <p:nvPr/>
            </p:nvSpPr>
            <p:spPr>
              <a:xfrm>
                <a:off x="3818244" y="3091226"/>
                <a:ext cx="711364" cy="456533"/>
              </a:xfrm>
              <a:custGeom>
                <a:rect b="b" l="l" r="r" t="t"/>
                <a:pathLst>
                  <a:path extrusionOk="0" h="15527" w="24194">
                    <a:moveTo>
                      <a:pt x="24194" y="15526"/>
                    </a:moveTo>
                    <a:lnTo>
                      <a:pt x="0" y="1572"/>
                    </a:lnTo>
                    <a:lnTo>
                      <a:pt x="0" y="1"/>
                    </a:lnTo>
                    <a:lnTo>
                      <a:pt x="24194"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26"/>
              <p:cNvSpPr/>
              <p:nvPr/>
            </p:nvSpPr>
            <p:spPr>
              <a:xfrm>
                <a:off x="3818244" y="3206046"/>
                <a:ext cx="711364" cy="456533"/>
              </a:xfrm>
              <a:custGeom>
                <a:rect b="b" l="l" r="r" t="t"/>
                <a:pathLst>
                  <a:path extrusionOk="0" h="15527" w="24194">
                    <a:moveTo>
                      <a:pt x="24194" y="15527"/>
                    </a:moveTo>
                    <a:lnTo>
                      <a:pt x="0" y="1573"/>
                    </a:lnTo>
                    <a:lnTo>
                      <a:pt x="0" y="1"/>
                    </a:lnTo>
                    <a:lnTo>
                      <a:pt x="24194"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26"/>
              <p:cNvSpPr/>
              <p:nvPr/>
            </p:nvSpPr>
            <p:spPr>
              <a:xfrm>
                <a:off x="3818244" y="3270469"/>
                <a:ext cx="711364" cy="456533"/>
              </a:xfrm>
              <a:custGeom>
                <a:rect b="b" l="l" r="r" t="t"/>
                <a:pathLst>
                  <a:path extrusionOk="0" h="15527" w="24194">
                    <a:moveTo>
                      <a:pt x="24194" y="15526"/>
                    </a:moveTo>
                    <a:lnTo>
                      <a:pt x="0" y="1560"/>
                    </a:lnTo>
                    <a:lnTo>
                      <a:pt x="0" y="1"/>
                    </a:lnTo>
                    <a:lnTo>
                      <a:pt x="24194"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26"/>
              <p:cNvSpPr/>
              <p:nvPr/>
            </p:nvSpPr>
            <p:spPr>
              <a:xfrm>
                <a:off x="3818244" y="3334892"/>
                <a:ext cx="711364" cy="456533"/>
              </a:xfrm>
              <a:custGeom>
                <a:rect b="b" l="l" r="r" t="t"/>
                <a:pathLst>
                  <a:path extrusionOk="0" h="15527" w="24194">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26"/>
              <p:cNvSpPr/>
              <p:nvPr/>
            </p:nvSpPr>
            <p:spPr>
              <a:xfrm>
                <a:off x="3818244" y="3399315"/>
                <a:ext cx="711364" cy="456503"/>
              </a:xfrm>
              <a:custGeom>
                <a:rect b="b" l="l" r="r" t="t"/>
                <a:pathLst>
                  <a:path extrusionOk="0" h="15526" w="24194">
                    <a:moveTo>
                      <a:pt x="24194" y="15526"/>
                    </a:moveTo>
                    <a:lnTo>
                      <a:pt x="0" y="1560"/>
                    </a:lnTo>
                    <a:lnTo>
                      <a:pt x="0" y="0"/>
                    </a:lnTo>
                    <a:lnTo>
                      <a:pt x="24194"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26"/>
              <p:cNvSpPr/>
              <p:nvPr/>
            </p:nvSpPr>
            <p:spPr>
              <a:xfrm>
                <a:off x="3818244" y="3463385"/>
                <a:ext cx="711364" cy="456856"/>
              </a:xfrm>
              <a:custGeom>
                <a:rect b="b" l="l" r="r" t="t"/>
                <a:pathLst>
                  <a:path extrusionOk="0" h="15538" w="24194">
                    <a:moveTo>
                      <a:pt x="24194" y="15538"/>
                    </a:moveTo>
                    <a:lnTo>
                      <a:pt x="0" y="1572"/>
                    </a:lnTo>
                    <a:lnTo>
                      <a:pt x="0" y="0"/>
                    </a:lnTo>
                    <a:lnTo>
                      <a:pt x="24194"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26"/>
              <p:cNvSpPr/>
              <p:nvPr/>
            </p:nvSpPr>
            <p:spPr>
              <a:xfrm>
                <a:off x="4606639" y="2089627"/>
                <a:ext cx="711011" cy="456533"/>
              </a:xfrm>
              <a:custGeom>
                <a:rect b="b" l="l" r="r" t="t"/>
                <a:pathLst>
                  <a:path extrusionOk="0" h="15527" w="24182">
                    <a:moveTo>
                      <a:pt x="0" y="15527"/>
                    </a:moveTo>
                    <a:lnTo>
                      <a:pt x="24182" y="1561"/>
                    </a:lnTo>
                    <a:lnTo>
                      <a:pt x="24182" y="1"/>
                    </a:lnTo>
                    <a:lnTo>
                      <a:pt x="0" y="13955"/>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26"/>
              <p:cNvSpPr/>
              <p:nvPr/>
            </p:nvSpPr>
            <p:spPr>
              <a:xfrm>
                <a:off x="4606639" y="2153697"/>
                <a:ext cx="711011" cy="456885"/>
              </a:xfrm>
              <a:custGeom>
                <a:rect b="b" l="l" r="r" t="t"/>
                <a:pathLst>
                  <a:path extrusionOk="0" h="15539" w="24182">
                    <a:moveTo>
                      <a:pt x="0" y="15538"/>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26"/>
              <p:cNvSpPr/>
              <p:nvPr/>
            </p:nvSpPr>
            <p:spPr>
              <a:xfrm>
                <a:off x="4606639" y="2218120"/>
                <a:ext cx="711011" cy="456533"/>
              </a:xfrm>
              <a:custGeom>
                <a:rect b="b" l="l" r="r" t="t"/>
                <a:pathLst>
                  <a:path extrusionOk="0" h="15527" w="24182">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26"/>
              <p:cNvSpPr/>
              <p:nvPr/>
            </p:nvSpPr>
            <p:spPr>
              <a:xfrm>
                <a:off x="4606639" y="2282543"/>
                <a:ext cx="711011" cy="456533"/>
              </a:xfrm>
              <a:custGeom>
                <a:rect b="b" l="l" r="r" t="t"/>
                <a:pathLst>
                  <a:path extrusionOk="0" h="15527" w="24182">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26"/>
              <p:cNvSpPr/>
              <p:nvPr/>
            </p:nvSpPr>
            <p:spPr>
              <a:xfrm>
                <a:off x="4606639" y="2346966"/>
                <a:ext cx="711011" cy="456503"/>
              </a:xfrm>
              <a:custGeom>
                <a:rect b="b" l="l" r="r" t="t"/>
                <a:pathLst>
                  <a:path extrusionOk="0" h="15526" w="24182">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26"/>
              <p:cNvSpPr/>
              <p:nvPr/>
            </p:nvSpPr>
            <p:spPr>
              <a:xfrm>
                <a:off x="4606639" y="2461786"/>
                <a:ext cx="711011" cy="456533"/>
              </a:xfrm>
              <a:custGeom>
                <a:rect b="b" l="l" r="r" t="t"/>
                <a:pathLst>
                  <a:path extrusionOk="0" h="15527" w="24182">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26"/>
              <p:cNvSpPr/>
              <p:nvPr/>
            </p:nvSpPr>
            <p:spPr>
              <a:xfrm>
                <a:off x="4606639" y="2526209"/>
                <a:ext cx="711011" cy="456503"/>
              </a:xfrm>
              <a:custGeom>
                <a:rect b="b" l="l" r="r" t="t"/>
                <a:pathLst>
                  <a:path extrusionOk="0" h="15526" w="24182">
                    <a:moveTo>
                      <a:pt x="0" y="15526"/>
                    </a:moveTo>
                    <a:lnTo>
                      <a:pt x="24182" y="1560"/>
                    </a:lnTo>
                    <a:lnTo>
                      <a:pt x="24182" y="0"/>
                    </a:lnTo>
                    <a:lnTo>
                      <a:pt x="0" y="13954"/>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26"/>
              <p:cNvSpPr/>
              <p:nvPr/>
            </p:nvSpPr>
            <p:spPr>
              <a:xfrm>
                <a:off x="4606639" y="2590250"/>
                <a:ext cx="711011" cy="456885"/>
              </a:xfrm>
              <a:custGeom>
                <a:rect b="b" l="l" r="r" t="t"/>
                <a:pathLst>
                  <a:path extrusionOk="0" h="15539" w="24182">
                    <a:moveTo>
                      <a:pt x="0" y="15538"/>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26"/>
              <p:cNvSpPr/>
              <p:nvPr/>
            </p:nvSpPr>
            <p:spPr>
              <a:xfrm>
                <a:off x="4606639" y="2654673"/>
                <a:ext cx="711011" cy="456533"/>
              </a:xfrm>
              <a:custGeom>
                <a:rect b="b" l="l" r="r" t="t"/>
                <a:pathLst>
                  <a:path extrusionOk="0" h="15527" w="24182">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26"/>
              <p:cNvSpPr/>
              <p:nvPr/>
            </p:nvSpPr>
            <p:spPr>
              <a:xfrm>
                <a:off x="4606639" y="2719096"/>
                <a:ext cx="711011" cy="456533"/>
              </a:xfrm>
              <a:custGeom>
                <a:rect b="b" l="l" r="r" t="t"/>
                <a:pathLst>
                  <a:path extrusionOk="0" h="15527" w="24182">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26"/>
              <p:cNvSpPr/>
              <p:nvPr/>
            </p:nvSpPr>
            <p:spPr>
              <a:xfrm>
                <a:off x="4606639" y="2833916"/>
                <a:ext cx="711011" cy="456533"/>
              </a:xfrm>
              <a:custGeom>
                <a:rect b="b" l="l" r="r" t="t"/>
                <a:pathLst>
                  <a:path extrusionOk="0" h="15527" w="24182">
                    <a:moveTo>
                      <a:pt x="0" y="15526"/>
                    </a:moveTo>
                    <a:lnTo>
                      <a:pt x="24182" y="1560"/>
                    </a:lnTo>
                    <a:lnTo>
                      <a:pt x="24182" y="1"/>
                    </a:lnTo>
                    <a:lnTo>
                      <a:pt x="0"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26"/>
              <p:cNvSpPr/>
              <p:nvPr/>
            </p:nvSpPr>
            <p:spPr>
              <a:xfrm>
                <a:off x="4606639" y="2898339"/>
                <a:ext cx="711011" cy="456533"/>
              </a:xfrm>
              <a:custGeom>
                <a:rect b="b" l="l" r="r" t="t"/>
                <a:pathLst>
                  <a:path extrusionOk="0" h="15527" w="24182">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26"/>
              <p:cNvSpPr/>
              <p:nvPr/>
            </p:nvSpPr>
            <p:spPr>
              <a:xfrm>
                <a:off x="4606639" y="2962762"/>
                <a:ext cx="711011" cy="456503"/>
              </a:xfrm>
              <a:custGeom>
                <a:rect b="b" l="l" r="r" t="t"/>
                <a:pathLst>
                  <a:path extrusionOk="0" h="15526" w="24182">
                    <a:moveTo>
                      <a:pt x="0" y="15526"/>
                    </a:moveTo>
                    <a:lnTo>
                      <a:pt x="24182" y="1560"/>
                    </a:lnTo>
                    <a:lnTo>
                      <a:pt x="24182" y="0"/>
                    </a:lnTo>
                    <a:lnTo>
                      <a:pt x="0" y="13954"/>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26"/>
              <p:cNvSpPr/>
              <p:nvPr/>
            </p:nvSpPr>
            <p:spPr>
              <a:xfrm>
                <a:off x="4606639" y="3026803"/>
                <a:ext cx="711011" cy="456885"/>
              </a:xfrm>
              <a:custGeom>
                <a:rect b="b" l="l" r="r" t="t"/>
                <a:pathLst>
                  <a:path extrusionOk="0" h="15539" w="24182">
                    <a:moveTo>
                      <a:pt x="0" y="15539"/>
                    </a:moveTo>
                    <a:lnTo>
                      <a:pt x="24182" y="1573"/>
                    </a:lnTo>
                    <a:lnTo>
                      <a:pt x="24182" y="1"/>
                    </a:lnTo>
                    <a:lnTo>
                      <a:pt x="0"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26"/>
              <p:cNvSpPr/>
              <p:nvPr/>
            </p:nvSpPr>
            <p:spPr>
              <a:xfrm>
                <a:off x="4606639" y="3091226"/>
                <a:ext cx="711011" cy="456533"/>
              </a:xfrm>
              <a:custGeom>
                <a:rect b="b" l="l" r="r" t="t"/>
                <a:pathLst>
                  <a:path extrusionOk="0" h="15527" w="24182">
                    <a:moveTo>
                      <a:pt x="0" y="15526"/>
                    </a:moveTo>
                    <a:lnTo>
                      <a:pt x="24182" y="1572"/>
                    </a:lnTo>
                    <a:lnTo>
                      <a:pt x="24182" y="1"/>
                    </a:lnTo>
                    <a:lnTo>
                      <a:pt x="0"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26"/>
              <p:cNvSpPr/>
              <p:nvPr/>
            </p:nvSpPr>
            <p:spPr>
              <a:xfrm>
                <a:off x="4606639" y="3206046"/>
                <a:ext cx="711011" cy="456533"/>
              </a:xfrm>
              <a:custGeom>
                <a:rect b="b" l="l" r="r" t="t"/>
                <a:pathLst>
                  <a:path extrusionOk="0" h="15527" w="24182">
                    <a:moveTo>
                      <a:pt x="0" y="15527"/>
                    </a:moveTo>
                    <a:lnTo>
                      <a:pt x="24182" y="1573"/>
                    </a:lnTo>
                    <a:lnTo>
                      <a:pt x="24182" y="1"/>
                    </a:lnTo>
                    <a:lnTo>
                      <a:pt x="0"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26"/>
              <p:cNvSpPr/>
              <p:nvPr/>
            </p:nvSpPr>
            <p:spPr>
              <a:xfrm>
                <a:off x="4606639" y="3270469"/>
                <a:ext cx="711011" cy="456533"/>
              </a:xfrm>
              <a:custGeom>
                <a:rect b="b" l="l" r="r" t="t"/>
                <a:pathLst>
                  <a:path extrusionOk="0" h="15527" w="24182">
                    <a:moveTo>
                      <a:pt x="0" y="15526"/>
                    </a:moveTo>
                    <a:lnTo>
                      <a:pt x="24182" y="1560"/>
                    </a:lnTo>
                    <a:lnTo>
                      <a:pt x="24182" y="1"/>
                    </a:lnTo>
                    <a:lnTo>
                      <a:pt x="0" y="13967"/>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26"/>
              <p:cNvSpPr/>
              <p:nvPr/>
            </p:nvSpPr>
            <p:spPr>
              <a:xfrm>
                <a:off x="4606639" y="3334892"/>
                <a:ext cx="711011" cy="456533"/>
              </a:xfrm>
              <a:custGeom>
                <a:rect b="b" l="l" r="r" t="t"/>
                <a:pathLst>
                  <a:path extrusionOk="0" h="15527" w="24182">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26"/>
              <p:cNvSpPr/>
              <p:nvPr/>
            </p:nvSpPr>
            <p:spPr>
              <a:xfrm>
                <a:off x="4606639" y="3399315"/>
                <a:ext cx="711011" cy="456503"/>
              </a:xfrm>
              <a:custGeom>
                <a:rect b="b" l="l" r="r" t="t"/>
                <a:pathLst>
                  <a:path extrusionOk="0" h="15526" w="24182">
                    <a:moveTo>
                      <a:pt x="0" y="15526"/>
                    </a:moveTo>
                    <a:lnTo>
                      <a:pt x="24182" y="1560"/>
                    </a:lnTo>
                    <a:lnTo>
                      <a:pt x="24182" y="0"/>
                    </a:lnTo>
                    <a:lnTo>
                      <a:pt x="0"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26"/>
              <p:cNvSpPr/>
              <p:nvPr/>
            </p:nvSpPr>
            <p:spPr>
              <a:xfrm>
                <a:off x="4606639" y="3463385"/>
                <a:ext cx="711011" cy="456856"/>
              </a:xfrm>
              <a:custGeom>
                <a:rect b="b" l="l" r="r" t="t"/>
                <a:pathLst>
                  <a:path extrusionOk="0" h="15538" w="24182">
                    <a:moveTo>
                      <a:pt x="0" y="15538"/>
                    </a:moveTo>
                    <a:lnTo>
                      <a:pt x="24182" y="1572"/>
                    </a:lnTo>
                    <a:lnTo>
                      <a:pt x="24182" y="0"/>
                    </a:lnTo>
                    <a:lnTo>
                      <a:pt x="0" y="13966"/>
                    </a:lnTo>
                    <a:close/>
                  </a:path>
                </a:pathLst>
              </a:custGeom>
              <a:gradFill>
                <a:gsLst>
                  <a:gs pos="0">
                    <a:schemeClr val="accent3"/>
                  </a:gs>
                  <a:gs pos="100000">
                    <a:srgbClr val="F587E6"/>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94" name="Google Shape;994;p26"/>
              <p:cNvGrpSpPr/>
              <p:nvPr/>
            </p:nvGrpSpPr>
            <p:grpSpPr>
              <a:xfrm>
                <a:off x="3478424" y="1308364"/>
                <a:ext cx="2180470" cy="1878295"/>
                <a:chOff x="5553063" y="1487604"/>
                <a:chExt cx="1981525" cy="1707075"/>
              </a:xfrm>
            </p:grpSpPr>
            <p:sp>
              <p:nvSpPr>
                <p:cNvPr id="995" name="Google Shape;995;p26"/>
                <p:cNvSpPr/>
                <p:nvPr/>
              </p:nvSpPr>
              <p:spPr>
                <a:xfrm>
                  <a:off x="5563488" y="2071829"/>
                  <a:ext cx="1960975" cy="1122850"/>
                </a:xfrm>
                <a:custGeom>
                  <a:rect b="b" l="l" r="r" t="t"/>
                  <a:pathLst>
                    <a:path extrusionOk="0" h="44914" w="78439">
                      <a:moveTo>
                        <a:pt x="12" y="1"/>
                      </a:moveTo>
                      <a:cubicBezTo>
                        <a:pt x="12" y="72"/>
                        <a:pt x="12" y="132"/>
                        <a:pt x="12" y="191"/>
                      </a:cubicBezTo>
                      <a:cubicBezTo>
                        <a:pt x="12" y="263"/>
                        <a:pt x="12" y="322"/>
                        <a:pt x="12" y="394"/>
                      </a:cubicBezTo>
                      <a:cubicBezTo>
                        <a:pt x="12" y="453"/>
                        <a:pt x="12" y="525"/>
                        <a:pt x="12" y="584"/>
                      </a:cubicBezTo>
                      <a:cubicBezTo>
                        <a:pt x="12" y="656"/>
                        <a:pt x="12" y="715"/>
                        <a:pt x="12" y="775"/>
                      </a:cubicBezTo>
                      <a:cubicBezTo>
                        <a:pt x="12" y="846"/>
                        <a:pt x="12" y="906"/>
                        <a:pt x="12" y="977"/>
                      </a:cubicBezTo>
                      <a:cubicBezTo>
                        <a:pt x="12" y="1037"/>
                        <a:pt x="12" y="1108"/>
                        <a:pt x="12" y="1167"/>
                      </a:cubicBezTo>
                      <a:cubicBezTo>
                        <a:pt x="12" y="1239"/>
                        <a:pt x="12" y="1298"/>
                        <a:pt x="12" y="1358"/>
                      </a:cubicBezTo>
                      <a:cubicBezTo>
                        <a:pt x="12" y="1429"/>
                        <a:pt x="12" y="1489"/>
                        <a:pt x="12" y="1560"/>
                      </a:cubicBezTo>
                      <a:cubicBezTo>
                        <a:pt x="12" y="1620"/>
                        <a:pt x="12" y="1691"/>
                        <a:pt x="12" y="1751"/>
                      </a:cubicBezTo>
                      <a:cubicBezTo>
                        <a:pt x="12" y="1822"/>
                        <a:pt x="12" y="1882"/>
                        <a:pt x="12" y="1941"/>
                      </a:cubicBezTo>
                      <a:cubicBezTo>
                        <a:pt x="12" y="2013"/>
                        <a:pt x="12" y="2072"/>
                        <a:pt x="12" y="2144"/>
                      </a:cubicBezTo>
                      <a:cubicBezTo>
                        <a:pt x="12" y="2203"/>
                        <a:pt x="12" y="2275"/>
                        <a:pt x="12" y="2334"/>
                      </a:cubicBezTo>
                      <a:cubicBezTo>
                        <a:pt x="12" y="2406"/>
                        <a:pt x="12" y="2465"/>
                        <a:pt x="12" y="2525"/>
                      </a:cubicBezTo>
                      <a:cubicBezTo>
                        <a:pt x="12" y="2596"/>
                        <a:pt x="12" y="2656"/>
                        <a:pt x="12" y="2727"/>
                      </a:cubicBezTo>
                      <a:cubicBezTo>
                        <a:pt x="12" y="2787"/>
                        <a:pt x="12" y="2858"/>
                        <a:pt x="12" y="2918"/>
                      </a:cubicBezTo>
                      <a:cubicBezTo>
                        <a:pt x="12" y="2989"/>
                        <a:pt x="12" y="3049"/>
                        <a:pt x="12" y="3108"/>
                      </a:cubicBezTo>
                      <a:cubicBezTo>
                        <a:pt x="12" y="3180"/>
                        <a:pt x="12" y="3239"/>
                        <a:pt x="12" y="3311"/>
                      </a:cubicBezTo>
                      <a:cubicBezTo>
                        <a:pt x="12" y="3370"/>
                        <a:pt x="12" y="3442"/>
                        <a:pt x="12" y="3501"/>
                      </a:cubicBezTo>
                      <a:cubicBezTo>
                        <a:pt x="12" y="3573"/>
                        <a:pt x="12" y="3632"/>
                        <a:pt x="12" y="3692"/>
                      </a:cubicBezTo>
                      <a:cubicBezTo>
                        <a:pt x="12" y="3763"/>
                        <a:pt x="12" y="3823"/>
                        <a:pt x="12" y="3894"/>
                      </a:cubicBezTo>
                      <a:cubicBezTo>
                        <a:pt x="12" y="3954"/>
                        <a:pt x="12" y="4025"/>
                        <a:pt x="12" y="4085"/>
                      </a:cubicBezTo>
                      <a:cubicBezTo>
                        <a:pt x="12" y="4156"/>
                        <a:pt x="12" y="4215"/>
                        <a:pt x="12" y="4275"/>
                      </a:cubicBezTo>
                      <a:cubicBezTo>
                        <a:pt x="12" y="4346"/>
                        <a:pt x="12" y="4406"/>
                        <a:pt x="12" y="4477"/>
                      </a:cubicBezTo>
                      <a:cubicBezTo>
                        <a:pt x="12" y="4537"/>
                        <a:pt x="12" y="4608"/>
                        <a:pt x="12" y="4668"/>
                      </a:cubicBezTo>
                      <a:cubicBezTo>
                        <a:pt x="12" y="4739"/>
                        <a:pt x="12" y="4799"/>
                        <a:pt x="12" y="4858"/>
                      </a:cubicBezTo>
                      <a:cubicBezTo>
                        <a:pt x="12" y="4930"/>
                        <a:pt x="12" y="4989"/>
                        <a:pt x="12" y="5061"/>
                      </a:cubicBezTo>
                      <a:cubicBezTo>
                        <a:pt x="12" y="5120"/>
                        <a:pt x="12" y="5192"/>
                        <a:pt x="12" y="5251"/>
                      </a:cubicBezTo>
                      <a:cubicBezTo>
                        <a:pt x="12" y="5323"/>
                        <a:pt x="12" y="5382"/>
                        <a:pt x="12" y="5442"/>
                      </a:cubicBezTo>
                      <a:cubicBezTo>
                        <a:pt x="12" y="5513"/>
                        <a:pt x="12" y="5573"/>
                        <a:pt x="12" y="5644"/>
                      </a:cubicBezTo>
                      <a:cubicBezTo>
                        <a:pt x="12" y="5704"/>
                        <a:pt x="12" y="5775"/>
                        <a:pt x="12" y="5835"/>
                      </a:cubicBezTo>
                      <a:cubicBezTo>
                        <a:pt x="12" y="5906"/>
                        <a:pt x="12" y="5966"/>
                        <a:pt x="12" y="6025"/>
                      </a:cubicBezTo>
                      <a:cubicBezTo>
                        <a:pt x="12" y="6097"/>
                        <a:pt x="12" y="6156"/>
                        <a:pt x="12" y="6228"/>
                      </a:cubicBezTo>
                      <a:cubicBezTo>
                        <a:pt x="12" y="6287"/>
                        <a:pt x="12" y="6359"/>
                        <a:pt x="12" y="6418"/>
                      </a:cubicBezTo>
                      <a:cubicBezTo>
                        <a:pt x="12" y="6490"/>
                        <a:pt x="12" y="6549"/>
                        <a:pt x="12" y="6609"/>
                      </a:cubicBezTo>
                      <a:cubicBezTo>
                        <a:pt x="12" y="6680"/>
                        <a:pt x="12" y="6740"/>
                        <a:pt x="12" y="6811"/>
                      </a:cubicBezTo>
                      <a:cubicBezTo>
                        <a:pt x="12" y="6871"/>
                        <a:pt x="12" y="6942"/>
                        <a:pt x="12" y="7002"/>
                      </a:cubicBezTo>
                      <a:cubicBezTo>
                        <a:pt x="12" y="7073"/>
                        <a:pt x="12" y="7132"/>
                        <a:pt x="12" y="7192"/>
                      </a:cubicBezTo>
                      <a:cubicBezTo>
                        <a:pt x="12" y="7263"/>
                        <a:pt x="12" y="7323"/>
                        <a:pt x="12" y="7394"/>
                      </a:cubicBezTo>
                      <a:cubicBezTo>
                        <a:pt x="12" y="7454"/>
                        <a:pt x="12" y="7525"/>
                        <a:pt x="12" y="7585"/>
                      </a:cubicBezTo>
                      <a:cubicBezTo>
                        <a:pt x="12" y="7656"/>
                        <a:pt x="12" y="7716"/>
                        <a:pt x="12" y="7775"/>
                      </a:cubicBezTo>
                      <a:cubicBezTo>
                        <a:pt x="12" y="7847"/>
                        <a:pt x="12" y="7906"/>
                        <a:pt x="12" y="7978"/>
                      </a:cubicBezTo>
                      <a:cubicBezTo>
                        <a:pt x="12" y="8037"/>
                        <a:pt x="12" y="8109"/>
                        <a:pt x="12" y="8168"/>
                      </a:cubicBezTo>
                      <a:cubicBezTo>
                        <a:pt x="12" y="8228"/>
                        <a:pt x="12" y="8299"/>
                        <a:pt x="12" y="8359"/>
                      </a:cubicBezTo>
                      <a:cubicBezTo>
                        <a:pt x="12" y="8430"/>
                        <a:pt x="12" y="8490"/>
                        <a:pt x="12" y="8561"/>
                      </a:cubicBezTo>
                      <a:cubicBezTo>
                        <a:pt x="12" y="8621"/>
                        <a:pt x="12" y="8692"/>
                        <a:pt x="12" y="8752"/>
                      </a:cubicBezTo>
                      <a:cubicBezTo>
                        <a:pt x="12" y="8811"/>
                        <a:pt x="12" y="8883"/>
                        <a:pt x="12" y="8942"/>
                      </a:cubicBezTo>
                      <a:cubicBezTo>
                        <a:pt x="12" y="9014"/>
                        <a:pt x="12" y="9073"/>
                        <a:pt x="12" y="9145"/>
                      </a:cubicBezTo>
                      <a:cubicBezTo>
                        <a:pt x="12" y="9204"/>
                        <a:pt x="12" y="9276"/>
                        <a:pt x="12" y="9335"/>
                      </a:cubicBezTo>
                      <a:cubicBezTo>
                        <a:pt x="12" y="9395"/>
                        <a:pt x="12" y="9466"/>
                        <a:pt x="12" y="9526"/>
                      </a:cubicBezTo>
                      <a:cubicBezTo>
                        <a:pt x="12" y="9597"/>
                        <a:pt x="12" y="9657"/>
                        <a:pt x="12" y="9728"/>
                      </a:cubicBezTo>
                      <a:cubicBezTo>
                        <a:pt x="12" y="9788"/>
                        <a:pt x="12" y="9859"/>
                        <a:pt x="12" y="9919"/>
                      </a:cubicBezTo>
                      <a:cubicBezTo>
                        <a:pt x="12" y="9978"/>
                        <a:pt x="12" y="10050"/>
                        <a:pt x="12" y="10109"/>
                      </a:cubicBezTo>
                      <a:cubicBezTo>
                        <a:pt x="12" y="10180"/>
                        <a:pt x="12" y="10240"/>
                        <a:pt x="12" y="10311"/>
                      </a:cubicBezTo>
                      <a:cubicBezTo>
                        <a:pt x="12" y="10371"/>
                        <a:pt x="12" y="10442"/>
                        <a:pt x="12" y="10502"/>
                      </a:cubicBezTo>
                      <a:cubicBezTo>
                        <a:pt x="12" y="10561"/>
                        <a:pt x="12" y="10633"/>
                        <a:pt x="12" y="10692"/>
                      </a:cubicBezTo>
                      <a:cubicBezTo>
                        <a:pt x="12" y="10764"/>
                        <a:pt x="12" y="10823"/>
                        <a:pt x="12" y="10895"/>
                      </a:cubicBezTo>
                      <a:cubicBezTo>
                        <a:pt x="12" y="10954"/>
                        <a:pt x="12" y="11026"/>
                        <a:pt x="12" y="11085"/>
                      </a:cubicBezTo>
                      <a:cubicBezTo>
                        <a:pt x="12" y="11145"/>
                        <a:pt x="12" y="11216"/>
                        <a:pt x="12" y="11276"/>
                      </a:cubicBezTo>
                      <a:cubicBezTo>
                        <a:pt x="12" y="11347"/>
                        <a:pt x="12" y="11407"/>
                        <a:pt x="12" y="11478"/>
                      </a:cubicBezTo>
                      <a:cubicBezTo>
                        <a:pt x="12" y="11538"/>
                        <a:pt x="12" y="11609"/>
                        <a:pt x="12" y="11669"/>
                      </a:cubicBezTo>
                      <a:cubicBezTo>
                        <a:pt x="12" y="11728"/>
                        <a:pt x="12" y="11800"/>
                        <a:pt x="12" y="11859"/>
                      </a:cubicBezTo>
                      <a:cubicBezTo>
                        <a:pt x="12" y="11931"/>
                        <a:pt x="12" y="11990"/>
                        <a:pt x="12" y="12062"/>
                      </a:cubicBezTo>
                      <a:cubicBezTo>
                        <a:pt x="12" y="12121"/>
                        <a:pt x="12" y="12193"/>
                        <a:pt x="12" y="12252"/>
                      </a:cubicBezTo>
                      <a:cubicBezTo>
                        <a:pt x="12" y="12312"/>
                        <a:pt x="12" y="12383"/>
                        <a:pt x="12" y="12443"/>
                      </a:cubicBezTo>
                      <a:cubicBezTo>
                        <a:pt x="12" y="12514"/>
                        <a:pt x="12" y="12574"/>
                        <a:pt x="12" y="12645"/>
                      </a:cubicBezTo>
                      <a:cubicBezTo>
                        <a:pt x="12" y="12705"/>
                        <a:pt x="12" y="12776"/>
                        <a:pt x="12" y="12836"/>
                      </a:cubicBezTo>
                      <a:cubicBezTo>
                        <a:pt x="12" y="12895"/>
                        <a:pt x="12" y="12967"/>
                        <a:pt x="12" y="13026"/>
                      </a:cubicBezTo>
                      <a:cubicBezTo>
                        <a:pt x="12" y="13098"/>
                        <a:pt x="12" y="13157"/>
                        <a:pt x="12" y="13228"/>
                      </a:cubicBezTo>
                      <a:cubicBezTo>
                        <a:pt x="12" y="13288"/>
                        <a:pt x="12" y="13359"/>
                        <a:pt x="12" y="13419"/>
                      </a:cubicBezTo>
                      <a:cubicBezTo>
                        <a:pt x="12" y="13479"/>
                        <a:pt x="12" y="13550"/>
                        <a:pt x="12" y="13609"/>
                      </a:cubicBezTo>
                      <a:cubicBezTo>
                        <a:pt x="12" y="13681"/>
                        <a:pt x="12" y="13740"/>
                        <a:pt x="12" y="13812"/>
                      </a:cubicBezTo>
                      <a:cubicBezTo>
                        <a:pt x="12" y="13871"/>
                        <a:pt x="12" y="13943"/>
                        <a:pt x="12" y="14002"/>
                      </a:cubicBezTo>
                      <a:cubicBezTo>
                        <a:pt x="12" y="14062"/>
                        <a:pt x="12" y="14133"/>
                        <a:pt x="12" y="14193"/>
                      </a:cubicBezTo>
                      <a:cubicBezTo>
                        <a:pt x="12" y="14264"/>
                        <a:pt x="12" y="14324"/>
                        <a:pt x="12" y="14395"/>
                      </a:cubicBezTo>
                      <a:cubicBezTo>
                        <a:pt x="12" y="14455"/>
                        <a:pt x="12" y="14526"/>
                        <a:pt x="12" y="14586"/>
                      </a:cubicBezTo>
                      <a:cubicBezTo>
                        <a:pt x="12" y="14645"/>
                        <a:pt x="12" y="14717"/>
                        <a:pt x="12" y="14776"/>
                      </a:cubicBezTo>
                      <a:cubicBezTo>
                        <a:pt x="12" y="14848"/>
                        <a:pt x="12" y="14907"/>
                        <a:pt x="12" y="14979"/>
                      </a:cubicBezTo>
                      <a:cubicBezTo>
                        <a:pt x="12" y="15038"/>
                        <a:pt x="12" y="15110"/>
                        <a:pt x="12" y="15169"/>
                      </a:cubicBezTo>
                      <a:cubicBezTo>
                        <a:pt x="12" y="15229"/>
                        <a:pt x="12" y="15300"/>
                        <a:pt x="12" y="15360"/>
                      </a:cubicBezTo>
                      <a:cubicBezTo>
                        <a:pt x="12" y="15431"/>
                        <a:pt x="12" y="15491"/>
                        <a:pt x="12" y="15562"/>
                      </a:cubicBezTo>
                      <a:cubicBezTo>
                        <a:pt x="12" y="15622"/>
                        <a:pt x="12" y="15693"/>
                        <a:pt x="12" y="15753"/>
                      </a:cubicBezTo>
                      <a:cubicBezTo>
                        <a:pt x="12" y="15812"/>
                        <a:pt x="12" y="15884"/>
                        <a:pt x="12" y="15943"/>
                      </a:cubicBezTo>
                      <a:cubicBezTo>
                        <a:pt x="12" y="16015"/>
                        <a:pt x="12" y="16074"/>
                        <a:pt x="12" y="16146"/>
                      </a:cubicBezTo>
                      <a:cubicBezTo>
                        <a:pt x="12" y="16205"/>
                        <a:pt x="12" y="16276"/>
                        <a:pt x="12" y="16336"/>
                      </a:cubicBezTo>
                      <a:cubicBezTo>
                        <a:pt x="12" y="16396"/>
                        <a:pt x="12" y="16467"/>
                        <a:pt x="12" y="16527"/>
                      </a:cubicBezTo>
                      <a:cubicBezTo>
                        <a:pt x="12" y="16598"/>
                        <a:pt x="12" y="16657"/>
                        <a:pt x="12" y="16729"/>
                      </a:cubicBezTo>
                      <a:cubicBezTo>
                        <a:pt x="12" y="16788"/>
                        <a:pt x="12" y="16860"/>
                        <a:pt x="12" y="16919"/>
                      </a:cubicBezTo>
                      <a:cubicBezTo>
                        <a:pt x="12" y="16979"/>
                        <a:pt x="12" y="17050"/>
                        <a:pt x="12" y="17110"/>
                      </a:cubicBezTo>
                      <a:cubicBezTo>
                        <a:pt x="12" y="17181"/>
                        <a:pt x="12" y="17241"/>
                        <a:pt x="12" y="17312"/>
                      </a:cubicBezTo>
                      <a:cubicBezTo>
                        <a:pt x="12" y="17372"/>
                        <a:pt x="12" y="17443"/>
                        <a:pt x="12" y="17503"/>
                      </a:cubicBezTo>
                      <a:cubicBezTo>
                        <a:pt x="12" y="17562"/>
                        <a:pt x="12" y="17634"/>
                        <a:pt x="12" y="17693"/>
                      </a:cubicBezTo>
                      <a:cubicBezTo>
                        <a:pt x="12" y="17765"/>
                        <a:pt x="12" y="17824"/>
                        <a:pt x="12" y="17896"/>
                      </a:cubicBezTo>
                      <a:cubicBezTo>
                        <a:pt x="12" y="17955"/>
                        <a:pt x="12" y="18015"/>
                        <a:pt x="12" y="18086"/>
                      </a:cubicBezTo>
                      <a:cubicBezTo>
                        <a:pt x="12" y="18146"/>
                        <a:pt x="12" y="18217"/>
                        <a:pt x="12" y="18277"/>
                      </a:cubicBezTo>
                      <a:cubicBezTo>
                        <a:pt x="12" y="18348"/>
                        <a:pt x="12" y="18408"/>
                        <a:pt x="12" y="18479"/>
                      </a:cubicBezTo>
                      <a:cubicBezTo>
                        <a:pt x="12" y="18539"/>
                        <a:pt x="12" y="18598"/>
                        <a:pt x="12" y="18670"/>
                      </a:cubicBezTo>
                      <a:cubicBezTo>
                        <a:pt x="12" y="18729"/>
                        <a:pt x="12" y="18801"/>
                        <a:pt x="12" y="18860"/>
                      </a:cubicBezTo>
                      <a:cubicBezTo>
                        <a:pt x="12" y="18932"/>
                        <a:pt x="12" y="18991"/>
                        <a:pt x="12" y="19063"/>
                      </a:cubicBezTo>
                      <a:cubicBezTo>
                        <a:pt x="12" y="19122"/>
                        <a:pt x="12" y="19182"/>
                        <a:pt x="12" y="19253"/>
                      </a:cubicBezTo>
                      <a:cubicBezTo>
                        <a:pt x="12" y="19313"/>
                        <a:pt x="12" y="19384"/>
                        <a:pt x="12" y="19444"/>
                      </a:cubicBezTo>
                      <a:cubicBezTo>
                        <a:pt x="12" y="19515"/>
                        <a:pt x="12" y="19575"/>
                        <a:pt x="12" y="19646"/>
                      </a:cubicBezTo>
                      <a:cubicBezTo>
                        <a:pt x="12" y="19705"/>
                        <a:pt x="12" y="19765"/>
                        <a:pt x="12" y="19836"/>
                      </a:cubicBezTo>
                      <a:cubicBezTo>
                        <a:pt x="12" y="19896"/>
                        <a:pt x="12" y="19967"/>
                        <a:pt x="12" y="20027"/>
                      </a:cubicBezTo>
                      <a:cubicBezTo>
                        <a:pt x="12" y="20098"/>
                        <a:pt x="12" y="20158"/>
                        <a:pt x="12" y="20229"/>
                      </a:cubicBezTo>
                      <a:cubicBezTo>
                        <a:pt x="12" y="20289"/>
                        <a:pt x="12" y="20348"/>
                        <a:pt x="12" y="20420"/>
                      </a:cubicBezTo>
                      <a:cubicBezTo>
                        <a:pt x="12" y="20479"/>
                        <a:pt x="12" y="20551"/>
                        <a:pt x="12" y="20610"/>
                      </a:cubicBezTo>
                      <a:cubicBezTo>
                        <a:pt x="12" y="20682"/>
                        <a:pt x="12" y="20741"/>
                        <a:pt x="12" y="20813"/>
                      </a:cubicBezTo>
                      <a:cubicBezTo>
                        <a:pt x="12" y="20872"/>
                        <a:pt x="12" y="20932"/>
                        <a:pt x="12" y="21003"/>
                      </a:cubicBezTo>
                      <a:cubicBezTo>
                        <a:pt x="12" y="21063"/>
                        <a:pt x="12" y="21134"/>
                        <a:pt x="12" y="21194"/>
                      </a:cubicBezTo>
                      <a:cubicBezTo>
                        <a:pt x="12" y="21265"/>
                        <a:pt x="12" y="21325"/>
                        <a:pt x="12" y="21396"/>
                      </a:cubicBezTo>
                      <a:cubicBezTo>
                        <a:pt x="12" y="21456"/>
                        <a:pt x="12" y="21515"/>
                        <a:pt x="12" y="21587"/>
                      </a:cubicBezTo>
                      <a:cubicBezTo>
                        <a:pt x="0" y="22515"/>
                        <a:pt x="500" y="23373"/>
                        <a:pt x="1310" y="23837"/>
                      </a:cubicBezTo>
                      <a:lnTo>
                        <a:pt x="36612" y="44208"/>
                      </a:lnTo>
                      <a:cubicBezTo>
                        <a:pt x="37416" y="44679"/>
                        <a:pt x="38315" y="44914"/>
                        <a:pt x="39215" y="44914"/>
                      </a:cubicBezTo>
                      <a:cubicBezTo>
                        <a:pt x="40115" y="44914"/>
                        <a:pt x="41017" y="44679"/>
                        <a:pt x="41827" y="44208"/>
                      </a:cubicBezTo>
                      <a:lnTo>
                        <a:pt x="77129" y="23837"/>
                      </a:lnTo>
                      <a:cubicBezTo>
                        <a:pt x="77939" y="23373"/>
                        <a:pt x="78439" y="22515"/>
                        <a:pt x="78427" y="21587"/>
                      </a:cubicBezTo>
                      <a:lnTo>
                        <a:pt x="78427" y="21384"/>
                      </a:lnTo>
                      <a:lnTo>
                        <a:pt x="78427" y="21194"/>
                      </a:lnTo>
                      <a:lnTo>
                        <a:pt x="78427" y="21003"/>
                      </a:lnTo>
                      <a:lnTo>
                        <a:pt x="78427" y="20801"/>
                      </a:lnTo>
                      <a:lnTo>
                        <a:pt x="78427" y="20610"/>
                      </a:lnTo>
                      <a:lnTo>
                        <a:pt x="78427" y="20420"/>
                      </a:lnTo>
                      <a:lnTo>
                        <a:pt x="78427" y="20217"/>
                      </a:lnTo>
                      <a:lnTo>
                        <a:pt x="78427" y="20027"/>
                      </a:lnTo>
                      <a:lnTo>
                        <a:pt x="78427" y="19836"/>
                      </a:lnTo>
                      <a:lnTo>
                        <a:pt x="78427" y="19634"/>
                      </a:lnTo>
                      <a:lnTo>
                        <a:pt x="78427" y="19444"/>
                      </a:lnTo>
                      <a:lnTo>
                        <a:pt x="78427" y="19253"/>
                      </a:lnTo>
                      <a:lnTo>
                        <a:pt x="78427" y="19051"/>
                      </a:lnTo>
                      <a:lnTo>
                        <a:pt x="78427" y="18860"/>
                      </a:lnTo>
                      <a:lnTo>
                        <a:pt x="78427" y="18670"/>
                      </a:lnTo>
                      <a:lnTo>
                        <a:pt x="78427" y="18467"/>
                      </a:lnTo>
                      <a:lnTo>
                        <a:pt x="78427" y="18277"/>
                      </a:lnTo>
                      <a:lnTo>
                        <a:pt x="78427" y="18086"/>
                      </a:lnTo>
                      <a:lnTo>
                        <a:pt x="78427" y="17884"/>
                      </a:lnTo>
                      <a:lnTo>
                        <a:pt x="78427" y="17693"/>
                      </a:lnTo>
                      <a:lnTo>
                        <a:pt x="78427" y="17503"/>
                      </a:lnTo>
                      <a:lnTo>
                        <a:pt x="78427" y="17300"/>
                      </a:lnTo>
                      <a:lnTo>
                        <a:pt x="78427" y="17110"/>
                      </a:lnTo>
                      <a:lnTo>
                        <a:pt x="78427" y="16919"/>
                      </a:lnTo>
                      <a:lnTo>
                        <a:pt x="78427" y="16717"/>
                      </a:lnTo>
                      <a:lnTo>
                        <a:pt x="78427" y="16527"/>
                      </a:lnTo>
                      <a:lnTo>
                        <a:pt x="78427" y="16336"/>
                      </a:lnTo>
                      <a:lnTo>
                        <a:pt x="78427" y="16146"/>
                      </a:lnTo>
                      <a:lnTo>
                        <a:pt x="78427" y="15943"/>
                      </a:lnTo>
                      <a:lnTo>
                        <a:pt x="78427" y="15753"/>
                      </a:lnTo>
                      <a:lnTo>
                        <a:pt x="78427" y="15562"/>
                      </a:lnTo>
                      <a:lnTo>
                        <a:pt x="78427" y="15360"/>
                      </a:lnTo>
                      <a:lnTo>
                        <a:pt x="78427" y="15169"/>
                      </a:lnTo>
                      <a:lnTo>
                        <a:pt x="78427" y="14979"/>
                      </a:lnTo>
                      <a:lnTo>
                        <a:pt x="78427" y="14776"/>
                      </a:lnTo>
                      <a:lnTo>
                        <a:pt x="78427" y="14586"/>
                      </a:lnTo>
                      <a:lnTo>
                        <a:pt x="78427" y="14395"/>
                      </a:lnTo>
                      <a:lnTo>
                        <a:pt x="78427" y="14193"/>
                      </a:lnTo>
                      <a:lnTo>
                        <a:pt x="78427" y="14002"/>
                      </a:lnTo>
                      <a:lnTo>
                        <a:pt x="78427" y="13812"/>
                      </a:lnTo>
                      <a:lnTo>
                        <a:pt x="78427" y="13609"/>
                      </a:lnTo>
                      <a:lnTo>
                        <a:pt x="78427" y="13419"/>
                      </a:lnTo>
                      <a:lnTo>
                        <a:pt x="78427" y="13228"/>
                      </a:lnTo>
                      <a:lnTo>
                        <a:pt x="78427" y="13026"/>
                      </a:lnTo>
                      <a:lnTo>
                        <a:pt x="78427" y="12836"/>
                      </a:lnTo>
                      <a:lnTo>
                        <a:pt x="78427" y="12645"/>
                      </a:lnTo>
                      <a:lnTo>
                        <a:pt x="78427" y="12443"/>
                      </a:lnTo>
                      <a:lnTo>
                        <a:pt x="78427" y="12252"/>
                      </a:lnTo>
                      <a:lnTo>
                        <a:pt x="78427" y="12062"/>
                      </a:lnTo>
                      <a:lnTo>
                        <a:pt x="78427" y="11859"/>
                      </a:lnTo>
                      <a:lnTo>
                        <a:pt x="78427" y="11669"/>
                      </a:lnTo>
                      <a:lnTo>
                        <a:pt x="78427" y="11478"/>
                      </a:lnTo>
                      <a:lnTo>
                        <a:pt x="78427" y="11276"/>
                      </a:lnTo>
                      <a:lnTo>
                        <a:pt x="78427" y="11085"/>
                      </a:lnTo>
                      <a:lnTo>
                        <a:pt x="78427" y="10895"/>
                      </a:lnTo>
                      <a:lnTo>
                        <a:pt x="78427" y="10692"/>
                      </a:lnTo>
                      <a:lnTo>
                        <a:pt x="78427" y="10502"/>
                      </a:lnTo>
                      <a:lnTo>
                        <a:pt x="78427" y="10311"/>
                      </a:lnTo>
                      <a:lnTo>
                        <a:pt x="78427" y="10109"/>
                      </a:lnTo>
                      <a:lnTo>
                        <a:pt x="78427" y="9919"/>
                      </a:lnTo>
                      <a:lnTo>
                        <a:pt x="78427" y="9728"/>
                      </a:lnTo>
                      <a:lnTo>
                        <a:pt x="78427" y="9526"/>
                      </a:lnTo>
                      <a:lnTo>
                        <a:pt x="78427" y="9335"/>
                      </a:lnTo>
                      <a:lnTo>
                        <a:pt x="78427" y="9145"/>
                      </a:lnTo>
                      <a:lnTo>
                        <a:pt x="78427" y="8942"/>
                      </a:lnTo>
                      <a:lnTo>
                        <a:pt x="78427" y="8752"/>
                      </a:lnTo>
                      <a:lnTo>
                        <a:pt x="78427" y="8561"/>
                      </a:lnTo>
                      <a:lnTo>
                        <a:pt x="78427" y="8359"/>
                      </a:lnTo>
                      <a:lnTo>
                        <a:pt x="78427" y="8168"/>
                      </a:lnTo>
                      <a:lnTo>
                        <a:pt x="78427" y="7978"/>
                      </a:lnTo>
                      <a:lnTo>
                        <a:pt x="78427" y="7775"/>
                      </a:lnTo>
                      <a:lnTo>
                        <a:pt x="78427" y="7585"/>
                      </a:lnTo>
                      <a:lnTo>
                        <a:pt x="78427" y="7394"/>
                      </a:lnTo>
                      <a:lnTo>
                        <a:pt x="78427" y="7192"/>
                      </a:lnTo>
                      <a:lnTo>
                        <a:pt x="78427" y="7002"/>
                      </a:lnTo>
                      <a:lnTo>
                        <a:pt x="78427" y="6811"/>
                      </a:lnTo>
                      <a:lnTo>
                        <a:pt x="78427" y="6609"/>
                      </a:lnTo>
                      <a:lnTo>
                        <a:pt x="78427" y="6418"/>
                      </a:lnTo>
                      <a:lnTo>
                        <a:pt x="78427" y="6228"/>
                      </a:lnTo>
                      <a:lnTo>
                        <a:pt x="78427" y="6025"/>
                      </a:lnTo>
                      <a:lnTo>
                        <a:pt x="78427" y="5835"/>
                      </a:lnTo>
                      <a:lnTo>
                        <a:pt x="78427" y="5644"/>
                      </a:lnTo>
                      <a:lnTo>
                        <a:pt x="78427" y="5442"/>
                      </a:lnTo>
                      <a:lnTo>
                        <a:pt x="78427" y="5251"/>
                      </a:lnTo>
                      <a:lnTo>
                        <a:pt x="78427" y="5061"/>
                      </a:lnTo>
                      <a:lnTo>
                        <a:pt x="78427" y="4858"/>
                      </a:lnTo>
                      <a:lnTo>
                        <a:pt x="78427" y="4668"/>
                      </a:lnTo>
                      <a:lnTo>
                        <a:pt x="78427" y="4477"/>
                      </a:lnTo>
                      <a:lnTo>
                        <a:pt x="78427" y="4275"/>
                      </a:lnTo>
                      <a:lnTo>
                        <a:pt x="78427" y="4085"/>
                      </a:lnTo>
                      <a:lnTo>
                        <a:pt x="78427" y="3894"/>
                      </a:lnTo>
                      <a:lnTo>
                        <a:pt x="78427" y="3692"/>
                      </a:lnTo>
                      <a:lnTo>
                        <a:pt x="78427" y="3501"/>
                      </a:lnTo>
                      <a:lnTo>
                        <a:pt x="78427" y="3311"/>
                      </a:lnTo>
                      <a:lnTo>
                        <a:pt x="78427" y="3108"/>
                      </a:lnTo>
                      <a:lnTo>
                        <a:pt x="78427" y="2918"/>
                      </a:lnTo>
                      <a:lnTo>
                        <a:pt x="78427" y="2727"/>
                      </a:lnTo>
                      <a:lnTo>
                        <a:pt x="78427" y="2525"/>
                      </a:lnTo>
                      <a:lnTo>
                        <a:pt x="78427" y="2334"/>
                      </a:lnTo>
                      <a:lnTo>
                        <a:pt x="78427" y="2144"/>
                      </a:lnTo>
                      <a:lnTo>
                        <a:pt x="78427" y="1941"/>
                      </a:lnTo>
                      <a:lnTo>
                        <a:pt x="78427" y="1751"/>
                      </a:lnTo>
                      <a:lnTo>
                        <a:pt x="78427" y="1560"/>
                      </a:lnTo>
                      <a:lnTo>
                        <a:pt x="78427" y="1358"/>
                      </a:lnTo>
                      <a:lnTo>
                        <a:pt x="78427" y="1167"/>
                      </a:lnTo>
                      <a:lnTo>
                        <a:pt x="78427" y="977"/>
                      </a:lnTo>
                      <a:lnTo>
                        <a:pt x="78427" y="775"/>
                      </a:lnTo>
                      <a:lnTo>
                        <a:pt x="78427" y="584"/>
                      </a:lnTo>
                      <a:lnTo>
                        <a:pt x="78427" y="394"/>
                      </a:lnTo>
                      <a:lnTo>
                        <a:pt x="78427" y="191"/>
                      </a:lnTo>
                      <a:lnTo>
                        <a:pt x="78427" y="1"/>
                      </a:lnTo>
                      <a:lnTo>
                        <a:pt x="78212" y="1"/>
                      </a:lnTo>
                      <a:cubicBezTo>
                        <a:pt x="78224" y="858"/>
                        <a:pt x="77760" y="1644"/>
                        <a:pt x="77022" y="2072"/>
                      </a:cubicBezTo>
                      <a:lnTo>
                        <a:pt x="41720" y="22444"/>
                      </a:lnTo>
                      <a:cubicBezTo>
                        <a:pt x="40946" y="22890"/>
                        <a:pt x="40083" y="23114"/>
                        <a:pt x="39218" y="23114"/>
                      </a:cubicBezTo>
                      <a:cubicBezTo>
                        <a:pt x="38353" y="23114"/>
                        <a:pt x="37487" y="22890"/>
                        <a:pt x="36707" y="22444"/>
                      </a:cubicBezTo>
                      <a:lnTo>
                        <a:pt x="1417" y="2072"/>
                      </a:lnTo>
                      <a:cubicBezTo>
                        <a:pt x="667" y="1644"/>
                        <a:pt x="215" y="858"/>
                        <a:pt x="226" y="1"/>
                      </a:cubicBezTo>
                      <a:close/>
                    </a:path>
                  </a:pathLst>
                </a:custGeom>
                <a:gradFill>
                  <a:gsLst>
                    <a:gs pos="0">
                      <a:srgbClr val="A0FDF1">
                        <a:alpha val="41568"/>
                        <a:alpha val="41520"/>
                      </a:srgbClr>
                    </a:gs>
                    <a:gs pos="100000">
                      <a:srgbClr val="FFFFFF">
                        <a:alpha val="37254"/>
                        <a:alpha val="4152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26"/>
                <p:cNvSpPr/>
                <p:nvPr/>
              </p:nvSpPr>
              <p:spPr>
                <a:xfrm>
                  <a:off x="5553063" y="1487604"/>
                  <a:ext cx="1981525" cy="1164300"/>
                </a:xfrm>
                <a:custGeom>
                  <a:rect b="b" l="l" r="r" t="t"/>
                  <a:pathLst>
                    <a:path extrusionOk="0" h="46572" w="79261">
                      <a:moveTo>
                        <a:pt x="39635" y="1"/>
                      </a:moveTo>
                      <a:cubicBezTo>
                        <a:pt x="38749" y="1"/>
                        <a:pt x="37862" y="230"/>
                        <a:pt x="37065" y="688"/>
                      </a:cubicBezTo>
                      <a:lnTo>
                        <a:pt x="1679" y="21119"/>
                      </a:lnTo>
                      <a:cubicBezTo>
                        <a:pt x="1" y="22084"/>
                        <a:pt x="1" y="24489"/>
                        <a:pt x="1679" y="25453"/>
                      </a:cubicBezTo>
                      <a:lnTo>
                        <a:pt x="37065" y="45884"/>
                      </a:lnTo>
                      <a:cubicBezTo>
                        <a:pt x="37862" y="46343"/>
                        <a:pt x="38749" y="46572"/>
                        <a:pt x="39635" y="46572"/>
                      </a:cubicBezTo>
                      <a:cubicBezTo>
                        <a:pt x="40520" y="46572"/>
                        <a:pt x="41405" y="46343"/>
                        <a:pt x="42196" y="45884"/>
                      </a:cubicBezTo>
                      <a:lnTo>
                        <a:pt x="77594" y="25453"/>
                      </a:lnTo>
                      <a:cubicBezTo>
                        <a:pt x="79260" y="24489"/>
                        <a:pt x="79260" y="22084"/>
                        <a:pt x="77594" y="21119"/>
                      </a:cubicBezTo>
                      <a:lnTo>
                        <a:pt x="42196" y="688"/>
                      </a:lnTo>
                      <a:cubicBezTo>
                        <a:pt x="41405" y="230"/>
                        <a:pt x="40520" y="1"/>
                        <a:pt x="39635" y="1"/>
                      </a:cubicBezTo>
                      <a:close/>
                    </a:path>
                  </a:pathLst>
                </a:custGeom>
                <a:solidFill>
                  <a:srgbClr val="A0FDF1">
                    <a:alpha val="415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997" name="Google Shape;997;p26"/>
          <p:cNvGrpSpPr/>
          <p:nvPr/>
        </p:nvGrpSpPr>
        <p:grpSpPr>
          <a:xfrm>
            <a:off x="6703688" y="1162324"/>
            <a:ext cx="1890913" cy="559790"/>
            <a:chOff x="6703688" y="1169337"/>
            <a:chExt cx="1890913" cy="559790"/>
          </a:xfrm>
        </p:grpSpPr>
        <p:sp>
          <p:nvSpPr>
            <p:cNvPr id="998" name="Google Shape;998;p26"/>
            <p:cNvSpPr txBox="1"/>
            <p:nvPr/>
          </p:nvSpPr>
          <p:spPr>
            <a:xfrm>
              <a:off x="6703688" y="1169337"/>
              <a:ext cx="1890900" cy="25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1100">
                  <a:solidFill>
                    <a:schemeClr val="lt2"/>
                  </a:solidFill>
                  <a:latin typeface="Fira Sans Extra Condensed SemiBold"/>
                  <a:ea typeface="Fira Sans Extra Condensed SemiBold"/>
                  <a:cs typeface="Fira Sans Extra Condensed SemiBold"/>
                  <a:sym typeface="Fira Sans Extra Condensed SemiBold"/>
                </a:rPr>
                <a:t>BuildingAge</a:t>
              </a:r>
              <a:endParaRPr sz="1100">
                <a:solidFill>
                  <a:schemeClr val="lt2"/>
                </a:solidFill>
                <a:latin typeface="Fira Sans Extra Condensed SemiBold"/>
                <a:ea typeface="Fira Sans Extra Condensed SemiBold"/>
                <a:cs typeface="Fira Sans Extra Condensed SemiBold"/>
                <a:sym typeface="Fira Sans Extra Condensed SemiBold"/>
              </a:endParaRPr>
            </a:p>
          </p:txBody>
        </p:sp>
        <p:sp>
          <p:nvSpPr>
            <p:cNvPr id="999" name="Google Shape;999;p26"/>
            <p:cNvSpPr txBox="1"/>
            <p:nvPr/>
          </p:nvSpPr>
          <p:spPr>
            <a:xfrm>
              <a:off x="6703700" y="1270427"/>
              <a:ext cx="1890900" cy="45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1100">
                  <a:latin typeface="Fira Sans Extra Condensed"/>
                  <a:ea typeface="Fira Sans Extra Condensed"/>
                  <a:cs typeface="Fira Sans Extra Condensed"/>
                  <a:sym typeface="Fira Sans Extra Condensed"/>
                </a:rPr>
                <a:t>Ratio feature</a:t>
              </a:r>
              <a:endParaRPr sz="1100">
                <a:latin typeface="Fira Sans Extra Condensed"/>
                <a:ea typeface="Fira Sans Extra Condensed"/>
                <a:cs typeface="Fira Sans Extra Condensed"/>
                <a:sym typeface="Fira Sans Extra Condensed"/>
              </a:endParaRPr>
            </a:p>
          </p:txBody>
        </p:sp>
      </p:grpSp>
      <p:sp>
        <p:nvSpPr>
          <p:cNvPr id="1000" name="Google Shape;1000;p26"/>
          <p:cNvSpPr txBox="1"/>
          <p:nvPr/>
        </p:nvSpPr>
        <p:spPr>
          <a:xfrm>
            <a:off x="549300" y="2471179"/>
            <a:ext cx="1890900" cy="2535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GB" sz="1700">
                <a:solidFill>
                  <a:schemeClr val="lt2"/>
                </a:solidFill>
                <a:latin typeface="Fira Sans Extra Condensed SemiBold"/>
                <a:ea typeface="Fira Sans Extra Condensed SemiBold"/>
                <a:cs typeface="Fira Sans Extra Condensed SemiBold"/>
                <a:sym typeface="Fira Sans Extra Condensed SemiBold"/>
              </a:rPr>
              <a:t>Date</a:t>
            </a:r>
            <a:endParaRPr sz="1700">
              <a:solidFill>
                <a:schemeClr val="lt2"/>
              </a:solidFill>
              <a:latin typeface="Fira Sans Extra Condensed SemiBold"/>
              <a:ea typeface="Fira Sans Extra Condensed SemiBold"/>
              <a:cs typeface="Fira Sans Extra Condensed SemiBold"/>
              <a:sym typeface="Fira Sans Extra Condensed SemiBold"/>
            </a:endParaRPr>
          </a:p>
        </p:txBody>
      </p:sp>
      <p:sp>
        <p:nvSpPr>
          <p:cNvPr id="1001" name="Google Shape;1001;p26"/>
          <p:cNvSpPr txBox="1"/>
          <p:nvPr/>
        </p:nvSpPr>
        <p:spPr>
          <a:xfrm>
            <a:off x="549450" y="2571535"/>
            <a:ext cx="1890900" cy="4551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GB" sz="1100">
                <a:solidFill>
                  <a:schemeClr val="dk1"/>
                </a:solidFill>
                <a:highlight>
                  <a:srgbClr val="FFFFFF"/>
                </a:highlight>
                <a:latin typeface="Fira Sans Extra Condensed"/>
                <a:ea typeface="Fira Sans Extra Condensed"/>
                <a:cs typeface="Fira Sans Extra Condensed"/>
                <a:sym typeface="Fira Sans Extra Condensed"/>
              </a:rPr>
              <a:t>Date sold</a:t>
            </a:r>
            <a:endParaRPr sz="1100">
              <a:latin typeface="Fira Sans Extra Condensed"/>
              <a:ea typeface="Fira Sans Extra Condensed"/>
              <a:cs typeface="Fira Sans Extra Condensed"/>
              <a:sym typeface="Fira Sans Extra Condensed"/>
            </a:endParaRPr>
          </a:p>
        </p:txBody>
      </p:sp>
      <p:grpSp>
        <p:nvGrpSpPr>
          <p:cNvPr id="1002" name="Google Shape;1002;p26"/>
          <p:cNvGrpSpPr/>
          <p:nvPr/>
        </p:nvGrpSpPr>
        <p:grpSpPr>
          <a:xfrm>
            <a:off x="549363" y="1162325"/>
            <a:ext cx="1890913" cy="559789"/>
            <a:chOff x="549363" y="1169337"/>
            <a:chExt cx="1890913" cy="559789"/>
          </a:xfrm>
        </p:grpSpPr>
        <p:sp>
          <p:nvSpPr>
            <p:cNvPr id="1003" name="Google Shape;1003;p26"/>
            <p:cNvSpPr txBox="1"/>
            <p:nvPr/>
          </p:nvSpPr>
          <p:spPr>
            <a:xfrm>
              <a:off x="549363" y="1169337"/>
              <a:ext cx="1890900" cy="2535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GB" sz="1100">
                  <a:solidFill>
                    <a:schemeClr val="lt2"/>
                  </a:solidFill>
                  <a:latin typeface="Fira Sans Extra Condensed SemiBold"/>
                  <a:ea typeface="Fira Sans Extra Condensed SemiBold"/>
                  <a:cs typeface="Fira Sans Extra Condensed SemiBold"/>
                  <a:sym typeface="Fira Sans Extra Condensed SemiBold"/>
                </a:rPr>
                <a:t>YearBuilt</a:t>
              </a:r>
              <a:endParaRPr sz="1100">
                <a:solidFill>
                  <a:schemeClr val="lt2"/>
                </a:solidFill>
                <a:latin typeface="Fira Sans Extra Condensed SemiBold"/>
                <a:ea typeface="Fira Sans Extra Condensed SemiBold"/>
                <a:cs typeface="Fira Sans Extra Condensed SemiBold"/>
                <a:sym typeface="Fira Sans Extra Condensed SemiBold"/>
              </a:endParaRPr>
            </a:p>
          </p:txBody>
        </p:sp>
        <p:sp>
          <p:nvSpPr>
            <p:cNvPr id="1004" name="Google Shape;1004;p26"/>
            <p:cNvSpPr txBox="1"/>
            <p:nvPr/>
          </p:nvSpPr>
          <p:spPr>
            <a:xfrm>
              <a:off x="549375" y="1270426"/>
              <a:ext cx="1890900" cy="4587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GB" sz="1100">
                  <a:latin typeface="Fira Sans Extra Condensed"/>
                  <a:ea typeface="Fira Sans Extra Condensed"/>
                  <a:cs typeface="Fira Sans Extra Condensed"/>
                  <a:sym typeface="Fira Sans Extra Condensed"/>
                </a:rPr>
                <a:t>Interval feature</a:t>
              </a:r>
              <a:endParaRPr sz="1100">
                <a:latin typeface="Fira Sans Extra Condensed"/>
                <a:ea typeface="Fira Sans Extra Condensed"/>
                <a:cs typeface="Fira Sans Extra Condensed"/>
                <a:sym typeface="Fira Sans Extra Condensed"/>
              </a:endParaRPr>
            </a:p>
          </p:txBody>
        </p:sp>
      </p:grpSp>
      <p:sp>
        <p:nvSpPr>
          <p:cNvPr id="1005" name="Google Shape;1005;p26"/>
          <p:cNvSpPr txBox="1"/>
          <p:nvPr/>
        </p:nvSpPr>
        <p:spPr>
          <a:xfrm>
            <a:off x="549363" y="3775700"/>
            <a:ext cx="1890900" cy="2535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GB" sz="1700">
                <a:solidFill>
                  <a:schemeClr val="lt2"/>
                </a:solidFill>
                <a:latin typeface="Fira Sans Extra Condensed SemiBold"/>
                <a:ea typeface="Fira Sans Extra Condensed SemiBold"/>
                <a:cs typeface="Fira Sans Extra Condensed SemiBold"/>
                <a:sym typeface="Fira Sans Extra Condensed SemiBold"/>
              </a:rPr>
              <a:t>Numeric Data</a:t>
            </a:r>
            <a:endParaRPr sz="1700">
              <a:solidFill>
                <a:schemeClr val="lt2"/>
              </a:solidFill>
              <a:latin typeface="Fira Sans Extra Condensed SemiBold"/>
              <a:ea typeface="Fira Sans Extra Condensed SemiBold"/>
              <a:cs typeface="Fira Sans Extra Condensed SemiBold"/>
              <a:sym typeface="Fira Sans Extra Condensed SemiBold"/>
            </a:endParaRPr>
          </a:p>
        </p:txBody>
      </p:sp>
      <p:sp>
        <p:nvSpPr>
          <p:cNvPr id="1006" name="Google Shape;1006;p26"/>
          <p:cNvSpPr txBox="1"/>
          <p:nvPr/>
        </p:nvSpPr>
        <p:spPr>
          <a:xfrm>
            <a:off x="0" y="3953000"/>
            <a:ext cx="2440500" cy="458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GB" sz="1100">
                <a:latin typeface="Fira Sans Extra Condensed"/>
                <a:ea typeface="Fira Sans Extra Condensed"/>
                <a:cs typeface="Fira Sans Extra Condensed"/>
                <a:sym typeface="Fira Sans Extra Condensed"/>
              </a:rPr>
              <a:t>Rooms, Distance, Bedroom2, Bathroom, Car, Landsize, BuildingArea, BuildingAge Lattitude, Longtitude, Propertycount</a:t>
            </a:r>
            <a:endParaRPr sz="1100">
              <a:latin typeface="Fira Sans Extra Condensed"/>
              <a:ea typeface="Fira Sans Extra Condensed"/>
              <a:cs typeface="Fira Sans Extra Condensed"/>
              <a:sym typeface="Fira Sans Extra Condensed"/>
            </a:endParaRPr>
          </a:p>
        </p:txBody>
      </p:sp>
      <p:sp>
        <p:nvSpPr>
          <p:cNvPr id="1007" name="Google Shape;1007;p26"/>
          <p:cNvSpPr txBox="1"/>
          <p:nvPr/>
        </p:nvSpPr>
        <p:spPr>
          <a:xfrm>
            <a:off x="6703704" y="3775700"/>
            <a:ext cx="2440500" cy="253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sz="1700">
                <a:solidFill>
                  <a:schemeClr val="lt2"/>
                </a:solidFill>
                <a:latin typeface="Fira Sans Extra Condensed SemiBold"/>
                <a:ea typeface="Fira Sans Extra Condensed SemiBold"/>
                <a:cs typeface="Fira Sans Extra Condensed SemiBold"/>
                <a:sym typeface="Fira Sans Extra Condensed SemiBold"/>
              </a:rPr>
              <a:t>Standardized Numeric data</a:t>
            </a:r>
            <a:endParaRPr sz="1700">
              <a:solidFill>
                <a:schemeClr val="lt2"/>
              </a:solidFill>
              <a:latin typeface="Fira Sans Extra Condensed SemiBold"/>
              <a:ea typeface="Fira Sans Extra Condensed SemiBold"/>
              <a:cs typeface="Fira Sans Extra Condensed SemiBold"/>
              <a:sym typeface="Fira Sans Extra Condensed SemiBold"/>
            </a:endParaRPr>
          </a:p>
        </p:txBody>
      </p:sp>
      <p:sp>
        <p:nvSpPr>
          <p:cNvPr id="1008" name="Google Shape;1008;p26"/>
          <p:cNvSpPr txBox="1"/>
          <p:nvPr/>
        </p:nvSpPr>
        <p:spPr>
          <a:xfrm>
            <a:off x="6703700" y="3952989"/>
            <a:ext cx="1890900" cy="45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100">
                <a:latin typeface="Fira Sans Extra Condensed"/>
                <a:ea typeface="Fira Sans Extra Condensed"/>
                <a:cs typeface="Fira Sans Extra Condensed"/>
                <a:sym typeface="Fira Sans Extra Condensed"/>
              </a:rPr>
              <a:t>Not normalization as data contains many outliers</a:t>
            </a:r>
            <a:endParaRPr sz="1100">
              <a:latin typeface="Fira Sans Extra Condensed"/>
              <a:ea typeface="Fira Sans Extra Condensed"/>
              <a:cs typeface="Fira Sans Extra Condensed"/>
              <a:sym typeface="Fira Sans Extra Condensed"/>
            </a:endParaRPr>
          </a:p>
        </p:txBody>
      </p:sp>
      <p:pic>
        <p:nvPicPr>
          <p:cNvPr id="1009" name="Google Shape;1009;p26"/>
          <p:cNvPicPr preferRelativeResize="0"/>
          <p:nvPr/>
        </p:nvPicPr>
        <p:blipFill>
          <a:blip r:embed="rId3">
            <a:alphaModFix/>
          </a:blip>
          <a:stretch>
            <a:fillRect/>
          </a:stretch>
        </p:blipFill>
        <p:spPr>
          <a:xfrm>
            <a:off x="933211" y="1819201"/>
            <a:ext cx="574075" cy="1956488"/>
          </a:xfrm>
          <a:prstGeom prst="rect">
            <a:avLst/>
          </a:prstGeom>
          <a:noFill/>
          <a:ln cap="flat" cmpd="sng" w="9525">
            <a:solidFill>
              <a:schemeClr val="dk2"/>
            </a:solidFill>
            <a:prstDash val="solid"/>
            <a:round/>
            <a:headEnd len="sm" w="sm" type="none"/>
            <a:tailEnd len="sm" w="sm" type="none"/>
          </a:ln>
        </p:spPr>
      </p:pic>
      <p:pic>
        <p:nvPicPr>
          <p:cNvPr id="1010" name="Google Shape;1010;p26"/>
          <p:cNvPicPr preferRelativeResize="0"/>
          <p:nvPr/>
        </p:nvPicPr>
        <p:blipFill>
          <a:blip r:embed="rId4">
            <a:alphaModFix/>
          </a:blip>
          <a:stretch>
            <a:fillRect/>
          </a:stretch>
        </p:blipFill>
        <p:spPr>
          <a:xfrm>
            <a:off x="6703700" y="1916075"/>
            <a:ext cx="2344025" cy="136952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4" name="Shape 1014"/>
        <p:cNvGrpSpPr/>
        <p:nvPr/>
      </p:nvGrpSpPr>
      <p:grpSpPr>
        <a:xfrm>
          <a:off x="0" y="0"/>
          <a:ext cx="0" cy="0"/>
          <a:chOff x="0" y="0"/>
          <a:chExt cx="0" cy="0"/>
        </a:xfrm>
      </p:grpSpPr>
      <p:sp>
        <p:nvSpPr>
          <p:cNvPr id="1015" name="Google Shape;1015;p27"/>
          <p:cNvSpPr txBox="1"/>
          <p:nvPr>
            <p:ph type="title"/>
          </p:nvPr>
        </p:nvSpPr>
        <p:spPr>
          <a:xfrm>
            <a:off x="514775" y="300700"/>
            <a:ext cx="8114400" cy="513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GB"/>
              <a:t>Encoding Categorical Attributes</a:t>
            </a:r>
            <a:endParaRPr/>
          </a:p>
        </p:txBody>
      </p:sp>
      <p:sp>
        <p:nvSpPr>
          <p:cNvPr id="1016" name="Google Shape;1016;p27"/>
          <p:cNvSpPr txBox="1"/>
          <p:nvPr/>
        </p:nvSpPr>
        <p:spPr>
          <a:xfrm>
            <a:off x="514775" y="813700"/>
            <a:ext cx="81144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Fira Sans Extra Condensed"/>
                <a:ea typeface="Fira Sans Extra Condensed"/>
                <a:cs typeface="Fira Sans Extra Condensed"/>
                <a:sym typeface="Fira Sans Extra Condensed"/>
              </a:rPr>
              <a:t>Categorical attributes need to be encoded as ml models often do not accept text categories.</a:t>
            </a:r>
            <a:endParaRPr>
              <a:latin typeface="Fira Sans Extra Condensed"/>
              <a:ea typeface="Fira Sans Extra Condensed"/>
              <a:cs typeface="Fira Sans Extra Condensed"/>
              <a:sym typeface="Fira Sans Extra Condensed"/>
            </a:endParaRPr>
          </a:p>
          <a:p>
            <a:pPr indent="-317500" lvl="0" marL="457200" rtl="0" algn="l">
              <a:spcBef>
                <a:spcPts val="0"/>
              </a:spcBef>
              <a:spcAft>
                <a:spcPts val="0"/>
              </a:spcAft>
              <a:buSzPts val="1400"/>
              <a:buFont typeface="Fira Sans Extra Condensed"/>
              <a:buChar char="●"/>
            </a:pPr>
            <a:r>
              <a:rPr lang="en-GB">
                <a:latin typeface="Fira Sans Extra Condensed"/>
                <a:ea typeface="Fira Sans Extra Condensed"/>
                <a:cs typeface="Fira Sans Extra Condensed"/>
                <a:sym typeface="Fira Sans Extra Condensed"/>
              </a:rPr>
              <a:t>Suburb, SellerG, CouncilArea are nominal with high cardinality</a:t>
            </a:r>
            <a:endParaRPr>
              <a:latin typeface="Fira Sans Extra Condensed"/>
              <a:ea typeface="Fira Sans Extra Condensed"/>
              <a:cs typeface="Fira Sans Extra Condensed"/>
              <a:sym typeface="Fira Sans Extra Condensed"/>
            </a:endParaRPr>
          </a:p>
          <a:p>
            <a:pPr indent="-317500" lvl="0" marL="914400" rtl="0" algn="l">
              <a:spcBef>
                <a:spcPts val="0"/>
              </a:spcBef>
              <a:spcAft>
                <a:spcPts val="0"/>
              </a:spcAft>
              <a:buSzPts val="1400"/>
              <a:buFont typeface="Fira Sans Extra Condensed"/>
              <a:buChar char="➔"/>
            </a:pPr>
            <a:r>
              <a:rPr lang="en-GB">
                <a:latin typeface="Fira Sans Extra Condensed"/>
                <a:ea typeface="Fira Sans Extra Condensed"/>
                <a:cs typeface="Fira Sans Extra Condensed"/>
                <a:sym typeface="Fira Sans Extra Condensed"/>
              </a:rPr>
              <a:t>binary encoder used for dimensionality concerns</a:t>
            </a:r>
            <a:endParaRPr>
              <a:latin typeface="Fira Sans Extra Condensed"/>
              <a:ea typeface="Fira Sans Extra Condensed"/>
              <a:cs typeface="Fira Sans Extra Condensed"/>
              <a:sym typeface="Fira Sans Extra Condensed"/>
            </a:endParaRPr>
          </a:p>
          <a:p>
            <a:pPr indent="-317500" lvl="0" marL="914400" rtl="0" algn="l">
              <a:spcBef>
                <a:spcPts val="0"/>
              </a:spcBef>
              <a:spcAft>
                <a:spcPts val="0"/>
              </a:spcAft>
              <a:buSzPts val="1400"/>
              <a:buFont typeface="Fira Sans Extra Condensed"/>
              <a:buChar char="➔"/>
            </a:pPr>
            <a:r>
              <a:rPr lang="en-GB">
                <a:latin typeface="Fira Sans Extra Condensed"/>
                <a:ea typeface="Fira Sans Extra Condensed"/>
                <a:cs typeface="Fira Sans Extra Condensed"/>
                <a:sym typeface="Fira Sans Extra Condensed"/>
              </a:rPr>
              <a:t>if one-hot is used, dimensionality will be high, causing curse of dimensionality</a:t>
            </a:r>
            <a:endParaRPr>
              <a:latin typeface="Fira Sans Extra Condensed"/>
              <a:ea typeface="Fira Sans Extra Condensed"/>
              <a:cs typeface="Fira Sans Extra Condensed"/>
              <a:sym typeface="Fira Sans Extra Condensed"/>
            </a:endParaRPr>
          </a:p>
          <a:p>
            <a:pPr indent="-317500" lvl="0" marL="457200" rtl="0" algn="l">
              <a:spcBef>
                <a:spcPts val="0"/>
              </a:spcBef>
              <a:spcAft>
                <a:spcPts val="0"/>
              </a:spcAft>
              <a:buSzPts val="1400"/>
              <a:buFont typeface="Fira Sans Extra Condensed"/>
              <a:buChar char="●"/>
            </a:pPr>
            <a:r>
              <a:rPr lang="en-GB">
                <a:latin typeface="Fira Sans Extra Condensed"/>
                <a:ea typeface="Fira Sans Extra Condensed"/>
                <a:cs typeface="Fira Sans Extra Condensed"/>
                <a:sym typeface="Fira Sans Extra Condensed"/>
              </a:rPr>
              <a:t>One-hot encoder for other nominal features</a:t>
            </a:r>
            <a:endParaRPr>
              <a:latin typeface="Fira Sans Extra Condensed"/>
              <a:ea typeface="Fira Sans Extra Condensed"/>
              <a:cs typeface="Fira Sans Extra Condensed"/>
              <a:sym typeface="Fira Sans Extra Condensed"/>
            </a:endParaRPr>
          </a:p>
          <a:p>
            <a:pPr indent="-317500" lvl="0" marL="914400" rtl="0" algn="l">
              <a:spcBef>
                <a:spcPts val="0"/>
              </a:spcBef>
              <a:spcAft>
                <a:spcPts val="0"/>
              </a:spcAft>
              <a:buSzPts val="1400"/>
              <a:buFont typeface="Fira Sans Extra Condensed"/>
              <a:buChar char="➔"/>
            </a:pPr>
            <a:r>
              <a:rPr lang="en-GB">
                <a:latin typeface="Fira Sans Extra Condensed"/>
                <a:ea typeface="Fira Sans Extra Condensed"/>
                <a:cs typeface="Fira Sans Extra Condensed"/>
                <a:sym typeface="Fira Sans Extra Condensed"/>
              </a:rPr>
              <a:t>better performance than binary</a:t>
            </a:r>
            <a:endParaRPr>
              <a:latin typeface="Fira Sans Extra Condensed"/>
              <a:ea typeface="Fira Sans Extra Condensed"/>
              <a:cs typeface="Fira Sans Extra Condensed"/>
              <a:sym typeface="Fira Sans Extra Condensed"/>
            </a:endParaRPr>
          </a:p>
        </p:txBody>
      </p:sp>
      <p:pic>
        <p:nvPicPr>
          <p:cNvPr id="1017" name="Google Shape;1017;p27"/>
          <p:cNvPicPr preferRelativeResize="0"/>
          <p:nvPr/>
        </p:nvPicPr>
        <p:blipFill>
          <a:blip r:embed="rId3">
            <a:alphaModFix/>
          </a:blip>
          <a:stretch>
            <a:fillRect/>
          </a:stretch>
        </p:blipFill>
        <p:spPr>
          <a:xfrm>
            <a:off x="1197338" y="2291200"/>
            <a:ext cx="6749274" cy="22613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Data Migration Process Infographics by Slidesgo">
  <a:themeElements>
    <a:clrScheme name="Simple Light">
      <a:dk1>
        <a:srgbClr val="000000"/>
      </a:dk1>
      <a:lt1>
        <a:srgbClr val="FFFFFF"/>
      </a:lt1>
      <a:dk2>
        <a:srgbClr val="DDDDDD"/>
      </a:dk2>
      <a:lt2>
        <a:srgbClr val="293E8D"/>
      </a:lt2>
      <a:accent1>
        <a:srgbClr val="4335AF"/>
      </a:accent1>
      <a:accent2>
        <a:srgbClr val="9659F4"/>
      </a:accent2>
      <a:accent3>
        <a:srgbClr val="5CCFFB"/>
      </a:accent3>
      <a:accent4>
        <a:srgbClr val="A0FDF1"/>
      </a:accent4>
      <a:accent5>
        <a:srgbClr val="FCCAF5"/>
      </a:accent5>
      <a:accent6>
        <a:srgbClr val="FA72DC"/>
      </a:accent6>
      <a:hlink>
        <a:srgbClr val="21347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