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9315F-2C8B-49EE-A46E-73482F2F6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64DF63-C665-43B8-9BC8-145BF567D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D5A5E-1E92-4D65-9BCB-A2C91FA5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3250D-EC90-404B-B561-02D4866B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74FF1-CE41-48BC-93BB-9E9AB57B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2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934C9-76FB-4863-9084-884B7736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1068E-495F-4719-B860-BE833714F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6C654-4667-4123-BEEC-5808A635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D6CC8-9D99-4326-AC96-3D539987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CCCD7-2B45-481F-9E7C-3DFCA04C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1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3BC597-168C-4F48-A4E6-7A5885E5A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2CA44-FD93-416A-8F20-70486C67E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3F0D5-2BEF-48DE-903A-3B71F91D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E893D-07C1-4D20-A054-8D758AC2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8914D-A19D-4E53-84F4-7E9C8187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3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F4348-BB2E-4B83-8BEC-5B836319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B0F8B-ABD0-4BD5-A24C-10A66196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F3DFC-F21A-4355-9449-6AB5BB74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B4D54-872F-4EED-871C-09993683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54181-3729-485B-B116-90CF93FA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1B5F5-594B-414D-879C-59455800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D9434-8EA6-490B-A50E-6F566F6E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2FAC6-F013-4BEF-A634-A9B009CE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6C135-9C28-4F43-BE35-FE2919C0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79727-8BC8-4F88-9D1C-DFCDFECE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70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5963E-254F-47C8-9020-6A7677A4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DE754-3A96-4CB3-BFF7-73D7DA454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A7998-C399-4809-A08F-97C35EA2F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31BA7-0C36-4111-8F2D-9B6BB677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DBE66-55B1-4E59-AE72-4B0B66EC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CE963D-D458-41C8-BA30-7B457A26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8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CE6EC-0AFC-4C06-89A0-95892CBC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9C395-67DA-430B-822B-214696A3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15F0D-FC9A-4EA3-8455-78462A2C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3DA399-0F2E-43C6-B221-AB788083F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74EF5-963A-484C-9E45-33436E3A6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A987D0-499B-4CF5-9BF0-B32423CA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1FB5D-A7AA-47C9-9960-F850C206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D7B17-FA8F-4DF4-9248-E2F0C8D7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0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B6F70-D236-4286-BDF6-F1D6FF80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C0697B-1E85-4993-BA6E-73A083B5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5EA8FA-BF8F-40DD-A5AF-B7336F1F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DB159-D836-4047-913D-A87DB2B0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5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A348DF-0C7A-4E69-831F-6574B5B5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ED073C-E5C9-4638-9CFB-8FC7307F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D3100-5CD2-4FF1-BF0D-F3C718E8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7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E5190-AC26-441A-94EF-0298F6F7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C2FEF-78C0-4C82-8009-191E430A1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22991D-46CB-4EAC-A719-E7B15A128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5F7D1-7F8F-43B8-8491-2046EDF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EC761-E63D-4F11-B30E-CB76132C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CC611-827D-4A5E-ADC8-24EEBB5A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2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30C06-ED82-487A-AB71-709CA172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81DC58-E73C-4A79-9B20-3D485D063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15594-7BBB-4AD1-9EDB-B9A042C0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A5D7A3-19E3-43FA-9B42-8D108E77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BF211-0809-4F1D-B391-C384674A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A9D13-3318-46FD-BBAF-277FF783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9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DE34B4-E93E-4801-94AD-131D239C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C759C-CDE4-4A06-A85A-7F900DF0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00725-6B8B-4FDD-95F3-00366840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83F54-3F6E-4984-A473-2BE653A94687}" type="datetimeFigureOut">
              <a:rPr lang="ko-KR" altLang="en-US" smtClean="0"/>
              <a:t>2022. 6. 28.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E54F4-0F7C-4A7D-96C2-3FA1E9C2B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1A922-4ABF-48FA-BCAC-1908A79A4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1A56-71D3-49C3-B969-299AD64AA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1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040D98-53F6-4617-AFA1-CB8873687515}"/>
              </a:ext>
            </a:extLst>
          </p:cNvPr>
          <p:cNvSpPr/>
          <p:nvPr/>
        </p:nvSpPr>
        <p:spPr>
          <a:xfrm>
            <a:off x="541538" y="4030462"/>
            <a:ext cx="3311371" cy="18376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경계선 성격 특성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B810E5-DB31-4E8B-BF53-479E9C5EF4DD}"/>
              </a:ext>
            </a:extLst>
          </p:cNvPr>
          <p:cNvSpPr/>
          <p:nvPr/>
        </p:nvSpPr>
        <p:spPr>
          <a:xfrm>
            <a:off x="3685711" y="800470"/>
            <a:ext cx="3311371" cy="18376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폭력허용도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02F704-4A41-44D0-A1F7-D84F18407C5C}"/>
              </a:ext>
            </a:extLst>
          </p:cNvPr>
          <p:cNvSpPr/>
          <p:nvPr/>
        </p:nvSpPr>
        <p:spPr>
          <a:xfrm>
            <a:off x="7689541" y="4030462"/>
            <a:ext cx="3311371" cy="18376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데이트 폭력 가해행동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6D534E-5443-42D5-AC62-C9EC68B360CA}"/>
              </a:ext>
            </a:extLst>
          </p:cNvPr>
          <p:cNvCxnSpPr/>
          <p:nvPr/>
        </p:nvCxnSpPr>
        <p:spPr>
          <a:xfrm flipV="1">
            <a:off x="1518080" y="2041864"/>
            <a:ext cx="1855434" cy="166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4078D1-8A3B-497C-835B-C784C7A0BB9F}"/>
              </a:ext>
            </a:extLst>
          </p:cNvPr>
          <p:cNvSpPr txBox="1"/>
          <p:nvPr/>
        </p:nvSpPr>
        <p:spPr>
          <a:xfrm>
            <a:off x="1580224" y="2458206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0.2045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DD682B-BB4C-46C7-9B8D-048FA1F49F70}"/>
              </a:ext>
            </a:extLst>
          </p:cNvPr>
          <p:cNvCxnSpPr>
            <a:cxnSpLocks/>
          </p:cNvCxnSpPr>
          <p:nvPr/>
        </p:nvCxnSpPr>
        <p:spPr>
          <a:xfrm>
            <a:off x="7309279" y="2041864"/>
            <a:ext cx="1793291" cy="166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018226-A88B-4A01-A9B4-A838EFE20F6C}"/>
              </a:ext>
            </a:extLst>
          </p:cNvPr>
          <p:cNvCxnSpPr>
            <a:cxnSpLocks/>
          </p:cNvCxnSpPr>
          <p:nvPr/>
        </p:nvCxnSpPr>
        <p:spPr>
          <a:xfrm>
            <a:off x="4181382" y="4962618"/>
            <a:ext cx="3258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D4038E-5B80-4656-B96B-64D0C25949A9}"/>
              </a:ext>
            </a:extLst>
          </p:cNvPr>
          <p:cNvSpPr txBox="1"/>
          <p:nvPr/>
        </p:nvSpPr>
        <p:spPr>
          <a:xfrm>
            <a:off x="4573472" y="5360308"/>
            <a:ext cx="2104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행동통제 </a:t>
            </a:r>
            <a:r>
              <a:rPr lang="en-US" altLang="ko-KR" sz="1500" dirty="0"/>
              <a:t>: </a:t>
            </a:r>
            <a:r>
              <a:rPr lang="en-US" altLang="ko-KR" sz="1500" b="1" dirty="0"/>
              <a:t>0.1785</a:t>
            </a:r>
          </a:p>
          <a:p>
            <a:r>
              <a:rPr lang="ko-KR" altLang="en-US" sz="1500" dirty="0"/>
              <a:t>정서폭력 </a:t>
            </a:r>
            <a:r>
              <a:rPr lang="en-US" altLang="ko-KR" sz="1500" dirty="0"/>
              <a:t>: </a:t>
            </a:r>
            <a:r>
              <a:rPr lang="en-US" altLang="ko-KR" sz="1500" b="1" dirty="0"/>
              <a:t>0.1202</a:t>
            </a:r>
          </a:p>
          <a:p>
            <a:r>
              <a:rPr lang="ko-KR" altLang="en-US" sz="1500" dirty="0"/>
              <a:t>신체폭력 </a:t>
            </a:r>
            <a:r>
              <a:rPr lang="en-US" altLang="ko-KR" sz="1500" dirty="0"/>
              <a:t>: </a:t>
            </a:r>
            <a:r>
              <a:rPr lang="en-US" altLang="ko-KR" sz="1500" i="1" dirty="0">
                <a:solidFill>
                  <a:schemeClr val="bg1">
                    <a:lumMod val="50000"/>
                  </a:schemeClr>
                </a:solidFill>
              </a:rPr>
              <a:t>0.0341</a:t>
            </a:r>
          </a:p>
          <a:p>
            <a:r>
              <a:rPr lang="ko-KR" altLang="en-US" sz="1500" dirty="0"/>
              <a:t>성적폭력 </a:t>
            </a:r>
            <a:r>
              <a:rPr lang="en-US" altLang="ko-KR" sz="1500" dirty="0"/>
              <a:t>: </a:t>
            </a:r>
            <a:r>
              <a:rPr lang="en-US" altLang="ko-KR" sz="1500" b="1" dirty="0"/>
              <a:t>0.0785</a:t>
            </a:r>
            <a:endParaRPr lang="ko-KR" altLang="en-US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C1437-829C-472C-801B-D4982812261B}"/>
              </a:ext>
            </a:extLst>
          </p:cNvPr>
          <p:cNvSpPr txBox="1"/>
          <p:nvPr/>
        </p:nvSpPr>
        <p:spPr>
          <a:xfrm>
            <a:off x="8694200" y="2060774"/>
            <a:ext cx="2104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행동통제 </a:t>
            </a:r>
            <a:r>
              <a:rPr lang="en-US" altLang="ko-KR" sz="1500" dirty="0"/>
              <a:t>: </a:t>
            </a:r>
            <a:r>
              <a:rPr lang="en-US" altLang="ko-KR" sz="1500" i="1" dirty="0">
                <a:solidFill>
                  <a:schemeClr val="bg1">
                    <a:lumMod val="50000"/>
                  </a:schemeClr>
                </a:solidFill>
              </a:rPr>
              <a:t>0.0155</a:t>
            </a:r>
          </a:p>
          <a:p>
            <a:r>
              <a:rPr lang="ko-KR" altLang="en-US" sz="1500" dirty="0"/>
              <a:t>정서폭력 </a:t>
            </a:r>
            <a:r>
              <a:rPr lang="en-US" altLang="ko-KR" sz="1500" dirty="0"/>
              <a:t>: </a:t>
            </a:r>
            <a:r>
              <a:rPr lang="en-US" altLang="ko-KR" sz="1500" b="1" dirty="0"/>
              <a:t>0.0146</a:t>
            </a:r>
          </a:p>
          <a:p>
            <a:r>
              <a:rPr lang="ko-KR" altLang="en-US" sz="1500" dirty="0"/>
              <a:t>신체폭력 </a:t>
            </a:r>
            <a:r>
              <a:rPr lang="en-US" altLang="ko-KR" sz="1500" dirty="0"/>
              <a:t>: </a:t>
            </a:r>
            <a:r>
              <a:rPr lang="en-US" altLang="ko-KR" sz="1500" b="1" dirty="0"/>
              <a:t>0.0262</a:t>
            </a:r>
          </a:p>
          <a:p>
            <a:r>
              <a:rPr lang="ko-KR" altLang="en-US" sz="1500" dirty="0"/>
              <a:t>성적폭력 </a:t>
            </a:r>
            <a:r>
              <a:rPr lang="en-US" altLang="ko-KR" sz="1500" dirty="0"/>
              <a:t>: </a:t>
            </a:r>
            <a:r>
              <a:rPr lang="en-US" altLang="ko-KR" sz="1500" b="1" dirty="0"/>
              <a:t>0.0258</a:t>
            </a:r>
            <a:endParaRPr lang="ko-KR" altLang="en-US" sz="15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D1C64C-2398-4A6A-999D-6B8610EDBED2}"/>
              </a:ext>
            </a:extLst>
          </p:cNvPr>
          <p:cNvCxnSpPr/>
          <p:nvPr/>
        </p:nvCxnSpPr>
        <p:spPr>
          <a:xfrm flipH="1">
            <a:off x="8043169" y="1719309"/>
            <a:ext cx="656948" cy="64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FCC88C4-3C24-4074-9E5D-EF9E4A746527}"/>
              </a:ext>
            </a:extLst>
          </p:cNvPr>
          <p:cNvSpPr/>
          <p:nvPr/>
        </p:nvSpPr>
        <p:spPr>
          <a:xfrm>
            <a:off x="8815527" y="448322"/>
            <a:ext cx="1541755" cy="14293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연봉</a:t>
            </a:r>
          </a:p>
        </p:txBody>
      </p:sp>
    </p:spTree>
    <p:extLst>
      <p:ext uri="{BB962C8B-B14F-4D97-AF65-F5344CB8AC3E}">
        <p14:creationId xmlns:p14="http://schemas.microsoft.com/office/powerpoint/2010/main" val="405040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33</Words>
  <Application>Microsoft Macintosh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류환감</dc:creator>
  <cp:lastModifiedBy>Hyun Seungyoup</cp:lastModifiedBy>
  <cp:revision>9</cp:revision>
  <dcterms:created xsi:type="dcterms:W3CDTF">2022-06-19T04:50:10Z</dcterms:created>
  <dcterms:modified xsi:type="dcterms:W3CDTF">2022-06-28T07:32:09Z</dcterms:modified>
</cp:coreProperties>
</file>