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68" r:id="rId2"/>
    <p:sldId id="257" r:id="rId3"/>
    <p:sldId id="258" r:id="rId4"/>
    <p:sldId id="262" r:id="rId5"/>
    <p:sldId id="261" r:id="rId6"/>
    <p:sldId id="263" r:id="rId7"/>
    <p:sldId id="265" r:id="rId8"/>
    <p:sldId id="266" r:id="rId9"/>
    <p:sldId id="273" r:id="rId10"/>
    <p:sldId id="267" r:id="rId11"/>
    <p:sldId id="270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468A6-8833-4036-A2EF-DC981EEC26B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E32EE-3526-4918-81CB-D75DF8EFA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4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7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1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1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6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4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5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23C3C5-8EE7-4C53-9AC6-35B01539BAAD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FE0C22-1F83-44EB-8081-E3F112F78D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5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bak.co.kr/community/9/post/14698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ash.kr/index.php/%ED%81%AC%EB%A6%BD%ED%86%A0%ED%82%A4%ED%8B%B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kotra.or.kr/user/globalBbs/kotranews/782/globalBbsDataView.do?setIdx=243&amp;dataIdx=175027" TargetMode="External"/><Relationship Id="rId2" Type="http://schemas.openxmlformats.org/officeDocument/2006/relationships/hyperlink" Target="http://wiki.hash.kr/index.php/%EB%94%94%EC%95%B1#cite_note-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any.com/kr/portfolio-posts/%EB%B8%94%EB%A1%9D%EC%B2%B4%EC%9D%B8-%EB%B9%84%ED%95%98%EC%9D%B8%EB%93%9C-%EC%8A%A4%ED%86%A0%EB%A6%AC-3-%EC%95%A8%EB%9F%B0-%ED%8A%9C%EB%A7%81%EC%9D%98-%ED%8A%9C%EB%A7%81-%EC%BB%B4/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0274265&amp;memberNo=11919328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any.com/kr/portfolio-posts/%EB%B8%94%EB%A1%9D%EC%B2%B4%EC%9D%B8-%EB%B9%84%ED%95%98%EC%9D%B8%EB%93%9C-%EC%8A%A4%ED%86%A0%EB%A6%AC-3-%EC%95%A8%EB%9F%B0-%ED%8A%9C%EB%A7%81%EC%9D%98-%ED%8A%9C%EB%A7%81-%EC%BB%B4/" TargetMode="External"/><Relationship Id="rId2" Type="http://schemas.openxmlformats.org/officeDocument/2006/relationships/hyperlink" Target="https://post.naver.com/viewer/postView.nhn?volumeNo=20274265&amp;memberNo=1191932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8163B-CB39-4A53-A5DF-CA02CA125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Web2 vs Web3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1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E8B3-AAE1-4DBA-8915-63153E03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DApp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5AE8C-6645-40D1-82A7-CDD56700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블록체인을 기반으로 돌아가는 탈중앙화 분산 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이더리움 기반 </a:t>
            </a:r>
            <a:r>
              <a:rPr lang="en-US" altLang="ko-KR" dirty="0"/>
              <a:t>DApp</a:t>
            </a:r>
            <a:r>
              <a:rPr lang="ko-KR" altLang="en-US" dirty="0"/>
              <a:t>이면</a:t>
            </a:r>
            <a:r>
              <a:rPr lang="en-US" altLang="ko-KR" dirty="0"/>
              <a:t>, DApp</a:t>
            </a:r>
            <a:r>
              <a:rPr lang="ko-KR" altLang="en-US" dirty="0"/>
              <a:t>에서 상호작용하는 데이터들이 이더리움 블록체인에 기록되고 사용되어 지는 앱이라고 이해하면 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DApp</a:t>
            </a:r>
            <a:r>
              <a:rPr lang="ko-KR" altLang="en-US" dirty="0"/>
              <a:t>은 스마트폰 블록체인을 기반으로 한 운영체제에서 구동된다는 것이 차이점이다</a:t>
            </a:r>
            <a:r>
              <a:rPr lang="en-US" altLang="ko-KR" dirty="0"/>
              <a:t>. </a:t>
            </a:r>
            <a:r>
              <a:rPr lang="ko-KR" altLang="en-US" dirty="0"/>
              <a:t>아이폰은 </a:t>
            </a:r>
            <a:r>
              <a:rPr lang="en-US" altLang="ko-KR" dirty="0"/>
              <a:t>iOS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갤럭시는 안드로이드를 사용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 블록체인을 이러한 </a:t>
            </a:r>
            <a:r>
              <a:rPr lang="en-US" altLang="ko-KR" dirty="0"/>
              <a:t>OS</a:t>
            </a:r>
            <a:r>
              <a:rPr lang="ko-KR" altLang="en-US" dirty="0"/>
              <a:t>라고 생각하면 된다</a:t>
            </a:r>
            <a:r>
              <a:rPr lang="en-US" altLang="ko-KR" dirty="0"/>
              <a:t>. </a:t>
            </a:r>
            <a:r>
              <a:rPr lang="ko-KR" altLang="en-US" dirty="0"/>
              <a:t>어떤 블록체인을 기반으로 구동되는지에 따라 이더리움 디앱</a:t>
            </a:r>
            <a:r>
              <a:rPr lang="en-US" altLang="ko-KR" dirty="0"/>
              <a:t>, </a:t>
            </a:r>
            <a:r>
              <a:rPr lang="ko-KR" altLang="en-US" dirty="0"/>
              <a:t>이오스 디앱 등으로 구분할 수 있다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¹⁾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86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C8B16-C978-4623-BDF2-7983D55F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DApp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5512C-2B5C-4646-861C-7F59BBE3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탈중앙화 구조 </a:t>
            </a:r>
            <a:r>
              <a:rPr lang="en-US" altLang="ko-KR" dirty="0"/>
              <a:t>: DApp</a:t>
            </a:r>
            <a:r>
              <a:rPr lang="ko-KR" altLang="en-US" dirty="0"/>
              <a:t>은 </a:t>
            </a:r>
            <a:r>
              <a:rPr lang="en-US" altLang="ko-KR" dirty="0"/>
              <a:t>OS </a:t>
            </a:r>
            <a:r>
              <a:rPr lang="ko-KR" altLang="en-US" dirty="0"/>
              <a:t>개발에 필요한 소스 코드가 누구에게나 공개돼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뛰어난 개인정보 보호 </a:t>
            </a:r>
            <a:r>
              <a:rPr lang="en-US" altLang="ko-KR" dirty="0"/>
              <a:t>: </a:t>
            </a:r>
            <a:r>
              <a:rPr lang="ko-KR" altLang="en-US" dirty="0"/>
              <a:t>데이터를 블록체인에 기록하기 때문에 저장에 있어 안전하다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인센티브</a:t>
            </a:r>
            <a:r>
              <a:rPr lang="en-US" altLang="ko-KR" dirty="0"/>
              <a:t>(Incentivization) : </a:t>
            </a:r>
            <a:r>
              <a:rPr lang="ko-KR" altLang="en-US" dirty="0"/>
              <a:t>앱이 분산형 블록체인을 기반으로 하므로 네트워크의 레코드 유효성 검사기에 암호화 토큰이나 가치가 있는 디지털 자산 형태로 보상</a:t>
            </a:r>
            <a:r>
              <a:rPr lang="en-US" altLang="ko-KR" dirty="0"/>
              <a:t>/ </a:t>
            </a:r>
            <a:r>
              <a:rPr lang="ko-KR" altLang="en-US" dirty="0"/>
              <a:t>인센티브를 부여해야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분산형 자연 </a:t>
            </a:r>
            <a:r>
              <a:rPr lang="en-US" altLang="ko-KR" dirty="0"/>
              <a:t>: </a:t>
            </a:r>
            <a:r>
              <a:rPr lang="ko-KR" altLang="en-US" dirty="0"/>
              <a:t>이름에서 알 수 있듯이 분산형 응용 프로그램은 분산된 블록체인 또는 모든 암호화 기술에 모든 것을 저장하여 중앙 권한의 위험으로 부터 응용 프로그램을 저장하고 자치 특성을 강조한다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75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C8B16-C978-4623-BDF2-7983D55F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DApp 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5512C-2B5C-4646-861C-7F59BBE3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사용자가 계정을 생성하는 절차부터 다르다</a:t>
            </a:r>
            <a:r>
              <a:rPr lang="en-US" altLang="ko-KR" dirty="0"/>
              <a:t>. </a:t>
            </a:r>
            <a:r>
              <a:rPr lang="ko-KR" altLang="en-US" dirty="0"/>
              <a:t>일반 </a:t>
            </a:r>
            <a:r>
              <a:rPr lang="en-US" altLang="ko-KR" dirty="0"/>
              <a:t>App</a:t>
            </a:r>
            <a:r>
              <a:rPr lang="ko-KR" altLang="en-US" dirty="0"/>
              <a:t>에 회원가입을 할 때는 개인정보를 입력해 계정을 만들고 로그인 후 즉시 서비스를 이용할 수 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DApp</a:t>
            </a:r>
            <a:r>
              <a:rPr lang="ko-KR" altLang="en-US" dirty="0"/>
              <a:t>의 경우는 계정을 만들 때</a:t>
            </a:r>
            <a:r>
              <a:rPr lang="en-US" altLang="ko-KR" dirty="0"/>
              <a:t>, </a:t>
            </a:r>
            <a:r>
              <a:rPr lang="ko-KR" altLang="en-US" dirty="0"/>
              <a:t>이더리움</a:t>
            </a:r>
            <a:r>
              <a:rPr lang="en-US" altLang="ko-KR" dirty="0"/>
              <a:t>, </a:t>
            </a:r>
            <a:r>
              <a:rPr lang="ko-KR" altLang="en-US" dirty="0"/>
              <a:t>이오스 등 해당 블록체인 지갑을 보유해야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 이더리움 게임으로 잘 알려진 </a:t>
            </a:r>
            <a:r>
              <a:rPr lang="ko-KR" altLang="en-US" dirty="0">
                <a:hlinkClick r:id="rId2"/>
              </a:rPr>
              <a:t>크립토키티</a:t>
            </a:r>
            <a:r>
              <a:rPr lang="ko-KR" altLang="en-US" dirty="0"/>
              <a:t>를 이용하려면 메타마스크</a:t>
            </a:r>
            <a:r>
              <a:rPr lang="en-US" altLang="ko-KR" dirty="0"/>
              <a:t> ¹⁾ </a:t>
            </a:r>
            <a:r>
              <a:rPr lang="ko-KR" altLang="en-US" dirty="0"/>
              <a:t>라는 이더리움 지갑을 만들고</a:t>
            </a:r>
            <a:r>
              <a:rPr lang="en-US" altLang="ko-KR" dirty="0"/>
              <a:t>, </a:t>
            </a:r>
            <a:r>
              <a:rPr lang="ko-KR" altLang="en-US" dirty="0"/>
              <a:t>서비스를 이용할 때마다 메타마스크 인증을 해야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DApp</a:t>
            </a:r>
            <a:r>
              <a:rPr lang="ko-KR" altLang="en-US" dirty="0"/>
              <a:t>과 기존 </a:t>
            </a:r>
            <a:r>
              <a:rPr lang="en-US" altLang="ko-KR" dirty="0"/>
              <a:t>App</a:t>
            </a:r>
            <a:r>
              <a:rPr lang="ko-KR" altLang="en-US" dirty="0"/>
              <a:t> 개발의 가장 큰 차이점은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얼마나 엄격하게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정밀하게 점검하느냐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5">
            <a:extLst>
              <a:ext uri="{FF2B5EF4-FFF2-40B4-BE49-F238E27FC236}">
                <a16:creationId xmlns:a16="http://schemas.microsoft.com/office/drawing/2014/main" id="{DFEB504F-EA7A-443B-8BF6-E9001BCD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593396"/>
            <a:ext cx="10898977" cy="209515"/>
          </a:xfrm>
        </p:spPr>
        <p:txBody>
          <a:bodyPr/>
          <a:lstStyle/>
          <a:p>
            <a:pPr algn="l"/>
            <a:r>
              <a:rPr lang="en-US" altLang="ko-KR" dirty="0"/>
              <a:t>1) ETHEREUM</a:t>
            </a:r>
            <a:r>
              <a:rPr lang="ko-KR" altLang="en-US" dirty="0"/>
              <a:t>을 보유하고 송금 및 관리할 수 있는 암호화폐 지갑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281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096EB-2A51-427E-A739-0270167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DApp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97AED-8658-4557-94AE-97B9138F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난이도 下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https://medium.com/b-ock-chain/dapp%EC%9D%98-%EC%A2%85%EB%A5%98%EC%97%90-%EA%B4%80%ED%95%98%EC%97%AC-8663c8922cd2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http://wiki.hash.kr/index.php/%EB%94%94%EC%95%B1#cite_note-4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https://news.kotra.or.kr/user/globalBbs/kotranews/782/globalBbsDataView.do?setIdx=243&amp;dataIdx=175027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295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C5EB-B4CA-4172-B132-B6AA93B1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Ethereum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9A70C-BB8B-4986-ADA7-FD6CE509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이더리움은 </a:t>
            </a:r>
            <a:r>
              <a:rPr lang="en-US" altLang="ko-KR" dirty="0"/>
              <a:t>DApp</a:t>
            </a:r>
            <a:r>
              <a:rPr lang="ko-KR" altLang="en-US" dirty="0"/>
              <a:t>을 개발하고 운영할 수 있는 플랫폼이다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개발자는 이더리움 플랫폼 위에 다양한 </a:t>
            </a:r>
            <a:r>
              <a:rPr lang="en-US" altLang="ko-KR" dirty="0"/>
              <a:t>DApp</a:t>
            </a:r>
            <a:r>
              <a:rPr lang="ko-KR" altLang="en-US" dirty="0"/>
              <a:t>을 구축할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DApp</a:t>
            </a:r>
            <a:r>
              <a:rPr lang="ko-KR" altLang="en-US" dirty="0"/>
              <a:t>은 익명성</a:t>
            </a:r>
            <a:r>
              <a:rPr lang="en-US" altLang="ko-KR" dirty="0"/>
              <a:t>, </a:t>
            </a:r>
            <a:r>
              <a:rPr lang="ko-KR" altLang="en-US" dirty="0"/>
              <a:t>무국적성</a:t>
            </a:r>
            <a:r>
              <a:rPr lang="en-US" altLang="ko-KR" dirty="0"/>
              <a:t>, </a:t>
            </a:r>
            <a:r>
              <a:rPr lang="ko-KR" altLang="en-US" dirty="0"/>
              <a:t>탈중앙화</a:t>
            </a:r>
            <a:r>
              <a:rPr lang="en-US" altLang="ko-KR" dirty="0"/>
              <a:t>, </a:t>
            </a:r>
            <a:r>
              <a:rPr lang="ko-KR" altLang="en-US" dirty="0"/>
              <a:t>분산화 등 블록체인의 특성을 고스란히 가지고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4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EEC86-EDDE-4F1D-A07A-C382504F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Web3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79B62-A4B0-4BBF-B757-1AF4ED57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Web2</a:t>
            </a:r>
            <a:r>
              <a:rPr lang="ko-KR" altLang="en-US" dirty="0"/>
              <a:t>는 오늘날 우리가 알고 있는 인터넷을 말함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인터넷은 개인데이터를 주면 그 대가로 서비스를 제공하는 회사들이 대부분 이였음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Ethereum</a:t>
            </a:r>
            <a:r>
              <a:rPr lang="ko-KR" altLang="en-US" dirty="0"/>
              <a:t>에서의 </a:t>
            </a:r>
            <a:r>
              <a:rPr lang="en-US" altLang="ko-KR" dirty="0"/>
              <a:t>Web3</a:t>
            </a:r>
            <a:r>
              <a:rPr lang="ko-KR" altLang="en-US" dirty="0"/>
              <a:t>란 블록체인에서 실행되는 분산형 앱을 말함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이러한 앱은 개인데이터로 수익창출없이 누구나 참여할 수 있는 앱임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모든 자료와 정보가 </a:t>
            </a:r>
            <a:r>
              <a:rPr lang="ko-KR" altLang="en-US" dirty="0" err="1"/>
              <a:t>분산화된</a:t>
            </a:r>
            <a:r>
              <a:rPr lang="ko-KR" altLang="en-US" dirty="0"/>
              <a:t> 차세대 네트워크 구조로서</a:t>
            </a:r>
            <a:r>
              <a:rPr lang="en-US" altLang="ko-KR" dirty="0"/>
              <a:t>, </a:t>
            </a:r>
            <a:r>
              <a:rPr lang="ko-KR" altLang="en-US" dirty="0"/>
              <a:t>서버가 없는 혁신적인 인터넷 분산형 웹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11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CF794-7AB5-4EEE-ACAA-13D01E51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Web3 </a:t>
            </a:r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E5CFE-C322-4ADE-B91E-516C080F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</a:t>
            </a:r>
            <a:r>
              <a:rPr lang="en-US" altLang="ko-KR" dirty="0"/>
              <a:t>Web3 </a:t>
            </a:r>
            <a:r>
              <a:rPr lang="ko-KR" altLang="en-US" dirty="0"/>
              <a:t>개발자들이 </a:t>
            </a:r>
            <a:r>
              <a:rPr lang="en-US" altLang="ko-KR" dirty="0"/>
              <a:t>Ethereum</a:t>
            </a:r>
            <a:r>
              <a:rPr lang="ko-KR" altLang="en-US" dirty="0"/>
              <a:t>의 고유한 탈중앙화 성질 때문에 </a:t>
            </a:r>
            <a:r>
              <a:rPr lang="en-US" altLang="ko-KR" dirty="0">
                <a:hlinkClick r:id="rId2" action="ppaction://hlinksldjump"/>
              </a:rPr>
              <a:t>DApp</a:t>
            </a:r>
            <a:r>
              <a:rPr lang="en-US" altLang="ko-KR" dirty="0"/>
              <a:t> ¹⁾</a:t>
            </a:r>
            <a:r>
              <a:rPr lang="ko-KR" altLang="en-US" dirty="0"/>
              <a:t>을 구축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네트워크를 사용하는 누구든 권한을 가지고 서비스를 사용 가능하며</a:t>
            </a:r>
            <a:r>
              <a:rPr lang="en-US" altLang="ko-KR" dirty="0"/>
              <a:t>, </a:t>
            </a:r>
            <a:r>
              <a:rPr lang="ko-KR" altLang="en-US" dirty="0"/>
              <a:t>다른 말로 권한을 필요로 하지 않는다고 볼 수 있음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누구도 서비스를 사용하는 사용자를 차단하거나 서비스 액세스를 거부할 수 없음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결제는 기본 토큰인 </a:t>
            </a:r>
            <a:r>
              <a:rPr lang="en-US" altLang="ko-KR" dirty="0"/>
              <a:t>ETH</a:t>
            </a:r>
            <a:r>
              <a:rPr lang="ko-KR" altLang="en-US" dirty="0"/>
              <a:t>를 통해 제공됨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Ethereum</a:t>
            </a:r>
            <a:r>
              <a:rPr lang="ko-KR" altLang="en-US" dirty="0"/>
              <a:t>은 </a:t>
            </a:r>
            <a:r>
              <a:rPr lang="en-US" altLang="ko-KR" dirty="0">
                <a:hlinkClick r:id="rId3"/>
              </a:rPr>
              <a:t>Turing-complete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모든 것을 프로그래밍할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5">
            <a:extLst>
              <a:ext uri="{FF2B5EF4-FFF2-40B4-BE49-F238E27FC236}">
                <a16:creationId xmlns:a16="http://schemas.microsoft.com/office/drawing/2014/main" id="{32FAEC23-3378-4181-A738-214AF13F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593396"/>
            <a:ext cx="10898977" cy="209515"/>
          </a:xfrm>
        </p:spPr>
        <p:txBody>
          <a:bodyPr/>
          <a:lstStyle/>
          <a:p>
            <a:pPr algn="l"/>
            <a:r>
              <a:rPr lang="en-US" altLang="ko-KR" dirty="0"/>
              <a:t>1) Decentralized Application</a:t>
            </a:r>
            <a:r>
              <a:rPr lang="ko-KR" altLang="en-US" dirty="0"/>
              <a:t>의 약자로</a:t>
            </a:r>
            <a:r>
              <a:rPr lang="en-US" altLang="ko-KR" dirty="0"/>
              <a:t>, </a:t>
            </a:r>
            <a:r>
              <a:rPr lang="ko-KR" altLang="en-US" dirty="0"/>
              <a:t>이더리움</a:t>
            </a:r>
            <a:r>
              <a:rPr lang="en-US" altLang="ko-KR" dirty="0"/>
              <a:t>, </a:t>
            </a:r>
            <a:r>
              <a:rPr lang="ko-KR" altLang="en-US" dirty="0"/>
              <a:t>이오스 같은 코인 위에서 작동하는 </a:t>
            </a:r>
            <a:r>
              <a:rPr lang="ko-KR" altLang="en-US" b="1" dirty="0"/>
              <a:t>탈중앙화 분산 애플리케이션</a:t>
            </a:r>
            <a:r>
              <a:rPr lang="ko-KR" altLang="en-US" dirty="0"/>
              <a:t>을 말한다</a:t>
            </a:r>
            <a:r>
              <a:rPr lang="en-US" altLang="ko-KR" dirty="0"/>
              <a:t>. </a:t>
            </a:r>
            <a:r>
              <a:rPr lang="ko-KR" altLang="en-US" dirty="0"/>
              <a:t>간략히 </a:t>
            </a:r>
            <a:r>
              <a:rPr lang="ko-KR" altLang="en-US" b="1" dirty="0"/>
              <a:t>분산앱</a:t>
            </a:r>
            <a:r>
              <a:rPr lang="ko-KR" altLang="en-US" dirty="0"/>
              <a:t>이라고도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69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5C742-68D8-461D-84B7-38524D62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Web2 vs Web3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3DB9B-CA38-4DBD-A623-3EBFE834D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3274907"/>
          </a:xfrm>
        </p:spPr>
        <p:txBody>
          <a:bodyPr/>
          <a:lstStyle/>
          <a:p>
            <a:r>
              <a:rPr lang="en-US" altLang="ko-KR" dirty="0"/>
              <a:t>Web2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모든 계정이나 </a:t>
            </a:r>
            <a:r>
              <a:rPr lang="en-US" altLang="ko-KR" dirty="0"/>
              <a:t>tweet(</a:t>
            </a:r>
            <a:r>
              <a:rPr lang="ko-KR" altLang="en-US" dirty="0"/>
              <a:t>게시글</a:t>
            </a:r>
            <a:r>
              <a:rPr lang="en-US" altLang="ko-KR" dirty="0"/>
              <a:t>)</a:t>
            </a:r>
            <a:r>
              <a:rPr lang="ko-KR" altLang="en-US" dirty="0"/>
              <a:t>을 검열할 수 있음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결제서비스가 특정 유형의 작업에 대해서 허용하지 않을 수도 있음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Gig-economy</a:t>
            </a:r>
            <a:r>
              <a:rPr lang="en-US" altLang="ko-KR" dirty="0"/>
              <a:t> ¹⁾ app</a:t>
            </a:r>
            <a:r>
              <a:rPr lang="ko-KR" altLang="en-US" dirty="0"/>
              <a:t>용 서버가 다운되어 근로자 소득에 영향을 미칠 수 있음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5C021-7E3B-46A1-8A0C-87B92860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2749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Tweet(</a:t>
            </a:r>
            <a:r>
              <a:rPr lang="ko-KR" altLang="en-US" dirty="0"/>
              <a:t>게시글</a:t>
            </a:r>
            <a:r>
              <a:rPr lang="en-US" altLang="ko-KR" dirty="0"/>
              <a:t>)</a:t>
            </a:r>
            <a:r>
              <a:rPr lang="ko-KR" altLang="en-US" dirty="0"/>
              <a:t>이 분산되어 있기 때문에 검열할 수 없음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결제서비스가 개인데이터를 필요로 하지 않으며</a:t>
            </a:r>
            <a:r>
              <a:rPr lang="en-US" altLang="ko-KR" dirty="0"/>
              <a:t>, </a:t>
            </a:r>
            <a:r>
              <a:rPr lang="ko-KR" altLang="en-US" dirty="0"/>
              <a:t>결제를 막거나 허용하지 않을 수 없음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Ethereum back-end</a:t>
            </a:r>
            <a:r>
              <a:rPr lang="ko-KR" altLang="en-US" dirty="0"/>
              <a:t>가 수천대의 컴퓨터에 분산되어 존재하므로 서버가 다운될 수 없다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67EE9F-1913-423F-A0A2-70D794C71014}"/>
              </a:ext>
            </a:extLst>
          </p:cNvPr>
          <p:cNvSpPr txBox="1">
            <a:spLocks/>
          </p:cNvSpPr>
          <p:nvPr/>
        </p:nvSpPr>
        <p:spPr>
          <a:xfrm>
            <a:off x="1097280" y="5359066"/>
            <a:ext cx="10058400" cy="41477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이는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Web2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Web3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간의 차이점을 보여줄 뿐 모든 서비스를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DApp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으로 전환해야 하는 것은 아님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97F9F-0FC6-498E-90EA-3FFB4B71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593396"/>
            <a:ext cx="10898977" cy="209515"/>
          </a:xfrm>
        </p:spPr>
        <p:txBody>
          <a:bodyPr/>
          <a:lstStyle/>
          <a:p>
            <a:pPr algn="l"/>
            <a:r>
              <a:rPr lang="en-US" altLang="ko-KR" dirty="0"/>
              <a:t>1) </a:t>
            </a:r>
            <a:r>
              <a:rPr lang="ko-KR" altLang="en-US" dirty="0"/>
              <a:t>디지털 장터에서 거래되는 기간제 근로</a:t>
            </a:r>
          </a:p>
        </p:txBody>
      </p:sp>
    </p:spTree>
    <p:extLst>
      <p:ext uri="{BB962C8B-B14F-4D97-AF65-F5344CB8AC3E}">
        <p14:creationId xmlns:p14="http://schemas.microsoft.com/office/powerpoint/2010/main" val="293178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CB7C7-787A-49EB-9EC7-DAD549C8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web3 </a:t>
            </a:r>
            <a:r>
              <a:rPr lang="ko-KR" altLang="en-US"/>
              <a:t>한계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B0FA034-474B-4A2F-B3C1-7B2C9F7D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확장성 </a:t>
            </a:r>
            <a:r>
              <a:rPr lang="en-US" altLang="ko-KR" dirty="0"/>
              <a:t>- </a:t>
            </a:r>
            <a:r>
              <a:rPr lang="ko-KR" altLang="en-US" dirty="0"/>
              <a:t>결제서비스 같은 상태가 변경되는 방식은 네트워크 전체에 전파해야 하기 때문에 트랜잭션 처리가 더 느림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UX ¹⁾ - Web3 </a:t>
            </a:r>
            <a:r>
              <a:rPr lang="ko-KR" altLang="en-US" dirty="0"/>
              <a:t>앱과 상호 작용하기 위한 추가 소프트웨어 및 교육이 필요하므로 </a:t>
            </a:r>
            <a:r>
              <a:rPr lang="en-US" altLang="ko-KR" dirty="0"/>
              <a:t>Web3</a:t>
            </a:r>
            <a:r>
              <a:rPr lang="ko-KR" altLang="en-US" dirty="0"/>
              <a:t>를 사용하기에 장애물이 될 수 있음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비용 </a:t>
            </a:r>
            <a:r>
              <a:rPr lang="en-US" altLang="ko-KR" dirty="0"/>
              <a:t>- </a:t>
            </a:r>
            <a:r>
              <a:rPr lang="ko-KR" altLang="en-US" dirty="0"/>
              <a:t>대부분의 </a:t>
            </a:r>
            <a:r>
              <a:rPr lang="en-US" altLang="ko-KR" dirty="0"/>
              <a:t>DApp</a:t>
            </a:r>
            <a:r>
              <a:rPr lang="ko-KR" altLang="en-US" dirty="0"/>
              <a:t>은 비용문제 때문에 코드의 극히 일부분만 블록체인에 저장함</a:t>
            </a:r>
            <a:endParaRPr lang="en-US" altLang="ko-KR" dirty="0"/>
          </a:p>
        </p:txBody>
      </p:sp>
      <p:sp>
        <p:nvSpPr>
          <p:cNvPr id="5" name="바닥글 개체 틀 5">
            <a:extLst>
              <a:ext uri="{FF2B5EF4-FFF2-40B4-BE49-F238E27FC236}">
                <a16:creationId xmlns:a16="http://schemas.microsoft.com/office/drawing/2014/main" id="{67E92893-16F9-424A-B88E-9E8C7AC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593396"/>
            <a:ext cx="10898977" cy="209515"/>
          </a:xfrm>
        </p:spPr>
        <p:txBody>
          <a:bodyPr/>
          <a:lstStyle/>
          <a:p>
            <a:pPr algn="l"/>
            <a:r>
              <a:rPr lang="en-US" altLang="ko-KR" dirty="0"/>
              <a:t>1) User experience, </a:t>
            </a:r>
            <a:r>
              <a:rPr lang="ko-KR" altLang="en-US" dirty="0"/>
              <a:t>사용자가 어떤 시스템</a:t>
            </a:r>
            <a:r>
              <a:rPr lang="en-US" altLang="ko-KR" dirty="0"/>
              <a:t>, </a:t>
            </a:r>
            <a:r>
              <a:rPr lang="ko-KR" altLang="en-US" dirty="0"/>
              <a:t>제품</a:t>
            </a:r>
            <a:r>
              <a:rPr lang="en-US" altLang="ko-KR" dirty="0"/>
              <a:t>, </a:t>
            </a:r>
            <a:r>
              <a:rPr lang="ko-KR" altLang="en-US" dirty="0"/>
              <a:t>서비스를 직 </a:t>
            </a:r>
            <a:r>
              <a:rPr lang="en-US" altLang="ko-KR" dirty="0"/>
              <a:t>· </a:t>
            </a:r>
            <a:r>
              <a:rPr lang="ko-KR" altLang="en-US" dirty="0"/>
              <a:t>간접적으로 이용하면서 느끼고 생각하게 되는 총체적 경험</a:t>
            </a:r>
          </a:p>
        </p:txBody>
      </p:sp>
    </p:spTree>
    <p:extLst>
      <p:ext uri="{BB962C8B-B14F-4D97-AF65-F5344CB8AC3E}">
        <p14:creationId xmlns:p14="http://schemas.microsoft.com/office/powerpoint/2010/main" val="278097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F1564-C631-43BB-BC6E-4EEA319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중앙화 </a:t>
            </a:r>
            <a:r>
              <a:rPr lang="en-US" altLang="ko-KR" dirty="0"/>
              <a:t>vs </a:t>
            </a:r>
            <a:r>
              <a:rPr lang="ko-KR" altLang="en-US" dirty="0"/>
              <a:t>탈중앙화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F5F5C-0AB7-4355-B72D-C3817B1B3A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중앙집중식 시스템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모든 사용자가 많은 자원을 가진 중앙시스템에 연결해 처리하므로 보다 빠름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일반적으로 높은 성능</a:t>
            </a:r>
            <a:r>
              <a:rPr lang="en-US" altLang="ko-KR" dirty="0"/>
              <a:t>(</a:t>
            </a:r>
            <a:r>
              <a:rPr lang="ko-KR" altLang="en-US" dirty="0"/>
              <a:t>리소스 사용이 적거나 높은 처리량</a:t>
            </a:r>
            <a:r>
              <a:rPr lang="en-US" altLang="ko-KR" dirty="0"/>
              <a:t>) </a:t>
            </a:r>
            <a:r>
              <a:rPr lang="ko-KR" altLang="en-US" dirty="0"/>
              <a:t>및 구현이 쉽다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단일 실패 지점 </a:t>
            </a:r>
            <a:r>
              <a:rPr lang="en-US" altLang="ko-KR" dirty="0"/>
              <a:t>– </a:t>
            </a:r>
            <a:r>
              <a:rPr lang="ko-KR" altLang="en-US" dirty="0"/>
              <a:t>악의적인 행위자가 중앙시스템을 공격하여 네트워크를 중단할 수 있음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네트워크 사용자 간의 조정을 중앙시스템에서 처리하므로 쉽다</a:t>
            </a:r>
            <a:r>
              <a:rPr lang="en-US" altLang="ko-KR" dirty="0"/>
              <a:t>. </a:t>
            </a:r>
            <a:r>
              <a:rPr lang="ko-KR" altLang="en-US" dirty="0"/>
              <a:t>중앙시스템은 네트워크 사용자에게 업그레이드</a:t>
            </a:r>
            <a:r>
              <a:rPr lang="en-US" altLang="ko-KR" dirty="0"/>
              <a:t>, </a:t>
            </a:r>
            <a:r>
              <a:rPr lang="ko-KR" altLang="en-US" dirty="0"/>
              <a:t>프로토콜 업데이트 등을 강요할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0BDE7-D812-465F-A8E8-286BC137E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탈중앙식 시스템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네트워크 양 끝 지점의 사용자들 간의 정보가 도달되는데 오랜 시간이 소요될 수 있음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일반적으로 낮은 성능</a:t>
            </a:r>
            <a:r>
              <a:rPr lang="en-US" altLang="ko-KR" dirty="0"/>
              <a:t>(</a:t>
            </a:r>
            <a:r>
              <a:rPr lang="ko-KR" altLang="en-US" dirty="0"/>
              <a:t>계산에 리소스 사용이 많거나 낮은 처리량</a:t>
            </a:r>
            <a:r>
              <a:rPr lang="en-US" altLang="ko-KR" dirty="0"/>
              <a:t>) </a:t>
            </a:r>
            <a:r>
              <a:rPr lang="ko-KR" altLang="en-US" dirty="0"/>
              <a:t>및 구현이 복잡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단일 실패 지점 </a:t>
            </a:r>
            <a:r>
              <a:rPr lang="ko-KR" altLang="en-US" dirty="0" err="1"/>
              <a:t>미존재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분산되어 있으므로 공격받더라도 네트워크는 계속 동작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단일 사용자가 네트워크 수준 결정</a:t>
            </a:r>
            <a:r>
              <a:rPr lang="en-US" altLang="ko-KR" dirty="0"/>
              <a:t>, </a:t>
            </a:r>
            <a:r>
              <a:rPr lang="ko-KR" altLang="en-US" dirty="0"/>
              <a:t>프로토콜 업그레이드 등에 대해 최종 발언권</a:t>
            </a:r>
            <a:r>
              <a:rPr lang="en-US" altLang="ko-KR" dirty="0"/>
              <a:t>(</a:t>
            </a:r>
            <a:r>
              <a:rPr lang="ko-KR" altLang="en-US" dirty="0"/>
              <a:t>결정</a:t>
            </a:r>
            <a:r>
              <a:rPr lang="en-US" altLang="ko-KR" dirty="0"/>
              <a:t>)</a:t>
            </a:r>
            <a:r>
              <a:rPr lang="ko-KR" altLang="en-US" dirty="0"/>
              <a:t>을 가지지 않기 때문에 조정이 어렵다</a:t>
            </a:r>
            <a:r>
              <a:rPr lang="en-US" altLang="ko-KR" dirty="0"/>
              <a:t>. </a:t>
            </a:r>
            <a:r>
              <a:rPr lang="ko-KR" altLang="en-US" dirty="0"/>
              <a:t>최악의 경우에는 프로토콜 변경에 대한 의견이 좁혀지지 않을 경우 네트워크가 분열될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47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D77935-D8F4-4B0C-81F1-CBEBC63B15A3}"/>
              </a:ext>
            </a:extLst>
          </p:cNvPr>
          <p:cNvSpPr txBox="1">
            <a:spLocks/>
          </p:cNvSpPr>
          <p:nvPr/>
        </p:nvSpPr>
        <p:spPr>
          <a:xfrm>
            <a:off x="1002684" y="599090"/>
            <a:ext cx="4937760" cy="527000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중앙집중식 시스템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중앙시스템은 데이터를 검열하여 잠재적으로 네트워크의 일부가 나머지 네트워크와 상호 작용하는 것을 차단할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네트워크 사용은 중앙시스템에 의해 제어됨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11D909F-3EEB-4DCF-9C16-E43BAA9B669D}"/>
              </a:ext>
            </a:extLst>
          </p:cNvPr>
          <p:cNvSpPr txBox="1">
            <a:spLocks/>
          </p:cNvSpPr>
          <p:nvPr/>
        </p:nvSpPr>
        <p:spPr>
          <a:xfrm>
            <a:off x="6123324" y="599090"/>
            <a:ext cx="4937760" cy="527000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탈중앙식 시스템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데이터가 네트워크를 통해 퍼져 나가는 수많은 방법이 존재하기 때문에 검열이 매우 어렵다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누구나 네트워크에 참여할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4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096EB-2A51-427E-A739-0270167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97AED-8658-4557-94AE-97B9138F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Gig Economy </a:t>
            </a:r>
            <a:r>
              <a:rPr lang="en-US" altLang="ko-KR" dirty="0">
                <a:hlinkClick r:id="rId2"/>
              </a:rPr>
              <a:t>https://post.naver.com/viewer/postView.nhn?volumeNo=20274265&amp;memberNo=11919328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Turing-complete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https://www.markany.com/kr/portfolio-posts/%EB%B8%94%EB%A1%9D%EC%B2%B4%EC%9D%B8-%EB%B9%84%ED%95%98%EC%9D%B8%EB%93%9C-%EC%8A%A4%ED%86%A0%EB%A6%AC-3-%EC%95%A8%EB%9F%B0-%ED%8A%9C%EB%A7%81%EC%9D%98-%ED%8A%9C%EB%A7%81-%EC%BB%B4/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28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FE4F9-C674-4AF7-A29C-CB5261CD1C1B}"/>
              </a:ext>
            </a:extLst>
          </p:cNvPr>
          <p:cNvSpPr txBox="1"/>
          <p:nvPr/>
        </p:nvSpPr>
        <p:spPr>
          <a:xfrm>
            <a:off x="5246757" y="2644170"/>
            <a:ext cx="16984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02589002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1045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추억</vt:lpstr>
      <vt:lpstr>Web2 vs Web3</vt:lpstr>
      <vt:lpstr>Web3 정의</vt:lpstr>
      <vt:lpstr>Web3 장점</vt:lpstr>
      <vt:lpstr>Web2 vs Web3</vt:lpstr>
      <vt:lpstr>web3 한계</vt:lpstr>
      <vt:lpstr>중앙화 vs 탈중앙화</vt:lpstr>
      <vt:lpstr>PowerPoint 프레젠테이션</vt:lpstr>
      <vt:lpstr>참조</vt:lpstr>
      <vt:lpstr>PowerPoint 프레젠테이션</vt:lpstr>
      <vt:lpstr>DApp 개요</vt:lpstr>
      <vt:lpstr>DApp 특징</vt:lpstr>
      <vt:lpstr>App과 DApp 의 차이점</vt:lpstr>
      <vt:lpstr>DApp 참조</vt:lpstr>
      <vt:lpstr>Ethereum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종찬</dc:creator>
  <cp:lastModifiedBy>이 종찬</cp:lastModifiedBy>
  <cp:revision>35</cp:revision>
  <dcterms:created xsi:type="dcterms:W3CDTF">2021-08-07T06:32:12Z</dcterms:created>
  <dcterms:modified xsi:type="dcterms:W3CDTF">2021-08-07T09:50:07Z</dcterms:modified>
</cp:coreProperties>
</file>