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72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57" autoAdjust="0"/>
  </p:normalViewPr>
  <p:slideViewPr>
    <p:cSldViewPr snapToGrid="0">
      <p:cViewPr varScale="1">
        <p:scale>
          <a:sx n="62" d="100"/>
          <a:sy n="62" d="100"/>
        </p:scale>
        <p:origin x="80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09957-E679-412F-93D7-BE364928AAC9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5C0D1-4299-4B9F-B1B9-2F3AC4B0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254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5C0D1-4299-4B9F-B1B9-2F3AC4B09B4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7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5C0D1-4299-4B9F-B1B9-2F3AC4B09B4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7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BAA7-70DB-4290-9BB0-E4E7CA64E1B5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30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BAA7-70DB-4290-9BB0-E4E7CA64E1B5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35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BAA7-70DB-4290-9BB0-E4E7CA64E1B5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7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BAA7-70DB-4290-9BB0-E4E7CA64E1B5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BAA7-70DB-4290-9BB0-E4E7CA64E1B5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6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BAA7-70DB-4290-9BB0-E4E7CA64E1B5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8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BAA7-70DB-4290-9BB0-E4E7CA64E1B5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6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BAA7-70DB-4290-9BB0-E4E7CA64E1B5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BAA7-70DB-4290-9BB0-E4E7CA64E1B5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69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BAA7-70DB-4290-9BB0-E4E7CA64E1B5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5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BAA7-70DB-4290-9BB0-E4E7CA64E1B5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54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BAA7-70DB-4290-9BB0-E4E7CA64E1B5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FB34-8A72-4082-B15A-05CE9816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5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ucation.github.com/student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krake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8C36A-B5A2-45CB-9BA2-2CADC955F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Git Tutorial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256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8C36A-B5A2-45CB-9BA2-2CADC955F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Git Tutorial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41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4A3FD-3CA3-4958-93EE-B540B1AF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Content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45FC7-E300-45DA-BE7C-5F13D619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create and manage GitKraken Glo Boards</a:t>
            </a:r>
          </a:p>
          <a:p>
            <a:r>
              <a:rPr lang="en-US" altLang="zh-CN" dirty="0"/>
              <a:t>How to link/synchronize GitHub repositories with GitKraken Glo Boards</a:t>
            </a:r>
          </a:p>
          <a:p>
            <a:r>
              <a:rPr lang="en-US" altLang="zh-CN" dirty="0"/>
              <a:t>How to set up board columns</a:t>
            </a:r>
          </a:p>
          <a:p>
            <a:r>
              <a:rPr lang="en-US" altLang="zh-CN" dirty="0"/>
              <a:t>How to set up task cards</a:t>
            </a:r>
          </a:p>
          <a:p>
            <a:r>
              <a:rPr lang="en-US" altLang="zh-CN" dirty="0"/>
              <a:t>How to set up sub tasks for task cards</a:t>
            </a:r>
          </a:p>
          <a:p>
            <a:r>
              <a:rPr lang="en-US" altLang="zh-CN" dirty="0"/>
              <a:t>How to set up 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47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DD3CC-D623-4C73-89D6-AE51F8CF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 to create and manage </a:t>
            </a:r>
            <a:r>
              <a:rPr lang="en-US" altLang="zh-CN" sz="3600" dirty="0" err="1"/>
              <a:t>GitKraken</a:t>
            </a:r>
            <a:r>
              <a:rPr lang="en-US" altLang="zh-CN" sz="3600" dirty="0"/>
              <a:t> Glo Boards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8B5FC-7F7B-406D-934E-BD5C18CA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GitKraken</a:t>
            </a:r>
            <a:r>
              <a:rPr lang="en-US" altLang="zh-CN" dirty="0"/>
              <a:t> Glo Boards</a:t>
            </a:r>
          </a:p>
          <a:p>
            <a:pPr lvl="1"/>
            <a:r>
              <a:rPr lang="en-US" altLang="zh-CN" dirty="0"/>
              <a:t>Kanban-style issue tracking system</a:t>
            </a:r>
          </a:p>
          <a:p>
            <a:pPr lvl="1"/>
            <a:r>
              <a:rPr lang="en-US" altLang="zh-CN" dirty="0"/>
              <a:t>Helps developers and teams collaboratively track tasks</a:t>
            </a:r>
          </a:p>
          <a:p>
            <a:r>
              <a:rPr lang="en-US" altLang="zh-CN" dirty="0"/>
              <a:t>Create Glo Boards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A08E3C-36F9-41A9-A90C-7AD3053C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346" y="3682787"/>
            <a:ext cx="2681307" cy="17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BCFCC-BB56-4C5D-8DC9-E2C72C7F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 to link/synchronize GitHub repositories with </a:t>
            </a:r>
            <a:r>
              <a:rPr lang="en-US" altLang="zh-CN" sz="3600" dirty="0" err="1"/>
              <a:t>GitKraken</a:t>
            </a:r>
            <a:r>
              <a:rPr lang="en-US" altLang="zh-CN" sz="3600" dirty="0"/>
              <a:t> Glo Boards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63D19-1F76-46CF-B13F-CFA72518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Sync a Glo Board with the Issues</a:t>
            </a:r>
          </a:p>
          <a:p>
            <a:r>
              <a:rPr lang="en-US" altLang="zh-CN" dirty="0"/>
              <a:t>Synced Board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0674B4-5B78-4385-9F44-806D8CFC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689" y="2982722"/>
            <a:ext cx="4328621" cy="15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43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8750C-73BE-4A9A-B5CD-0E205E29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 to set up board columns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4A832C-D358-45B2-B384-CFB8F355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77" y="1690688"/>
            <a:ext cx="5178845" cy="28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34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44D1B-97F9-43F5-9EC0-7864DDA8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 to set up task cards</a:t>
            </a:r>
            <a:endParaRPr lang="zh-CN" altLang="en-US" sz="36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B767EEE-E44E-48D8-A819-3F2F852B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295" y="1690688"/>
            <a:ext cx="4745409" cy="33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42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DF5DD-1491-4DCF-8F73-7DEFED7E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 to set up sub tasks for task cards</a:t>
            </a:r>
            <a:endParaRPr lang="zh-CN" altLang="en-US" sz="36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EEF414-6A47-4FE9-8964-2704CE676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329" y="1690688"/>
            <a:ext cx="6867341" cy="36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25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FA958-B504-48D2-B10D-F0C92A3A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 to set up Milestones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4D2D9-28F1-49D6-9E61-07DB1A208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Track progress on groups of issues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6620DD-7F12-475A-91C3-51039F09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299" y="2571182"/>
            <a:ext cx="6343401" cy="255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4A3FD-3CA3-4958-93EE-B540B1AF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Content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45FC7-E300-45DA-BE7C-5F13D619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Two-way connecting task card (Glo) and git commit (</a:t>
            </a:r>
            <a:r>
              <a:rPr lang="en-US" altLang="zh-CN" dirty="0" err="1"/>
              <a:t>GitKraken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Connect task card to git commit</a:t>
            </a:r>
          </a:p>
          <a:p>
            <a:pPr lvl="1"/>
            <a:r>
              <a:rPr lang="en-US" altLang="zh-CN" dirty="0"/>
              <a:t>Connect git commit to task card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74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9CE8E-397A-4D53-BECA-DA14E95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Content</a:t>
            </a:r>
            <a:endParaRPr lang="zh-CN" altLang="en-US" sz="36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49621C1-5799-4487-88C1-FEA183491B1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Introduction to Git/GitHub/GitKraken</a:t>
            </a:r>
          </a:p>
          <a:p>
            <a:endParaRPr lang="en-US" altLang="zh-CN" dirty="0"/>
          </a:p>
          <a:p>
            <a:r>
              <a:rPr lang="en-US" altLang="zh-CN" dirty="0"/>
              <a:t>How to register on GitHub for a Pro account</a:t>
            </a:r>
          </a:p>
          <a:p>
            <a:r>
              <a:rPr lang="en-US" altLang="zh-CN" dirty="0"/>
              <a:t>How to create and manage GitHub repositories</a:t>
            </a:r>
          </a:p>
          <a:p>
            <a:r>
              <a:rPr lang="en-US" altLang="zh-CN" dirty="0"/>
              <a:t>How to create GitHub projects</a:t>
            </a:r>
          </a:p>
          <a:p>
            <a:r>
              <a:rPr lang="en-US" altLang="zh-CN" dirty="0"/>
              <a:t>How to link GitHub projects to GitHub repositories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CDCA3A0-FD35-4CD0-83D2-737C116E6C21}"/>
              </a:ext>
            </a:extLst>
          </p:cNvPr>
          <p:cNvSpPr/>
          <p:nvPr/>
        </p:nvSpPr>
        <p:spPr>
          <a:xfrm>
            <a:off x="3985196" y="1840865"/>
            <a:ext cx="1630680" cy="396240"/>
          </a:xfrm>
          <a:prstGeom prst="round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GitHub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2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82F6E-80CE-4719-941F-7613E1B1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Introduction to Git/GitHub/GitKraken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730C8-FB0B-47EC-BB1F-E5C80A598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Git</a:t>
            </a:r>
          </a:p>
          <a:p>
            <a:pPr lvl="1"/>
            <a:r>
              <a:rPr lang="en-US" altLang="zh-CN" dirty="0"/>
              <a:t>Distributed Version Control System for tracking changes in files</a:t>
            </a:r>
          </a:p>
          <a:p>
            <a:pPr lvl="1"/>
            <a:r>
              <a:rPr lang="en-US" altLang="zh-CN" dirty="0"/>
              <a:t>Coordinates work between multiple developers</a:t>
            </a:r>
          </a:p>
          <a:p>
            <a:pPr lvl="2"/>
            <a:r>
              <a:rPr lang="en-US" altLang="zh-CN" dirty="0"/>
              <a:t>Who made what changes and when</a:t>
            </a:r>
          </a:p>
          <a:p>
            <a:pPr lvl="2"/>
            <a:r>
              <a:rPr lang="en-US" altLang="zh-CN" dirty="0"/>
              <a:t>Revert back at any time</a:t>
            </a:r>
          </a:p>
          <a:p>
            <a:r>
              <a:rPr lang="en-US" altLang="zh-CN" dirty="0"/>
              <a:t>GitHub: central source</a:t>
            </a:r>
          </a:p>
          <a:p>
            <a:pPr lvl="1"/>
            <a:r>
              <a:rPr lang="en-US" altLang="zh-CN" dirty="0"/>
              <a:t>Git repository hosting service</a:t>
            </a:r>
          </a:p>
          <a:p>
            <a:pPr lvl="1"/>
            <a:r>
              <a:rPr lang="en-US" altLang="zh-CN" dirty="0"/>
              <a:t>Remote repository</a:t>
            </a:r>
          </a:p>
          <a:p>
            <a:r>
              <a:rPr lang="en-US" altLang="zh-CN" dirty="0"/>
              <a:t>GitKraken</a:t>
            </a:r>
          </a:p>
          <a:p>
            <a:pPr lvl="1"/>
            <a:r>
              <a:rPr lang="en-US" altLang="zh-CN" dirty="0"/>
              <a:t>Git GUI Client</a:t>
            </a:r>
          </a:p>
          <a:p>
            <a:pPr lvl="1"/>
            <a:r>
              <a:rPr lang="en-US" altLang="zh-CN" dirty="0"/>
              <a:t>Helps developers become more productive and efficient</a:t>
            </a:r>
          </a:p>
        </p:txBody>
      </p:sp>
    </p:spTree>
    <p:extLst>
      <p:ext uri="{BB962C8B-B14F-4D97-AF65-F5344CB8AC3E}">
        <p14:creationId xmlns:p14="http://schemas.microsoft.com/office/powerpoint/2010/main" val="216323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B80A-B00A-4AEE-ADFB-2C2FF67A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 to register on GitHub for a Pro account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8B01A-F7E4-45A4-B795-933D769D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https://github.com/</a:t>
            </a:r>
            <a:endParaRPr lang="en-US" altLang="zh-CN" dirty="0">
              <a:hlinkClick r:id="rId4"/>
            </a:endParaRPr>
          </a:p>
          <a:p>
            <a:r>
              <a:rPr lang="en-US" altLang="zh-CN" dirty="0">
                <a:hlinkClick r:id="rId4"/>
              </a:rPr>
              <a:t>https://education.github.com/students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08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54B90-E0D9-4786-A736-CDFDE08F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 to create and manage GitHub repositories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AE6FF-C872-4F0E-8EA9-C8A1769A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Repository</a:t>
            </a:r>
          </a:p>
          <a:p>
            <a:pPr lvl="1"/>
            <a:r>
              <a:rPr lang="en-US" altLang="zh-CN" dirty="0"/>
              <a:t>A "directory" where files and folders can exist </a:t>
            </a:r>
          </a:p>
          <a:p>
            <a:pPr lvl="1"/>
            <a:r>
              <a:rPr lang="en-US" altLang="zh-CN" dirty="0"/>
              <a:t>Contains all of the files (including documentation), and stores each file’s revision history</a:t>
            </a:r>
          </a:p>
          <a:p>
            <a:r>
              <a:rPr lang="en-US" altLang="zh-CN" dirty="0"/>
              <a:t>Create and manage GitHub repositories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9ACD43-C9B1-44C5-A220-840822236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555" y="4001294"/>
            <a:ext cx="2446890" cy="23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4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721AC-DED3-4FB2-802E-7AA5FB56E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 to create GitHub projects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050C9-9711-43A7-AA87-A3424E294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</a:p>
          <a:p>
            <a:pPr lvl="1"/>
            <a:r>
              <a:rPr lang="en-US" altLang="zh-CN" dirty="0"/>
              <a:t>Provides a visual board that is typical of many Project Management tools</a:t>
            </a:r>
          </a:p>
          <a:p>
            <a:pPr lvl="1"/>
            <a:r>
              <a:rPr lang="en-US" altLang="zh-CN" dirty="0"/>
              <a:t>Helps you organize and prioritize your work</a:t>
            </a:r>
          </a:p>
          <a:p>
            <a:r>
              <a:rPr lang="en-US" altLang="zh-CN" dirty="0"/>
              <a:t>Create GitHub projects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61FD2A-6FD8-4372-8DD3-E82BD4C3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194" y="3545333"/>
            <a:ext cx="2521611" cy="22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2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B72DF-7987-45DA-BF77-B5EA4F59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 to link GitHub projects to GitHub repositories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D32D1-6FB7-4CEE-B944-D0176818D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Link when creating the project</a:t>
            </a:r>
          </a:p>
          <a:p>
            <a:r>
              <a:rPr lang="en-US" altLang="zh-CN" dirty="0"/>
              <a:t>Link after creating the 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63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8C36A-B5A2-45CB-9BA2-2CADC955F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Git Tutorial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98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4A3FD-3CA3-4958-93EE-B540B1AF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Content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45FC7-E300-45DA-BE7C-5F13D619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Where to get GitKraken and register for a Pro account</a:t>
            </a:r>
          </a:p>
          <a:p>
            <a:pPr lvl="1"/>
            <a:r>
              <a:rPr lang="en-US" altLang="zh-CN" dirty="0">
                <a:hlinkClick r:id="rId2"/>
              </a:rPr>
              <a:t>https://www.gitkraken.com/</a:t>
            </a:r>
            <a:endParaRPr lang="en-US" altLang="zh-CN" dirty="0"/>
          </a:p>
          <a:p>
            <a:r>
              <a:rPr lang="en-US" altLang="zh-CN" dirty="0"/>
              <a:t>How to sign-in to GitKraken using the GitHub account credentials</a:t>
            </a:r>
          </a:p>
          <a:p>
            <a:r>
              <a:rPr lang="en-US" altLang="zh-CN" dirty="0"/>
              <a:t>How to connect the GitKraken client to the GitHub account</a:t>
            </a:r>
          </a:p>
          <a:p>
            <a:r>
              <a:rPr lang="en-US" altLang="zh-CN" dirty="0"/>
              <a:t>How to commit</a:t>
            </a:r>
          </a:p>
          <a:p>
            <a:r>
              <a:rPr lang="en-US" altLang="zh-CN" dirty="0"/>
              <a:t>How to push/pull to/from the remote GitHub repository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45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nstantia">
      <a:majorFont>
        <a:latin typeface="Constantia"/>
        <a:ea typeface="等线 Light"/>
        <a:cs typeface=""/>
      </a:majorFont>
      <a:minorFont>
        <a:latin typeface="Constantia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2034</TotalTime>
  <Words>411</Words>
  <Application>Microsoft Office PowerPoint</Application>
  <PresentationFormat>宽屏</PresentationFormat>
  <Paragraphs>72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Arial</vt:lpstr>
      <vt:lpstr>Constantia</vt:lpstr>
      <vt:lpstr>Office Theme</vt:lpstr>
      <vt:lpstr>Git Tutorial</vt:lpstr>
      <vt:lpstr>Content</vt:lpstr>
      <vt:lpstr>Introduction to Git/GitHub/GitKraken</vt:lpstr>
      <vt:lpstr>How to register on GitHub for a Pro account</vt:lpstr>
      <vt:lpstr>How to create and manage GitHub repositories</vt:lpstr>
      <vt:lpstr>How to create GitHub projects</vt:lpstr>
      <vt:lpstr>How to link GitHub projects to GitHub repositories</vt:lpstr>
      <vt:lpstr>Git Tutorial</vt:lpstr>
      <vt:lpstr>Content</vt:lpstr>
      <vt:lpstr>Git Tutorial</vt:lpstr>
      <vt:lpstr>Content</vt:lpstr>
      <vt:lpstr>How to create and manage GitKraken Glo Boards</vt:lpstr>
      <vt:lpstr>How to link/synchronize GitHub repositories with GitKraken Glo Boards</vt:lpstr>
      <vt:lpstr>How to set up board columns</vt:lpstr>
      <vt:lpstr>How to set up task cards</vt:lpstr>
      <vt:lpstr>How to set up sub tasks for task cards</vt:lpstr>
      <vt:lpstr>How to set up Milestones</vt:lpstr>
      <vt:lpstr>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Ho Cyan</dc:creator>
  <cp:lastModifiedBy>Ho Cyan</cp:lastModifiedBy>
  <cp:revision>28</cp:revision>
  <dcterms:created xsi:type="dcterms:W3CDTF">2020-03-03T13:58:53Z</dcterms:created>
  <dcterms:modified xsi:type="dcterms:W3CDTF">2020-03-05T13:38:03Z</dcterms:modified>
</cp:coreProperties>
</file>