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7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7" autoAdjust="0"/>
  </p:normalViewPr>
  <p:slideViewPr>
    <p:cSldViewPr snapToGrid="0">
      <p:cViewPr varScale="1">
        <p:scale>
          <a:sx n="62" d="100"/>
          <a:sy n="62" d="100"/>
        </p:scale>
        <p:origin x="8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9957-E679-412F-93D7-BE364928AAC9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C0D1-4299-4B9F-B1B9-2F3AC4B0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5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C0D1-4299-4B9F-B1B9-2F3AC4B09B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C0D1-4299-4B9F-B1B9-2F3AC4B09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4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BAA7-70DB-4290-9BB0-E4E7CA64E1B5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stud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5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1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and manage GitKraken Glo Boards</a:t>
            </a:r>
          </a:p>
          <a:p>
            <a:r>
              <a:rPr lang="en-US" altLang="zh-CN" dirty="0"/>
              <a:t>How to link/synchronize GitHub repositories with GitKraken Glo Boards</a:t>
            </a:r>
          </a:p>
          <a:p>
            <a:r>
              <a:rPr lang="en-US" altLang="zh-CN" dirty="0"/>
              <a:t>How to set up board columns</a:t>
            </a:r>
          </a:p>
          <a:p>
            <a:r>
              <a:rPr lang="en-US" altLang="zh-CN" dirty="0"/>
              <a:t>How to set up task cards</a:t>
            </a:r>
          </a:p>
          <a:p>
            <a:r>
              <a:rPr lang="en-US" altLang="zh-CN" dirty="0"/>
              <a:t>How to set up sub tasks for task cards</a:t>
            </a:r>
          </a:p>
          <a:p>
            <a:r>
              <a:rPr lang="en-US" altLang="zh-CN" dirty="0"/>
              <a:t>How to set up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D3CC-D623-4C73-89D6-AE51F8C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and manage </a:t>
            </a:r>
            <a:r>
              <a:rPr lang="en-US" altLang="zh-CN" sz="3600" dirty="0" err="1"/>
              <a:t>GitKraken</a:t>
            </a:r>
            <a:r>
              <a:rPr lang="en-US" altLang="zh-CN" sz="3600" dirty="0"/>
              <a:t> Glo Boards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8B5FC-7F7B-406D-934E-BD5C18CA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GitKraken</a:t>
            </a:r>
            <a:r>
              <a:rPr lang="en-US" altLang="zh-CN" dirty="0"/>
              <a:t> Glo Boards</a:t>
            </a:r>
          </a:p>
          <a:p>
            <a:pPr lvl="1"/>
            <a:r>
              <a:rPr lang="en-US" altLang="zh-CN" dirty="0"/>
              <a:t>Kanban-style issue tracking system</a:t>
            </a:r>
          </a:p>
          <a:p>
            <a:pPr lvl="1"/>
            <a:r>
              <a:rPr lang="en-US" altLang="zh-CN" dirty="0"/>
              <a:t>Helps developers and teams collaboratively track tasks</a:t>
            </a:r>
          </a:p>
          <a:p>
            <a:r>
              <a:rPr lang="en-US" altLang="zh-CN" dirty="0"/>
              <a:t>Create Glo Boards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08E3C-36F9-41A9-A90C-7AD3053C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46" y="3682787"/>
            <a:ext cx="2681307" cy="1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BCFCC-BB56-4C5D-8DC9-E2C72C7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link/synchronize GitHub repositories with </a:t>
            </a:r>
            <a:r>
              <a:rPr lang="en-US" altLang="zh-CN" sz="3600" dirty="0" err="1"/>
              <a:t>GitKraken</a:t>
            </a:r>
            <a:r>
              <a:rPr lang="en-US" altLang="zh-CN" sz="3600" dirty="0"/>
              <a:t> Glo Boards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D19-1F76-46CF-B13F-CFA7251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 a Glo Board with the Issues</a:t>
            </a:r>
          </a:p>
          <a:p>
            <a:r>
              <a:rPr lang="en-US" altLang="zh-CN" dirty="0"/>
              <a:t>Synced Board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674B4-5B78-4385-9F44-806D8CFC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89" y="2982722"/>
            <a:ext cx="4328621" cy="1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750C-73BE-4A9A-B5CD-0E205E29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board columns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A832C-D358-45B2-B384-CFB8F355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77" y="1690688"/>
            <a:ext cx="5178845" cy="2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4D1B-97F9-43F5-9EC0-7864DDA8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task cards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767EEE-E44E-48D8-A819-3F2F852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295" y="1690688"/>
            <a:ext cx="4745409" cy="33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4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F5DD-1491-4DCF-8F73-7DEFED7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sub tasks for task cards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EF414-6A47-4FE9-8964-2704CE67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329" y="1690688"/>
            <a:ext cx="6867341" cy="36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A958-B504-48D2-B10D-F0C92A3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Milestones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D2D9-28F1-49D6-9E61-07DB1A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 progress on groups of issues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6620DD-7F12-475A-91C3-51039F09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99" y="2571182"/>
            <a:ext cx="6343401" cy="25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Two-way connecting task card (Glo) and git commit (</a:t>
            </a:r>
            <a:r>
              <a:rPr lang="en-US" altLang="zh-CN" dirty="0" err="1"/>
              <a:t>GitKraken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Connect task card to git commit</a:t>
            </a:r>
          </a:p>
          <a:p>
            <a:pPr lvl="1"/>
            <a:r>
              <a:rPr lang="en-US" altLang="zh-CN" dirty="0"/>
              <a:t>Connect git commit to task 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LFS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13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CE8E-397A-4D53-BECA-DA14E95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9621C1-5799-4487-88C1-FEA183491B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Introduction to Git/GitHub/GitKraken</a:t>
            </a:r>
          </a:p>
          <a:p>
            <a:endParaRPr lang="en-US" altLang="zh-CN" dirty="0"/>
          </a:p>
          <a:p>
            <a:r>
              <a:rPr lang="en-US" altLang="zh-CN" dirty="0"/>
              <a:t>How to register on GitHub for a Pro account</a:t>
            </a:r>
          </a:p>
          <a:p>
            <a:r>
              <a:rPr lang="en-US" altLang="zh-CN" dirty="0"/>
              <a:t>How to create and manage GitHub repositories</a:t>
            </a:r>
          </a:p>
          <a:p>
            <a:r>
              <a:rPr lang="en-US" altLang="zh-CN" dirty="0"/>
              <a:t>How to create GitHub projects</a:t>
            </a:r>
          </a:p>
          <a:p>
            <a:r>
              <a:rPr lang="en-US" altLang="zh-CN" dirty="0"/>
              <a:t>How to link GitHub projects to GitHub repositories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DCA3A0-FD35-4CD0-83D2-737C116E6C21}"/>
              </a:ext>
            </a:extLst>
          </p:cNvPr>
          <p:cNvSpPr/>
          <p:nvPr/>
        </p:nvSpPr>
        <p:spPr>
          <a:xfrm>
            <a:off x="3985196" y="1840865"/>
            <a:ext cx="1630680" cy="39624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GitHub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Problems with Large binary files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LFS: Git Large File Storage</a:t>
            </a:r>
          </a:p>
          <a:p>
            <a:r>
              <a:rPr lang="en-US" altLang="zh-CN" dirty="0"/>
              <a:t>Big files: </a:t>
            </a:r>
            <a:r>
              <a:rPr lang="en-US" altLang="zh-CN" dirty="0" err="1"/>
              <a:t>xxx.psd</a:t>
            </a:r>
            <a:r>
              <a:rPr lang="en-US" altLang="zh-CN" dirty="0"/>
              <a:t>, </a:t>
            </a:r>
            <a:r>
              <a:rPr lang="en-US" altLang="zh-CN" dirty="0" err="1"/>
              <a:t>xxx.fbx</a:t>
            </a:r>
            <a:r>
              <a:rPr lang="en-US" altLang="zh-CN" dirty="0"/>
              <a:t>, </a:t>
            </a:r>
            <a:r>
              <a:rPr lang="en-US" altLang="zh-CN" dirty="0" err="1"/>
              <a:t>xxx.aiff</a:t>
            </a:r>
            <a:r>
              <a:rPr lang="en-US" altLang="zh-CN" dirty="0"/>
              <a:t>, …</a:t>
            </a:r>
          </a:p>
          <a:p>
            <a:r>
              <a:rPr lang="en-US" altLang="zh-CN" dirty="0"/>
              <a:t>Any changes you made to binary files are tracked as an additional copy of the files</a:t>
            </a:r>
          </a:p>
          <a:p>
            <a:pPr lvl="1"/>
            <a:r>
              <a:rPr lang="en-US" altLang="zh-CN" dirty="0"/>
              <a:t>Local repo: Image = 100MB</a:t>
            </a:r>
          </a:p>
          <a:p>
            <a:pPr lvl="1"/>
            <a:r>
              <a:rPr lang="en-US" altLang="zh-CN" dirty="0"/>
              <a:t>Image(1) = 100MB</a:t>
            </a:r>
          </a:p>
          <a:p>
            <a:pPr lvl="1"/>
            <a:r>
              <a:rPr lang="en-US" altLang="zh-CN" dirty="0"/>
              <a:t>Image(2) = 100MB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With LFS, working with large assets becomes easier</a:t>
            </a:r>
          </a:p>
          <a:p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B186684-4FE4-46E3-9033-6486C9443A16}"/>
              </a:ext>
            </a:extLst>
          </p:cNvPr>
          <p:cNvSpPr/>
          <p:nvPr/>
        </p:nvSpPr>
        <p:spPr>
          <a:xfrm>
            <a:off x="5517137" y="4212293"/>
            <a:ext cx="1490702" cy="345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466037-366C-4629-B134-A79C31B75F2B}"/>
              </a:ext>
            </a:extLst>
          </p:cNvPr>
          <p:cNvSpPr txBox="1"/>
          <p:nvPr/>
        </p:nvSpPr>
        <p:spPr>
          <a:xfrm>
            <a:off x="7259811" y="4154351"/>
            <a:ext cx="38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Remote repo &gt; 300Mb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55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Git LFS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LFS is a Git extension that allows users to save space by storing binary files in a different location</a:t>
            </a:r>
          </a:p>
          <a:p>
            <a:endParaRPr lang="en-US" altLang="zh-CN" dirty="0"/>
          </a:p>
          <a:p>
            <a:r>
              <a:rPr lang="en-US" altLang="zh-CN" dirty="0"/>
              <a:t>Light weight reference object </a:t>
            </a:r>
            <a:r>
              <a:rPr lang="en-US" altLang="zh-CN" dirty="0">
                <a:sym typeface="Wingdings" panose="05000000000000000000" pitchFamily="2" charset="2"/>
              </a:rPr>
              <a:t> LFS server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Link to the actual asset on the Git LFS server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How to use Git LFS on </a:t>
            </a:r>
            <a:r>
              <a:rPr lang="en-US" altLang="zh-CN" dirty="0" err="1"/>
              <a:t>GitKraken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9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2F6E-80CE-4719-941F-7613E1B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Introduction to Git/GitHub/GitKraken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30C8-FB0B-47EC-BB1F-E5C80A59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Git</a:t>
            </a:r>
          </a:p>
          <a:p>
            <a:pPr lvl="1"/>
            <a:r>
              <a:rPr lang="en-US" altLang="zh-CN" dirty="0"/>
              <a:t>Distributed Version Control System for tracking changes in files</a:t>
            </a:r>
          </a:p>
          <a:p>
            <a:pPr lvl="1"/>
            <a:r>
              <a:rPr lang="en-US" altLang="zh-CN" dirty="0"/>
              <a:t>Coordinates work between multiple developers</a:t>
            </a:r>
          </a:p>
          <a:p>
            <a:pPr lvl="2"/>
            <a:r>
              <a:rPr lang="en-US" altLang="zh-CN" dirty="0"/>
              <a:t>Who made what changes and when</a:t>
            </a:r>
          </a:p>
          <a:p>
            <a:pPr lvl="2"/>
            <a:r>
              <a:rPr lang="en-US" altLang="zh-CN" dirty="0"/>
              <a:t>Revert back at any time</a:t>
            </a:r>
          </a:p>
          <a:p>
            <a:r>
              <a:rPr lang="en-US" altLang="zh-CN" dirty="0"/>
              <a:t>GitHub: central source</a:t>
            </a:r>
          </a:p>
          <a:p>
            <a:pPr lvl="1"/>
            <a:r>
              <a:rPr lang="en-US" altLang="zh-CN" dirty="0"/>
              <a:t>Git repository hosting service</a:t>
            </a:r>
          </a:p>
          <a:p>
            <a:pPr lvl="1"/>
            <a:r>
              <a:rPr lang="en-US" altLang="zh-CN" dirty="0"/>
              <a:t>Remote repository</a:t>
            </a:r>
          </a:p>
          <a:p>
            <a:r>
              <a:rPr lang="en-US" altLang="zh-CN" dirty="0"/>
              <a:t>GitKraken</a:t>
            </a:r>
          </a:p>
          <a:p>
            <a:pPr lvl="1"/>
            <a:r>
              <a:rPr lang="en-US" altLang="zh-CN" dirty="0"/>
              <a:t>Git GUI Client</a:t>
            </a:r>
          </a:p>
          <a:p>
            <a:pPr lvl="1"/>
            <a:r>
              <a:rPr lang="en-US" altLang="zh-CN" dirty="0"/>
              <a:t>Helps developers become more productive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1632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B80A-B00A-4AEE-ADFB-2C2FF67A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register on GitHub for a Pro account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8B01A-F7E4-45A4-B795-933D769D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https://github.com/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https://education.github.com/students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8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4B90-E0D9-4786-A736-CDFDE08F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and manage GitHub repositories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AE6FF-C872-4F0E-8EA9-C8A1769A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</a:p>
          <a:p>
            <a:pPr lvl="1"/>
            <a:r>
              <a:rPr lang="en-US" altLang="zh-CN" dirty="0"/>
              <a:t>A "directory" where files and folders can exist </a:t>
            </a:r>
          </a:p>
          <a:p>
            <a:pPr lvl="1"/>
            <a:r>
              <a:rPr lang="en-US" altLang="zh-CN" dirty="0"/>
              <a:t>Contains all of the files (including documentation), and stores each file’s revision history</a:t>
            </a:r>
          </a:p>
          <a:p>
            <a:r>
              <a:rPr lang="en-US" altLang="zh-CN" dirty="0"/>
              <a:t>Create and manage GitHub repositories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9ACD43-C9B1-44C5-A220-84082223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55" y="4001294"/>
            <a:ext cx="2446890" cy="2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721AC-DED3-4FB2-802E-7AA5FB56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GitHub projects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050C9-9711-43A7-AA87-A3424E29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</a:p>
          <a:p>
            <a:pPr lvl="1"/>
            <a:r>
              <a:rPr lang="en-US" altLang="zh-CN" dirty="0"/>
              <a:t>Provides a visual board that is typical of many Project Management tools</a:t>
            </a:r>
          </a:p>
          <a:p>
            <a:pPr lvl="1"/>
            <a:r>
              <a:rPr lang="en-US" altLang="zh-CN" dirty="0"/>
              <a:t>Helps you organize and prioritize your work</a:t>
            </a:r>
          </a:p>
          <a:p>
            <a:r>
              <a:rPr lang="en-US" altLang="zh-CN" dirty="0"/>
              <a:t>Create GitHub projects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1FD2A-6FD8-4372-8DD3-E82BD4C3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94" y="3545333"/>
            <a:ext cx="2521611" cy="22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72DF-7987-45DA-BF77-B5EA4F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link GitHub projects to GitHub repositories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32D1-6FB7-4CEE-B944-D0176818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when creating the project</a:t>
            </a:r>
          </a:p>
          <a:p>
            <a:r>
              <a:rPr lang="en-US" altLang="zh-CN" dirty="0"/>
              <a:t>Link after creating the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63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98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to get GitKraken and register for a Pro account</a:t>
            </a:r>
          </a:p>
          <a:p>
            <a:pPr lvl="1"/>
            <a:r>
              <a:rPr lang="en-US" altLang="zh-CN" dirty="0">
                <a:hlinkClick r:id="rId2"/>
              </a:rPr>
              <a:t>https://www.gitkraken.com/</a:t>
            </a:r>
            <a:endParaRPr lang="en-US" altLang="zh-CN" dirty="0"/>
          </a:p>
          <a:p>
            <a:r>
              <a:rPr lang="en-US" altLang="zh-CN" dirty="0"/>
              <a:t>How to sign-in to GitKraken using the GitHub account credentials</a:t>
            </a:r>
          </a:p>
          <a:p>
            <a:r>
              <a:rPr lang="en-US" altLang="zh-CN" dirty="0"/>
              <a:t>How to connect the GitKraken client to the GitHub account</a:t>
            </a:r>
          </a:p>
          <a:p>
            <a:r>
              <a:rPr lang="en-US" altLang="zh-CN" dirty="0"/>
              <a:t>How to commit</a:t>
            </a:r>
          </a:p>
          <a:p>
            <a:r>
              <a:rPr lang="en-US" altLang="zh-CN" dirty="0"/>
              <a:t>How to push/pull to/from the remote GitHub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">
      <a:majorFont>
        <a:latin typeface="Constantia"/>
        <a:ea typeface="等线 Light"/>
        <a:cs typeface=""/>
      </a:majorFont>
      <a:minorFont>
        <a:latin typeface="Constantia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535</Words>
  <Application>Microsoft Office PowerPoint</Application>
  <PresentationFormat>宽屏</PresentationFormat>
  <Paragraphs>90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Arial</vt:lpstr>
      <vt:lpstr>Constantia</vt:lpstr>
      <vt:lpstr>Office Theme</vt:lpstr>
      <vt:lpstr>Git Tutorial</vt:lpstr>
      <vt:lpstr>Content</vt:lpstr>
      <vt:lpstr>Introduction to Git/GitHub/GitKraken</vt:lpstr>
      <vt:lpstr>How to register on GitHub for a Pro account</vt:lpstr>
      <vt:lpstr>How to create and manage GitHub repositories</vt:lpstr>
      <vt:lpstr>How to create GitHub projects</vt:lpstr>
      <vt:lpstr>How to link GitHub projects to GitHub repositories</vt:lpstr>
      <vt:lpstr>Git Tutorial</vt:lpstr>
      <vt:lpstr>Content</vt:lpstr>
      <vt:lpstr>Git Tutorial</vt:lpstr>
      <vt:lpstr>Content</vt:lpstr>
      <vt:lpstr>How to create and manage GitKraken Glo Boards</vt:lpstr>
      <vt:lpstr>How to link/synchronize GitHub repositories with GitKraken Glo Boards</vt:lpstr>
      <vt:lpstr>How to set up board columns</vt:lpstr>
      <vt:lpstr>How to set up task cards</vt:lpstr>
      <vt:lpstr>How to set up sub tasks for task cards</vt:lpstr>
      <vt:lpstr>How to set up Milestones</vt:lpstr>
      <vt:lpstr>Content</vt:lpstr>
      <vt:lpstr>Git LFS</vt:lpstr>
      <vt:lpstr>Problems with Large binary files</vt:lpstr>
      <vt:lpstr>Git LFS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Ho Cyan</dc:creator>
  <cp:lastModifiedBy>Ho Cyan</cp:lastModifiedBy>
  <cp:revision>34</cp:revision>
  <dcterms:created xsi:type="dcterms:W3CDTF">2020-03-03T13:58:53Z</dcterms:created>
  <dcterms:modified xsi:type="dcterms:W3CDTF">2020-04-05T05:42:21Z</dcterms:modified>
</cp:coreProperties>
</file>