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737" r:id="rId2"/>
    <p:sldId id="738" r:id="rId3"/>
    <p:sldId id="739" r:id="rId4"/>
    <p:sldId id="740" r:id="rId5"/>
    <p:sldId id="741" r:id="rId6"/>
    <p:sldId id="742" r:id="rId7"/>
    <p:sldId id="743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75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 varScale="1">
        <p:scale>
          <a:sx n="80" d="100"/>
          <a:sy n="80" d="100"/>
        </p:scale>
        <p:origin x="-96" y="-144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9410" y="302558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/>
              <a:t>메인페이</a:t>
            </a:r>
            <a:r>
              <a:rPr lang="ko-KR" altLang="en-US" sz="3600" dirty="0" err="1" smtClean="0"/>
              <a:t>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xmlns="" val="26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탭에 따른 내용이 보임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지도 소스를 이용해 전시장 위치 표시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하단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탭</a:t>
                      </a:r>
                      <a:r>
                        <a:rPr lang="en-US" altLang="ko-KR" sz="1400" dirty="0" smtClean="0"/>
                        <a:t>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Picture 2" descr="C:\Users\user\Desktop\[프로젝트] 전시안내 페이지-지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591115"/>
            <a:ext cx="6768752" cy="4862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리뷰 게시판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하단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탭</a:t>
                      </a:r>
                      <a:r>
                        <a:rPr lang="en-US" altLang="ko-KR" sz="1400" dirty="0" smtClean="0"/>
                        <a:t>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194" name="Picture 2" descr="C:\Users\user\Desktop\[프로젝트] 전시안내 페이지-리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5169"/>
            <a:ext cx="6120680" cy="5386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6796" y="3025586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상세 검색페이지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xmlns="" val="263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체크 기능으로 전시분류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전시장이 위치한 지역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시작일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종료일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검색버튼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검색에 따른 전시장목록 정렬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상세 검색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18" name="Picture 2" descr="C:\Users\user\Desktop\[프로젝트] 검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14" y="1286000"/>
            <a:ext cx="6278310" cy="5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8459" y="302558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결제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xmlns="" val="2630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64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결제할 전시 내용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유아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청소년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성인별티켓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개수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티켓 개수에 맞는 총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결제액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자동계산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로그인한 계정 정보가 자동 입력됨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변경버튼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정보가 변경되었습니다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.)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결제 페이지 내에서만 변경됨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로그인한 회원의 잔여 포인트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총 금액과 같은 액수 자동 표기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결제처리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보유포인트에서 빠져나감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결제 안내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42" name="Picture 2" descr="C:\Users\user\Desktop\[프로젝트] 결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55171"/>
            <a:ext cx="5760640" cy="5530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7967807"/>
              </p:ext>
            </p:extLst>
          </p:nvPr>
        </p:nvGraphicFramePr>
        <p:xfrm>
          <a:off x="107504" y="1340767"/>
          <a:ext cx="8926314" cy="564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회원가입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고객센터 게시판으로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이벤트 게시판으로 이동                    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회원이 로그인하면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1~4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메뉴 변경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고객센터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세부검색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메인메뉴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이미지 슬라이드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045131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상단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user\Desktop\[프로젝트] 메인페이지-상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6686456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전시목록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그래프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전시안내페이지 조회수에 따라 그래프 기능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달력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 시작일 표기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 일정을 누르면 해당 전시 안내페이지로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중단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 descr="C:\Users\user\Desktop\[프로젝트] 메인페이지-중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56" y="1916832"/>
            <a:ext cx="6646892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공지사항 게시판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게시글만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공지사항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이벤트 게시판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게시글만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이벤트 페이지로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하단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user\Desktop\[프로젝트] 메인페이지-하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988840"/>
            <a:ext cx="6723926" cy="338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626" y="3025586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/>
              <a:t>메뉴별</a:t>
            </a:r>
            <a:r>
              <a:rPr lang="ko-KR" altLang="en-US" sz="3600" dirty="0" smtClean="0"/>
              <a:t>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xmlns="" val="263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메인페이지에서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메인메뉴를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클릭했을때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나오는 페이지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메뉴에 따른 전시 목록이 정렬됨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user\Desktop\[프로젝트] 메뉴별 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00807"/>
            <a:ext cx="6734563" cy="4680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5844" y="3025586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전시 안내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xmlns="" val="2630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섬네일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관람객이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리뷰에 설정한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별점을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평균계산하여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보여줌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해당 전시안내 페이지를 클릭한 횟수에 따른 조회수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구매한 고객 중 성별 그래프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구매한 고객 중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나이대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구매하기 페이지로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로그인한 회원의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목록에 추가됨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상단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user\Desktop\[프로젝트] 전시안내 페이지-상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6797418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탭에 따른 내용이 보임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하단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탭</a:t>
                      </a:r>
                      <a:r>
                        <a:rPr lang="en-US" altLang="ko-KR" sz="1400" dirty="0" smtClean="0"/>
                        <a:t>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user\Desktop\[프로젝트] 전시안내 페이지-상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78" y="1628800"/>
            <a:ext cx="6616048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720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3591</TotalTime>
  <Words>448</Words>
  <Application>Microsoft Office PowerPoint</Application>
  <PresentationFormat>화면 슬라이드 쇼(4:3)</PresentationFormat>
  <Paragraphs>161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SS HH</cp:lastModifiedBy>
  <cp:revision>306</cp:revision>
  <dcterms:created xsi:type="dcterms:W3CDTF">2015-06-01T05:30:56Z</dcterms:created>
  <dcterms:modified xsi:type="dcterms:W3CDTF">2021-05-06T15:15:21Z</dcterms:modified>
</cp:coreProperties>
</file>