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1"/>
  </p:notesMasterIdLst>
  <p:sldIdLst>
    <p:sldId id="737" r:id="rId2"/>
    <p:sldId id="754" r:id="rId3"/>
    <p:sldId id="755" r:id="rId4"/>
    <p:sldId id="753" r:id="rId5"/>
    <p:sldId id="756" r:id="rId6"/>
    <p:sldId id="758" r:id="rId7"/>
    <p:sldId id="757" r:id="rId8"/>
    <p:sldId id="759" r:id="rId9"/>
    <p:sldId id="752" r:id="rId10"/>
    <p:sldId id="761" r:id="rId11"/>
    <p:sldId id="762" r:id="rId12"/>
    <p:sldId id="763" r:id="rId13"/>
    <p:sldId id="764" r:id="rId14"/>
    <p:sldId id="775" r:id="rId15"/>
    <p:sldId id="765" r:id="rId16"/>
    <p:sldId id="766" r:id="rId17"/>
    <p:sldId id="776" r:id="rId18"/>
    <p:sldId id="768" r:id="rId19"/>
    <p:sldId id="769" r:id="rId20"/>
    <p:sldId id="760" r:id="rId21"/>
    <p:sldId id="738" r:id="rId22"/>
    <p:sldId id="739" r:id="rId23"/>
    <p:sldId id="740" r:id="rId24"/>
    <p:sldId id="741" r:id="rId25"/>
    <p:sldId id="742" r:id="rId26"/>
    <p:sldId id="743" r:id="rId27"/>
    <p:sldId id="744" r:id="rId28"/>
    <p:sldId id="745" r:id="rId29"/>
    <p:sldId id="746" r:id="rId30"/>
    <p:sldId id="747" r:id="rId31"/>
    <p:sldId id="748" r:id="rId32"/>
    <p:sldId id="749" r:id="rId33"/>
    <p:sldId id="750" r:id="rId34"/>
    <p:sldId id="751" r:id="rId35"/>
    <p:sldId id="770" r:id="rId36"/>
    <p:sldId id="771" r:id="rId37"/>
    <p:sldId id="772" r:id="rId38"/>
    <p:sldId id="773" r:id="rId39"/>
    <p:sldId id="77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3" autoAdjust="0"/>
    <p:restoredTop sz="94643"/>
  </p:normalViewPr>
  <p:slideViewPr>
    <p:cSldViewPr>
      <p:cViewPr varScale="1">
        <p:scale>
          <a:sx n="80" d="100"/>
          <a:sy n="80" d="100"/>
        </p:scale>
        <p:origin x="-96" y="-144"/>
      </p:cViewPr>
      <p:guideLst>
        <p:guide orient="horz" pos="38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E43AB-D65E-4692-9979-1CB25FBEE8F0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0B2F3-5181-446F-AF10-125BC1FD07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150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B1E9EF-E936-4E4D-835D-44E73345338A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B1E9EF-E936-4E4D-835D-44E73345338A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198131-B72D-4920-B2DB-BC333334CD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7746" y="3025586"/>
            <a:ext cx="34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회원관련페이지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2630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49574695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잔여 포인트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구매하고 남은 포인트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최근 본 전시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사이트에서 조회한 전시 목록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클릭한 것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최근 본 이벤트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사이트에서 조회한 이벤트 목록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클릭한 것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찜 목록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전시안내페이지에서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찜하기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클릭한 것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2~3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개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찜 목록의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더보기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메인화면의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내용이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찜목록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탭의 뷰로 넘어감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9752648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메인화면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194" name="Picture 2" descr="C:\Users\user\Desktop\[캔거루] 마이페이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58" y="1556792"/>
            <a:ext cx="6731689" cy="4680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368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6626854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구매취소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시작일 지나지 않은 전시에만 노출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alert("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정말 취소하시겠습니까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?")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알림창에서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확인버튼 누르면 해당 전시 취소처리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구매내역 삭제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포인트 환불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79557508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구매확인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취소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218" name="Picture 2" descr="C:\Users\user\Desktop\[캔거루] 구매확인-취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72" y="1700808"/>
            <a:ext cx="6732476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5595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3969576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전시안내페이지에서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찜하기를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누른 전시 목록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찜 취소 버튼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찜하기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내역 삭제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9337455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찜목록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42" name="Picture 2" descr="C:\Users\user\Desktop\[캔거루] 찜목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24885"/>
            <a:ext cx="6696744" cy="45124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90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906692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리뷰내용은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숨겨져있다가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제목을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눌렀을때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아래로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슬라이드되며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노출됨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수정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리뷰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작성폼으로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이동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리뷰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작성폼에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해당 내용이 자동생성되고 글 수정 가능하다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삭제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작성된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삭제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작성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리뷰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작성폼으로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페이징처리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본인이 작성한 리뷰 게시판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893735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나의 리뷰</a:t>
                      </a:r>
                      <a:r>
                        <a:rPr lang="ko-KR" altLang="en-US" sz="1400" baseline="0" dirty="0" smtClean="0"/>
                        <a:t> 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266" name="Picture 2" descr="C:\Users\user\Desktop\[캔거루] 나의 리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75" y="1700809"/>
            <a:ext cx="6732473" cy="45365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2858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34326618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구매한 리뷰 목록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종료일이 지난 전시에만 리뷰작성버튼 생성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리뷰작성 페이지로 이동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58397595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리뷰작성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관람목록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292" name="Picture 4" descr="C:\Users\user\Desktop\[캔거루] 리뷰작성-관람목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852124"/>
            <a:ext cx="6721641" cy="4529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46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5159349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별점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별점을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입력하면 해당 전시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에 데이터가 저장됨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완료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전시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안내페이지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리뷰게시판에 글 생성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작성한 내용이 지워지고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메인화면으로 돌아감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67595997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리뷰작성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315" name="Picture 3" descr="C:\Users\user\Desktop\[캔거루] 리뷰작성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30" y="1772817"/>
            <a:ext cx="6625610" cy="4464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8069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11538603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문의 게시판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제목을 누르면 내용이 나온다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수정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답글이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안달린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경우에만 가능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1:1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문의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작성폼으로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이동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작성폼에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작성한 내용이 자동생성되고 글 수정 가능하다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삭제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작성된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작성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1:1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문의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작성폼으로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이동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7135684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마이페이지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나의 </a:t>
                      </a:r>
                      <a:r>
                        <a:rPr lang="en-US" altLang="ko-KR" sz="1400" dirty="0" smtClean="0"/>
                        <a:t>1:1 </a:t>
                      </a:r>
                      <a:r>
                        <a:rPr lang="ko-KR" altLang="en-US" sz="1400" dirty="0" smtClean="0"/>
                        <a:t>문의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338" name="Picture 2" descr="C:\Users\user\Desktop\[캔거루] 나의 1_1문의 게시판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77910"/>
            <a:ext cx="6552728" cy="44153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93618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11538603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완료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1:1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게시판에 글 생성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작성한 내용이 지워지고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메인화면으로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돌아감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6140208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마이페이지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baseline="0" dirty="0" smtClean="0"/>
                        <a:t>문의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user\Desktop\[캔거루] 나의 1_1 문의 글작성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23" y="1772816"/>
            <a:ext cx="6732474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9516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8059976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수정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변경한 내용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정규식검사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맞으면 정보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수정처리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수정한 내용이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리셋되고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메인화면으로 돌아감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34928887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마이페이지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회원정보수정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386" name="Picture 2" descr="C:\Users\user\Desktop\[캔거루] 회원정보수정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73" y="1700808"/>
            <a:ext cx="6732475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18832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97814206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탈퇴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입력한 비밀번호가 맞는지 확인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맞으면 탈퇴처리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회원 정보 삭제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메인화면으로 돌아감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3460460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마이페이지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회원탈퇴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410" name="Picture 2" descr="C:\Users\user\Desktop\[캔거루] 회원탈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24454"/>
            <a:ext cx="6804248" cy="4584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45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1392601"/>
              </p:ext>
            </p:extLst>
          </p:nvPr>
        </p:nvGraphicFramePr>
        <p:xfrm>
          <a:off x="107504" y="1340767"/>
          <a:ext cx="8926314" cy="6707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인증번호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alert("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입력하신 번호로 인증번호가 발송되었습니다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.")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메시지 노출 후 입력한 휴대폰 번호로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자리의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랜덤한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인증번호 발송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인증번호 입력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발송된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자리 번호와 입력한 번호가 동일한지 확인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전체동의 체크박스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아래 체크박스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세개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모두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자동체크됨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▽(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아래 화살표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클릭 시 해당 약관 내용이 보여짐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다음 단계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정보입력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페이지로 이동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5862928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본인인증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user\Desktop\[캔거루] 회원가입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5"/>
            <a:ext cx="6807637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4315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9410" y="302558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 smtClean="0"/>
              <a:t>메인페이지</a:t>
            </a:r>
            <a:endParaRPr lang="en-US" altLang="ko-KR" sz="3600" dirty="0"/>
          </a:p>
        </p:txBody>
      </p:sp>
    </p:spTree>
    <p:extLst>
      <p:ext uri="{BB962C8B-B14F-4D97-AF65-F5344CB8AC3E}">
        <p14:creationId xmlns="" xmlns:p14="http://schemas.microsoft.com/office/powerpoint/2010/main" val="323598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7967807"/>
              </p:ext>
            </p:extLst>
          </p:nvPr>
        </p:nvGraphicFramePr>
        <p:xfrm>
          <a:off x="107504" y="1340767"/>
          <a:ext cx="8926314" cy="5640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 페이지로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회원가입 페이지로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고객센터 게시판으로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이벤트 게시판으로 이동                    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(*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회원이 로그인하면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1~4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메뉴 변경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로그아웃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고객센터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이벤트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세부검색 페이지로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메인메뉴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이미지 슬라이드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00451315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메인페이지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상단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user\Desktop\[프로젝트] 메인페이지-상단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88840"/>
            <a:ext cx="6686456" cy="3744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83031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전시목록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그래프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전시안내페이지 조회수에 따라 그래프 기능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달력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전시 시작일 표기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전시 일정을 누르면 해당 전시 안내페이지로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메인페이지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중단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7" name="Picture 3" descr="C:\Users\user\Desktop\[프로젝트] 메인페이지-중단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356" y="1916832"/>
            <a:ext cx="6646892" cy="3960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2720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공지사항 게시판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2~3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개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게시글만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보임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공지사항 페이지로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이벤트 게시판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2~3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개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게시글만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보임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이벤트 페이지로 이동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푸터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메인페이지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하단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user\Desktop\[프로젝트] 메인페이지-하단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988840"/>
            <a:ext cx="6723926" cy="3384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27204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7626" y="3025586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 smtClean="0"/>
              <a:t>메뉴별</a:t>
            </a:r>
            <a:r>
              <a:rPr lang="ko-KR" altLang="en-US" sz="3600" dirty="0" smtClean="0"/>
              <a:t> 페이지</a:t>
            </a:r>
            <a:endParaRPr lang="en-US" altLang="ko-KR" sz="3600" dirty="0"/>
          </a:p>
        </p:txBody>
      </p:sp>
    </p:spTree>
    <p:extLst>
      <p:ext uri="{BB962C8B-B14F-4D97-AF65-F5344CB8AC3E}">
        <p14:creationId xmlns="" xmlns:p14="http://schemas.microsoft.com/office/powerpoint/2010/main" val="26307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메인페이지에서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메인메뉴를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클릭했을때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나오는 페이지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메뉴에 따른 전시 목록이 정렬됨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메뉴 페이지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user\Desktop\[프로젝트] 메뉴별 페이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700807"/>
            <a:ext cx="6734563" cy="46805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27204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5844" y="3025586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전시 안내 페이지</a:t>
            </a:r>
            <a:endParaRPr lang="en-US" altLang="ko-KR" sz="3600" dirty="0"/>
          </a:p>
        </p:txBody>
      </p:sp>
    </p:spTree>
    <p:extLst>
      <p:ext uri="{BB962C8B-B14F-4D97-AF65-F5344CB8AC3E}">
        <p14:creationId xmlns="" xmlns:p14="http://schemas.microsoft.com/office/powerpoint/2010/main" val="26307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전시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섬네일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관람객이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리뷰에 설정한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별점을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평균계산하여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보여줌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해당 전시안내 페이지를 클릭한 횟수에 따른 조회수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구매한 고객 중 성별 그래프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구매한 고객 중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나이대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그래프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구매하기 페이지로 이동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로그인한 회원의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찜하기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목록에 추가됨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전시 안내 페이지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상단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user\Desktop\[프로젝트] 전시안내 페이지-상단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6797418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27204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탭 버튼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탭에 따른 내용이 보임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전시 안내 페이지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하단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탭</a:t>
                      </a:r>
                      <a:r>
                        <a:rPr lang="en-US" altLang="ko-KR" sz="1400" dirty="0" smtClean="0"/>
                        <a:t>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user\Desktop\[프로젝트] 전시안내 페이지-상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78" y="1628800"/>
            <a:ext cx="6616048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2720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탭 버튼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탭에 따른 내용이 보임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지도 소스를 이용해 전시장 위치 표시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전시 안내 페이지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하단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탭</a:t>
                      </a:r>
                      <a:r>
                        <a:rPr lang="en-US" altLang="ko-KR" sz="1400" dirty="0" smtClean="0"/>
                        <a:t>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Picture 2" descr="C:\Users\user\Desktop\[프로젝트] 전시안내 페이지-지도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591115"/>
            <a:ext cx="6768752" cy="4862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2720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6694978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가입완료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가입성공시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가입처리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에 회원정보 저장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 + alert("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가입을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축하드려요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!")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메시지 노출 후 자동로그인되어 메인 페이지로 이동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47551271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정보입력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Picture 2" descr="C:\Users\user\Desktop\[캔거루] 회원가입 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8134" y="1484784"/>
            <a:ext cx="7042382" cy="5184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51875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탭 버튼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리뷰 게시판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전시 안내 페이지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하단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탭</a:t>
                      </a:r>
                      <a:r>
                        <a:rPr lang="en-US" altLang="ko-KR" sz="1400" dirty="0" smtClean="0"/>
                        <a:t>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194" name="Picture 2" descr="C:\Users\user\Desktop\[프로젝트] 전시안내 페이지-리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55169"/>
            <a:ext cx="6120680" cy="5386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27204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6796" y="3025586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상세 검색페이지</a:t>
            </a:r>
            <a:endParaRPr lang="en-US" altLang="ko-KR" sz="3600" dirty="0"/>
          </a:p>
        </p:txBody>
      </p:sp>
    </p:spTree>
    <p:extLst>
      <p:ext uri="{BB962C8B-B14F-4D97-AF65-F5344CB8AC3E}">
        <p14:creationId xmlns="" xmlns:p14="http://schemas.microsoft.com/office/powerpoint/2010/main" val="26307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8000551"/>
              </p:ext>
            </p:extLst>
          </p:nvPr>
        </p:nvGraphicFramePr>
        <p:xfrm>
          <a:off x="107504" y="1340767"/>
          <a:ext cx="8926314" cy="528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체크 기능으로 전시분류 선택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전시장이 위치한 지역 선택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시작일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종료일 선택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검색버튼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검색에 따른 전시장목록 정렬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페이징처리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상세 검색 페이지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218" name="Picture 2" descr="C:\Users\user\Desktop\[프로젝트] 검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14" y="1286000"/>
            <a:ext cx="6278310" cy="5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27204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8459" y="302558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결제 페이지</a:t>
            </a:r>
            <a:endParaRPr lang="en-US" altLang="ko-KR" sz="3600" dirty="0"/>
          </a:p>
        </p:txBody>
      </p:sp>
    </p:spTree>
    <p:extLst>
      <p:ext uri="{BB962C8B-B14F-4D97-AF65-F5344CB8AC3E}">
        <p14:creationId xmlns="" xmlns:p14="http://schemas.microsoft.com/office/powerpoint/2010/main" val="26307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8000551"/>
              </p:ext>
            </p:extLst>
          </p:nvPr>
        </p:nvGraphicFramePr>
        <p:xfrm>
          <a:off x="107504" y="1340767"/>
          <a:ext cx="8926314" cy="5640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41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결제할 전시 내용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유아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청소년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성인별티켓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개수 선택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티켓 개수에 맞는 총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결제액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자동계산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로그인한 계정 정보가 자동 입력됨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변경버튼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alert(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정보가 변경되었습니다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.)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결제 페이지 내에서만 변경됨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로그인한 회원의 잔여 포인트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총 금액과 같은 액수 자동 표기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결제처리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보유포인트에서 빠져나감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494737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결제 안내 페이지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한수연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42" name="Picture 2" descr="C:\Users\user\Desktop\[프로젝트] 결제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55171"/>
            <a:ext cx="5760640" cy="5530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27204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1634" y="3025586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이벤트 페이지</a:t>
            </a:r>
            <a:endParaRPr lang="en-US" altLang="ko-KR" sz="3600" dirty="0"/>
          </a:p>
        </p:txBody>
      </p:sp>
    </p:spTree>
    <p:extLst>
      <p:ext uri="{BB962C8B-B14F-4D97-AF65-F5344CB8AC3E}">
        <p14:creationId xmlns="" xmlns:p14="http://schemas.microsoft.com/office/powerpoint/2010/main" val="2423355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57626893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게시날짜가 지난 이벤트는 자동으로 어둡게 음영처리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4139376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이벤트페이지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이벤트 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434" name="Picture 2" descr="C:\Users\user\Desktop\[캔거루] 이벤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6331206" cy="5256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76152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66541351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셀렉트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옵션으로 분류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정렬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글제목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클릭하면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smtClean="0">
                          <a:latin typeface="+mn-ea"/>
                          <a:ea typeface="+mn-ea"/>
                        </a:rPr>
                        <a:t> 노출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963816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고객센터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분류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458" name="Picture 2" descr="C:\Users\user\Desktop\[캔거루] 고객센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16832"/>
            <a:ext cx="6624736" cy="382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70656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2854456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셀렉트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옵션으로 분류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정렬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글제목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클릭하면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노출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797836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고객센터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공지사항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482" name="Picture 2" descr="C:\Users\user\Desktop\[캔거루] 고객센터-공지사항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04" y="1988840"/>
            <a:ext cx="6743744" cy="3454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59974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71588299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셀렉트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옵션으로 분류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최신순으로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정렬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글제목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클릭하면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노출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3838114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고객센터</a:t>
                      </a:r>
                      <a:r>
                        <a:rPr lang="en-US" altLang="ko-KR" sz="1400" dirty="0" smtClean="0"/>
                        <a:t>-FAQ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506" name="Picture 2" descr="C:\Users\user\Desktop\[캔거루] 고객센터-FA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2202287"/>
            <a:ext cx="6819991" cy="36749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039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375196"/>
              </p:ext>
            </p:extLst>
          </p:nvPr>
        </p:nvGraphicFramePr>
        <p:xfrm>
          <a:off x="107504" y="1340767"/>
          <a:ext cx="8926314" cy="6066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아이디 저장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체크하면 이후 다시 로그인할 때 로그인했던 아이디가 아이디 입력 폼에 자동 생성됨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 버튼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에 저장된 아이디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비번을 확인하고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로그인처리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메인페이지로 이동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아이디 찾기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아이디찾기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페이지로 이동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비밀번호 찾기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비밀번호찾기 페이지로 이동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회원가입 페이지로 이동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90175599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user\Desktop\[캔거루] 로그인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078" y="1844824"/>
            <a:ext cx="6475162" cy="3972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7592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48795928"/>
              </p:ext>
            </p:extLst>
          </p:nvPr>
        </p:nvGraphicFramePr>
        <p:xfrm>
          <a:off x="107504" y="1340767"/>
          <a:ext cx="8926314" cy="5426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탭 버튼으로 분류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인증번호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에 저장된 이름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폰 번호인지 확인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-&gt;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조회 성공하면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alert("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입력하신 번호로 인증번호가 발송되었습니다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.")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메시지 노출 후 입력한 휴대폰 번호로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자리의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랜덤한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인증번호 발송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3 .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인증번호 입력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발송된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자리 번호와 입력한 번호가 동일한지 확인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4.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확인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아이디               찾기에 성공하면 아이디  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결과창으로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이동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9375336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아이디찾기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2" descr="C:\Users\user\Desktop\[캔거루] 아이디찾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6779046" cy="41589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9783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1889530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해당 회원아이디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자동 입력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 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 페이지와 기능 동일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3.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비밀번호 찾기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비밀번호찾기 페이지로 이동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4963755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아이디 찾기 결과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user\Desktop\[캔거루] 아이디찾기 결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5238" y="1886645"/>
            <a:ext cx="7019485" cy="39906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7148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99757520"/>
              </p:ext>
            </p:extLst>
          </p:nvPr>
        </p:nvGraphicFramePr>
        <p:xfrm>
          <a:off x="107504" y="1340767"/>
          <a:ext cx="8926314" cy="6066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탭 버튼으로 분류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인증번호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에 저장된 아이디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폰 번호인지 확인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-&gt;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조회 성공하면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alert("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입력하신 번호로 인증번호가 발송되었습니다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.")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메시지 노출 후 입력한 휴대폰 번호로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자리의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랜덤한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인증번호 발송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2.  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인증번호 입력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발송된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자리 번호와 입력한 번호가 동일한지 확인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3.  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확인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조      회에 성공하면 기존 비밀번호가 임시 비밀번호로 자동 수정되고 비밀번호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결과창으로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이동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5188409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비밀번호찾기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user\Desktop\[캔거루] 비밀번호찾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2576" y="1687114"/>
            <a:ext cx="7416824" cy="4550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939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24383795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임시비밀번호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OOOO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에서 자동 생성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변경된 임시번호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 폼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 페이지와 기능 동일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7847341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회원관련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비밀번호결과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우병환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2020. 5. 6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user\Desktop\[캔거루] 비밀번호 찾기 결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4584" y="1921545"/>
            <a:ext cx="7488832" cy="4027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823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9411" y="302558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 smtClean="0"/>
              <a:t>마이페이지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2249764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3951</TotalTime>
  <Words>1551</Words>
  <Application>Microsoft Office PowerPoint</Application>
  <PresentationFormat>화면 슬라이드 쇼(4:3)</PresentationFormat>
  <Paragraphs>465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원본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class301-10</dc:creator>
  <cp:lastModifiedBy>SS HH</cp:lastModifiedBy>
  <cp:revision>370</cp:revision>
  <dcterms:created xsi:type="dcterms:W3CDTF">2015-06-01T05:30:56Z</dcterms:created>
  <dcterms:modified xsi:type="dcterms:W3CDTF">2021-05-08T04:56:01Z</dcterms:modified>
</cp:coreProperties>
</file>