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2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3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0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3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0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10CC-33DC-437C-A00D-517E7665BE28}" type="datetimeFigureOut">
              <a:rPr lang="ko-KR" altLang="en-US" smtClean="0"/>
              <a:t>2019-07-10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698C-F5B7-4827-81BF-B58C40572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Big-data-preprocessing%3A-methods-and-prospects-Garc%C3%ADa-Ram%C3%ADrez-Gallego/fa4fa3418559e97418af35c8361628a7f81b7932/figure/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s://deeplearninganalytics.org/natural-language-processing-machine-learning-why-deep-learning-is-perfect-for-nl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ect.bim360.autodesk.com/what-is-machine-learning-in-construction" TargetMode="External"/><Relationship Id="rId2" Type="http://schemas.openxmlformats.org/officeDocument/2006/relationships/hyperlink" Target="http://www.kwikfixskills.com/kwikfixskillsco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use.co.uk/2019/03/05/policy-proposal-for-mens-network-met-with-controversy" TargetMode="External"/><Relationship Id="rId2" Type="http://schemas.openxmlformats.org/officeDocument/2006/relationships/hyperlink" Target="https://www.visualcinnamon.com/2017/03/my-journey-into-dataviz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.re.kr/node/6120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i.re.kr/node/5962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i.re.kr/node/53236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i.re.kr/node/53703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" TargetMode="External"/><Relationship Id="rId2" Type="http://schemas.openxmlformats.org/officeDocument/2006/relationships/hyperlink" Target="http://data.kostat.go.kr/sbchome/index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.k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,https:/www.anacond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서울시 </a:t>
            </a:r>
            <a:r>
              <a:rPr lang="ko-KR" altLang="en-US" dirty="0" err="1" smtClean="0"/>
              <a:t>어린이집</a:t>
            </a:r>
            <a:r>
              <a:rPr lang="ko-KR" altLang="en-US" dirty="0" smtClean="0"/>
              <a:t> 최적입지 탐색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박진원</a:t>
            </a:r>
            <a:endParaRPr lang="en-US" altLang="ko-KR" dirty="0" smtClean="0"/>
          </a:p>
          <a:p>
            <a:r>
              <a:rPr lang="ko-KR" altLang="en-US" dirty="0" smtClean="0"/>
              <a:t>임원기</a:t>
            </a:r>
            <a:endParaRPr lang="en-US" altLang="ko-KR" dirty="0" smtClean="0"/>
          </a:p>
          <a:p>
            <a:r>
              <a:rPr lang="ko-KR" altLang="en-US" dirty="0" smtClean="0"/>
              <a:t>황성</a:t>
            </a:r>
            <a:r>
              <a:rPr lang="ko-KR" altLang="en-US" dirty="0"/>
              <a:t>윤</a:t>
            </a:r>
          </a:p>
        </p:txBody>
      </p:sp>
    </p:spTree>
    <p:extLst>
      <p:ext uri="{BB962C8B-B14F-4D97-AF65-F5344CB8AC3E}">
        <p14:creationId xmlns:p14="http://schemas.microsoft.com/office/powerpoint/2010/main" val="1834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데이터분석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 Preprocessing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Natural Language Processing (NLP)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7527"/>
            <a:ext cx="4040188" cy="310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3"/>
          <p:cNvSpPr txBox="1">
            <a:spLocks/>
          </p:cNvSpPr>
          <p:nvPr/>
        </p:nvSpPr>
        <p:spPr>
          <a:xfrm>
            <a:off x="467544" y="5805264"/>
            <a:ext cx="3960440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https://www.semanticscholar.org/paper/Big-data-preprocessing%3A-methods-and-prospects-Garc%C3%ADa-Ram%C3%ADrez-Gallego/fa4fa3418559e97418af35c8361628a7f81b7932/figure/0</a:t>
            </a:r>
            <a:endParaRPr lang="ko-KR" altLang="en-US" dirty="0"/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4644008" y="5805264"/>
            <a:ext cx="419519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4"/>
              </a:rPr>
              <a:t>https://deeplearninganalytics.org/natural-language-processing-machine-learning-why-deep-learning-is-perfect-for-nlp/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3072171"/>
            <a:ext cx="4041775" cy="210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42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Statistical Analysis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Machine Learning (include Deep learning)</a:t>
            </a:r>
            <a:endParaRPr lang="ko-KR" altLang="en-US" dirty="0"/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467544" y="5445224"/>
            <a:ext cx="3960440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http://www.kwikfixskills.com/kwikfixskillscom.html</a:t>
            </a:r>
            <a:endParaRPr lang="ko-KR" altLang="en-US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4644008" y="5445224"/>
            <a:ext cx="4032448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https://connect.bim360.autodesk.com/what-is-machine-learning-in-construction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4375"/>
            <a:ext cx="4040188" cy="225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3008403"/>
            <a:ext cx="4041775" cy="228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2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isualization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Policy </a:t>
            </a:r>
            <a:r>
              <a:rPr lang="en-US" altLang="ko-KR" dirty="0" smtClean="0"/>
              <a:t>Proposal</a:t>
            </a:r>
            <a:endParaRPr lang="ko-KR" altLang="en-US" dirty="0"/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467544" y="5445224"/>
            <a:ext cx="396044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https://www.visualcinnamon.com/2017/03/my-journey-into-dataviz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4644008" y="5517232"/>
            <a:ext cx="396044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3"/>
              </a:rPr>
              <a:t>https://nouse.co.uk/2019/03/05/policy-proposal-for-mens-network-met-with-controversy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0447"/>
            <a:ext cx="4040188" cy="230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787387"/>
            <a:ext cx="4041775" cy="272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02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주제선정 배경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3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서울 신혼부부 현황 </a:t>
            </a:r>
            <a:r>
              <a:rPr lang="en-US" altLang="ko-KR" dirty="0" smtClean="0"/>
              <a:t>(2017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712" y="1268760"/>
            <a:ext cx="5112568" cy="456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560" y="5949280"/>
            <a:ext cx="8071048" cy="288032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https://www.si.re.kr/node/61209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0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서울시 </a:t>
            </a:r>
            <a:r>
              <a:rPr lang="en-US" altLang="ko-KR" dirty="0" smtClean="0"/>
              <a:t>30,40</a:t>
            </a:r>
            <a:r>
              <a:rPr lang="ko-KR" altLang="en-US" dirty="0" smtClean="0"/>
              <a:t>대 경력단절여성의 취업실태 </a:t>
            </a:r>
            <a:r>
              <a:rPr lang="en-US" altLang="ko-KR" dirty="0" smtClean="0"/>
              <a:t>(2016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5805264"/>
            <a:ext cx="8147248" cy="320899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https://www.si.re.kr/node/59621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5040560" cy="425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0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서울 신혼부부의 주요 관심사 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7584" y="5805264"/>
            <a:ext cx="7859216" cy="320899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https://www.si.re.kr/node/53236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84784"/>
            <a:ext cx="4824536" cy="429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7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서울 국공립 </a:t>
            </a:r>
            <a:r>
              <a:rPr lang="ko-KR" altLang="en-US" dirty="0" err="1" smtClean="0"/>
              <a:t>어린이집</a:t>
            </a:r>
            <a:r>
              <a:rPr lang="ko-KR" altLang="en-US" dirty="0" smtClean="0"/>
              <a:t> 이용 만족도 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5949280"/>
            <a:ext cx="8219256" cy="288032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https://www.si.re.kr/node/53703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4752528" cy="430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7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세부계획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7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통계청 </a:t>
            </a:r>
            <a:r>
              <a:rPr lang="ko-KR" altLang="en-US" dirty="0" err="1" smtClean="0"/>
              <a:t>빅데이터센터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http://data.kostat.go.kr/sbchome/index.do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서울특별시 공공데이터</a:t>
            </a:r>
            <a:r>
              <a:rPr lang="en-US" altLang="ko-KR" dirty="0" smtClean="0"/>
              <a:t>(</a:t>
            </a:r>
            <a:r>
              <a:rPr lang="en-US" altLang="ko-KR" dirty="0" smtClean="0">
                <a:hlinkClick r:id="rId3"/>
              </a:rPr>
              <a:t>http://data.seoul.go.kr/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공공데이터포털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4"/>
              </a:rPr>
              <a:t>https://www.data.go.kr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2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분석도구</a:t>
            </a:r>
            <a:r>
              <a:rPr lang="en-US" altLang="ko-KR" dirty="0" smtClean="0"/>
              <a:t>(tool)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Excel -&gt; </a:t>
            </a:r>
            <a:r>
              <a:rPr lang="ko-KR" altLang="en-US" dirty="0" smtClean="0"/>
              <a:t>데이터 전처리</a:t>
            </a:r>
            <a:endParaRPr lang="en-US" altLang="ko-KR" dirty="0" smtClean="0"/>
          </a:p>
          <a:p>
            <a:r>
              <a:rPr lang="en-US" altLang="ko-KR" dirty="0" smtClean="0"/>
              <a:t>R(</a:t>
            </a:r>
            <a:r>
              <a:rPr lang="en-US" altLang="ko-KR" dirty="0">
                <a:hlinkClick r:id="rId2"/>
              </a:rPr>
              <a:t>https://www.r-project.org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 ,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(</a:t>
            </a:r>
            <a:r>
              <a:rPr lang="en-US" altLang="ko-KR" dirty="0">
                <a:hlinkClick r:id="rId3"/>
              </a:rPr>
              <a:t>https://www.rstudio.com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데이터 전처리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</a:t>
            </a:r>
            <a:endParaRPr lang="en-US" altLang="ko-KR" dirty="0" smtClean="0"/>
          </a:p>
          <a:p>
            <a:r>
              <a:rPr lang="en-US" altLang="ko-KR" dirty="0" smtClean="0"/>
              <a:t>Python(</a:t>
            </a:r>
            <a:r>
              <a:rPr lang="en-US" altLang="ko-KR" dirty="0">
                <a:hlinkClick r:id="rId4"/>
              </a:rPr>
              <a:t>https://www.python.org/</a:t>
            </a:r>
            <a:r>
              <a:rPr lang="en-US" altLang="ko-KR" dirty="0" smtClean="0">
                <a:hlinkClick r:id="rId4"/>
              </a:rPr>
              <a:t>,https</a:t>
            </a:r>
            <a:r>
              <a:rPr lang="en-US" altLang="ko-KR" dirty="0">
                <a:hlinkClick r:id="rId4"/>
              </a:rPr>
              <a:t>://www.anaconda.com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데이터 전처리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08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187</Words>
  <Application>Microsoft Office PowerPoint</Application>
  <PresentationFormat>화면 슬라이드 쇼(4:3)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서울시 어린이집 최적입지 탐색 프로젝트</vt:lpstr>
      <vt:lpstr>1. 주제선정 배경</vt:lpstr>
      <vt:lpstr>서울 신혼부부 현황 (2017년 기준)</vt:lpstr>
      <vt:lpstr>서울시 30,40대 경력단절여성의 취업실태 (2016년 기준)</vt:lpstr>
      <vt:lpstr>서울 신혼부부의 주요 관심사 (2014년 기준)</vt:lpstr>
      <vt:lpstr>서울 국공립 어린이집 이용 만족도 (2014년 기준)</vt:lpstr>
      <vt:lpstr>2. 세부계획</vt:lpstr>
      <vt:lpstr>데이터 수집</vt:lpstr>
      <vt:lpstr>분석도구(tool)</vt:lpstr>
      <vt:lpstr>데이터분석</vt:lpstr>
      <vt:lpstr>데이터분석</vt:lpstr>
      <vt:lpstr>데이터분석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709-000</dc:creator>
  <cp:lastModifiedBy>709-000</cp:lastModifiedBy>
  <cp:revision>31</cp:revision>
  <dcterms:created xsi:type="dcterms:W3CDTF">2019-07-10T02:20:59Z</dcterms:created>
  <dcterms:modified xsi:type="dcterms:W3CDTF">2019-07-10T06:26:01Z</dcterms:modified>
</cp:coreProperties>
</file>