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10CC-33DC-437C-A00D-517E7665BE28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698C-F5B7-4827-81BF-B58C40572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283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10CC-33DC-437C-A00D-517E7665BE28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698C-F5B7-4827-81BF-B58C40572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932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10CC-33DC-437C-A00D-517E7665BE28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698C-F5B7-4827-81BF-B58C40572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308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10CC-33DC-437C-A00D-517E7665BE28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698C-F5B7-4827-81BF-B58C40572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189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10CC-33DC-437C-A00D-517E7665BE28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698C-F5B7-4827-81BF-B58C40572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575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10CC-33DC-437C-A00D-517E7665BE28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698C-F5B7-4827-81BF-B58C40572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69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10CC-33DC-437C-A00D-517E7665BE28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698C-F5B7-4827-81BF-B58C40572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759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10CC-33DC-437C-A00D-517E7665BE28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698C-F5B7-4827-81BF-B58C40572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154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10CC-33DC-437C-A00D-517E7665BE28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698C-F5B7-4827-81BF-B58C40572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53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10CC-33DC-437C-A00D-517E7665BE28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698C-F5B7-4827-81BF-B58C40572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83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10CC-33DC-437C-A00D-517E7665BE28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698C-F5B7-4827-81BF-B58C40572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00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210CC-33DC-437C-A00D-517E7665BE28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F698C-F5B7-4827-81BF-B58C40572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736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.re.kr/node/61209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si.re.kr/node/59621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si.re.kr/node/53236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si.re.kr/node/53703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ata.seoul.go.kr/" TargetMode="External"/><Relationship Id="rId2" Type="http://schemas.openxmlformats.org/officeDocument/2006/relationships/hyperlink" Target="http://data.kostat.go.kr/sbchome/index.do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박진원</a:t>
            </a:r>
            <a:endParaRPr lang="en-US" altLang="ko-KR" dirty="0" smtClean="0"/>
          </a:p>
          <a:p>
            <a:r>
              <a:rPr lang="ko-KR" altLang="en-US" dirty="0" smtClean="0"/>
              <a:t>임원기</a:t>
            </a:r>
            <a:endParaRPr lang="en-US" altLang="ko-KR" dirty="0" smtClean="0"/>
          </a:p>
          <a:p>
            <a:r>
              <a:rPr lang="ko-KR" altLang="en-US" dirty="0" smtClean="0"/>
              <a:t>황성</a:t>
            </a:r>
            <a:r>
              <a:rPr lang="ko-KR" altLang="en-US" dirty="0"/>
              <a:t>윤</a:t>
            </a:r>
          </a:p>
        </p:txBody>
      </p:sp>
    </p:spTree>
    <p:extLst>
      <p:ext uri="{BB962C8B-B14F-4D97-AF65-F5344CB8AC3E}">
        <p14:creationId xmlns:p14="http://schemas.microsoft.com/office/powerpoint/2010/main" val="18342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주제선정 배경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837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서울 신혼부부 현황 </a:t>
            </a:r>
            <a:r>
              <a:rPr lang="en-US" altLang="ko-KR" dirty="0" smtClean="0"/>
              <a:t>(2017</a:t>
            </a:r>
            <a:r>
              <a:rPr lang="ko-KR" altLang="en-US" dirty="0" smtClean="0"/>
              <a:t>년 기준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9712" y="1268760"/>
            <a:ext cx="5112568" cy="4560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1560" y="5949280"/>
            <a:ext cx="8071048" cy="288032"/>
          </a:xfrm>
        </p:spPr>
        <p:txBody>
          <a:bodyPr>
            <a:normAutofit fontScale="55000" lnSpcReduction="20000"/>
          </a:bodyPr>
          <a:lstStyle/>
          <a:p>
            <a:r>
              <a:rPr lang="ko-KR" altLang="en-US" dirty="0" smtClean="0"/>
              <a:t>출처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3"/>
              </a:rPr>
              <a:t>https://www.si.re.kr/node/61209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804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서울시 </a:t>
            </a:r>
            <a:r>
              <a:rPr lang="en-US" altLang="ko-KR" dirty="0" smtClean="0"/>
              <a:t>30,40</a:t>
            </a:r>
            <a:r>
              <a:rPr lang="ko-KR" altLang="en-US" dirty="0" smtClean="0"/>
              <a:t>대 경력단절여성의 취업실태 </a:t>
            </a:r>
            <a:r>
              <a:rPr lang="en-US" altLang="ko-KR" dirty="0" smtClean="0"/>
              <a:t>(2016</a:t>
            </a:r>
            <a:r>
              <a:rPr lang="ko-KR" altLang="en-US" dirty="0" smtClean="0"/>
              <a:t>년 기준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39552" y="5805264"/>
            <a:ext cx="8147248" cy="320899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출처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https://www.si.re.kr/node/59621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484784"/>
            <a:ext cx="5040560" cy="4255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907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서울 신혼부부의 주요 관심사 </a:t>
            </a:r>
            <a:r>
              <a:rPr lang="en-US" altLang="ko-KR" dirty="0" smtClean="0"/>
              <a:t>(2014</a:t>
            </a:r>
            <a:r>
              <a:rPr lang="ko-KR" altLang="en-US" dirty="0" smtClean="0"/>
              <a:t>년 기준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27584" y="5805264"/>
            <a:ext cx="7859216" cy="320899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출처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https://www.si.re.kr/node/53236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484784"/>
            <a:ext cx="4824536" cy="4299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376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서울 국공립 </a:t>
            </a:r>
            <a:r>
              <a:rPr lang="ko-KR" altLang="en-US" dirty="0" err="1" smtClean="0"/>
              <a:t>어린이집</a:t>
            </a:r>
            <a:r>
              <a:rPr lang="ko-KR" altLang="en-US" dirty="0" smtClean="0"/>
              <a:t> 이용 만족도 </a:t>
            </a:r>
            <a:r>
              <a:rPr lang="en-US" altLang="ko-KR" dirty="0" smtClean="0"/>
              <a:t>(2014</a:t>
            </a:r>
            <a:r>
              <a:rPr lang="ko-KR" altLang="en-US" dirty="0" smtClean="0"/>
              <a:t>년 기준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7544" y="5949280"/>
            <a:ext cx="8219256" cy="288032"/>
          </a:xfrm>
        </p:spPr>
        <p:txBody>
          <a:bodyPr>
            <a:normAutofit fontScale="55000" lnSpcReduction="20000"/>
          </a:bodyPr>
          <a:lstStyle/>
          <a:p>
            <a:r>
              <a:rPr lang="ko-KR" altLang="en-US" dirty="0" smtClean="0"/>
              <a:t>출처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https://www.si.re.kr/node/53703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484784"/>
            <a:ext cx="4752528" cy="4307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878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395536" y="278092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세부계획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071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수집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통계청 </a:t>
            </a:r>
            <a:r>
              <a:rPr lang="ko-KR" altLang="en-US" dirty="0" err="1" smtClean="0"/>
              <a:t>빅데이터센터</a:t>
            </a:r>
            <a:r>
              <a:rPr lang="en-US" altLang="ko-KR" dirty="0" smtClean="0"/>
              <a:t>(</a:t>
            </a:r>
            <a:r>
              <a:rPr lang="en-US" altLang="ko-KR" dirty="0" smtClean="0">
                <a:hlinkClick r:id="rId2"/>
              </a:rPr>
              <a:t>http://data.kostat.go.kr/sbchome/index.do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서울특별시 공공데이터</a:t>
            </a:r>
            <a:r>
              <a:rPr lang="en-US" altLang="ko-KR" dirty="0" smtClean="0"/>
              <a:t>(</a:t>
            </a:r>
            <a:r>
              <a:rPr lang="en-US" altLang="ko-KR" dirty="0" smtClean="0">
                <a:hlinkClick r:id="rId3"/>
              </a:rPr>
              <a:t>http://data.seoul.go.kr/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529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데이터분석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42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</TotalTime>
  <Words>85</Words>
  <Application>Microsoft Office PowerPoint</Application>
  <PresentationFormat>화면 슬라이드 쇼(4:3)</PresentationFormat>
  <Paragraphs>18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1. 주제선정 배경</vt:lpstr>
      <vt:lpstr>서울 신혼부부 현황 (2017년 기준)</vt:lpstr>
      <vt:lpstr>서울시 30,40대 경력단절여성의 취업실태 (2016년 기준)</vt:lpstr>
      <vt:lpstr>서울 신혼부부의 주요 관심사 (2014년 기준)</vt:lpstr>
      <vt:lpstr>서울 국공립 어린이집 이용 만족도 (2014년 기준)</vt:lpstr>
      <vt:lpstr>2. 세부계획</vt:lpstr>
      <vt:lpstr>데이터 수집</vt:lpstr>
      <vt:lpstr>데이터분석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709-000</dc:creator>
  <cp:lastModifiedBy>709-000</cp:lastModifiedBy>
  <cp:revision>16</cp:revision>
  <dcterms:created xsi:type="dcterms:W3CDTF">2019-07-10T02:20:59Z</dcterms:created>
  <dcterms:modified xsi:type="dcterms:W3CDTF">2019-07-10T05:06:34Z</dcterms:modified>
</cp:coreProperties>
</file>