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34DAF-B2CB-015D-6316-FEE3A855F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E9D6E-C9FE-915A-08A2-8A14122E1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716AEE-FFE3-7AED-3CF1-CCB379C5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7EA9B-0DE0-9A02-6C76-F461B44A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C82CD-DA52-D31F-11FA-29D5136F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8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CACF0-3EAD-A999-D4B3-08D5A0F5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58CED-F56B-2E88-0EDD-F5C4B617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4DDC7-6727-81F5-B113-1FA2911F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DCB0C-9B11-9682-7EAA-89307681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CD468-7810-2549-3925-5E545F53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D969F8-FBD3-3774-AD65-8C2392CA9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61A70-279B-22AA-FC10-74E2EF328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A0BA9-034E-E9D9-0C3D-7464DCF7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343FF-CDC7-69A2-816F-4866CFB9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F6B8A-8B54-37D2-619E-0E773DDA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9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F75C-6A37-2C25-EAED-B3CF2151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E35C5-3FFA-F4E0-43B8-F0437D1A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47C6C-D3FE-CF1C-1949-001A1CFD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4BEB-B4F5-7B5C-4515-BF917BF7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EA729-2F03-2FB9-4CB6-6949401E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EBAC5-0D29-223B-8594-F102BDB2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D81F1-8F04-6489-CA60-F7E2BD6E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2FD5-9DA2-02FD-BAA6-983FE673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5211A-36CF-E95A-6E64-34CF7833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2B3AF-865F-26B7-8D05-4B501726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09D3B-6A4A-FA02-FE38-CDCB1190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B5A35-CD13-E427-4F48-3598B8F03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05531-AB6B-19B4-8A0A-9F7FB0FDC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BEC7E-57FB-B30E-2351-C340DB0A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C22F6-6CE9-D60F-388A-9E452781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E54B32-B407-5B2E-0671-D393194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1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FB4B-DCD4-F624-5C5E-1756FA20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B4631-6E00-F515-D5AF-D06511CD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CA1CD-5657-63E0-8A6F-84100385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29B181-EDED-F226-B0D9-E6809450A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BCF57-3440-9BCB-F0BD-6867ACF5F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9AC5A4-90BC-74DB-866C-8661B252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4F7D42-C7DC-1278-7B53-4B8FFAA4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5E91E4-DA69-7CD4-8AC2-74F25749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CB5AC-C2B2-8012-1DA8-2586DED6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925CE4-1A18-8396-79FE-760640E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FAFF4-795F-E337-DFB2-95EEB5B3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6DC77-464A-9756-095E-B06FEFD4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07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1587D-73AE-D80C-9AE7-2986A31E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3468ED-4EEA-0016-7F6B-7110B8F7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9E958-C595-25EE-6099-6FAC7B35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6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4851E-67AA-7125-3583-DB9B693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64DB8-5B63-067E-D168-EE7C26AC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256FC7-3E5A-CFC9-4774-2778D3D1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01B21-5EBB-FBC1-311D-324D9220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A1A84-733A-B262-2C76-A6865011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70DF4-3448-9997-D71B-ECAB0227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DC32B-DCAE-D9F1-7FFA-5B09331D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2F05C0-1552-1368-97CB-8DD94735B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BB976-E922-2B35-BFBA-CE893721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3214E-B302-A8D0-FA3D-9AB638E0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378A1-37CF-AA1F-494D-D17D592A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7EAEC-06DE-E856-FCE0-8381F07D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9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4BDB82-2D67-7379-9F30-225F2340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96B3C-1183-5447-ECE2-260FC0B2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9CC3A-0688-B578-74DD-CDDA47064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0F90-B525-40DF-B565-D0BED5AB0D4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617CB-F0AF-75C8-5F60-246578D3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D3070-60DD-A26E-A04C-AA0087A02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D49D-D4AE-4DB4-BF65-D24A17412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E7A7-C55A-69EF-36F1-00410AB02C3A}"/>
              </a:ext>
            </a:extLst>
          </p:cNvPr>
          <p:cNvSpPr/>
          <p:nvPr/>
        </p:nvSpPr>
        <p:spPr>
          <a:xfrm>
            <a:off x="957943" y="609600"/>
            <a:ext cx="3161211" cy="2220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EC81E-3EEF-360D-553D-C723F245EF3C}"/>
              </a:ext>
            </a:extLst>
          </p:cNvPr>
          <p:cNvSpPr/>
          <p:nvPr/>
        </p:nvSpPr>
        <p:spPr>
          <a:xfrm>
            <a:off x="4619897" y="609600"/>
            <a:ext cx="3161211" cy="2220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2A7F4F-ACCE-3263-26D2-70F4863D4396}"/>
              </a:ext>
            </a:extLst>
          </p:cNvPr>
          <p:cNvSpPr/>
          <p:nvPr/>
        </p:nvSpPr>
        <p:spPr>
          <a:xfrm>
            <a:off x="8281851" y="609600"/>
            <a:ext cx="3161211" cy="2220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B088C91-90D5-0BC9-87D5-B0BBB9AE4380}"/>
              </a:ext>
            </a:extLst>
          </p:cNvPr>
          <p:cNvCxnSpPr/>
          <p:nvPr/>
        </p:nvCxnSpPr>
        <p:spPr>
          <a:xfrm>
            <a:off x="1619794" y="609600"/>
            <a:ext cx="0" cy="222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C75767-E4CB-5EB0-1B32-18DADDE879B7}"/>
              </a:ext>
            </a:extLst>
          </p:cNvPr>
          <p:cNvCxnSpPr/>
          <p:nvPr/>
        </p:nvCxnSpPr>
        <p:spPr>
          <a:xfrm>
            <a:off x="6818811" y="609600"/>
            <a:ext cx="0" cy="222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C82D40-207F-1D4D-3E08-EA1CF6C4F942}"/>
              </a:ext>
            </a:extLst>
          </p:cNvPr>
          <p:cNvCxnSpPr/>
          <p:nvPr/>
        </p:nvCxnSpPr>
        <p:spPr>
          <a:xfrm>
            <a:off x="8281851" y="1271451"/>
            <a:ext cx="3161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019E33C-3234-1CEE-AF09-42738DB7A540}"/>
              </a:ext>
            </a:extLst>
          </p:cNvPr>
          <p:cNvSpPr/>
          <p:nvPr/>
        </p:nvSpPr>
        <p:spPr>
          <a:xfrm>
            <a:off x="1066800" y="896983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9BE9C89-EE63-4430-DF63-C7424F04680D}"/>
              </a:ext>
            </a:extLst>
          </p:cNvPr>
          <p:cNvSpPr/>
          <p:nvPr/>
        </p:nvSpPr>
        <p:spPr>
          <a:xfrm>
            <a:off x="1119051" y="1863634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496D7AA-0EBE-310C-9736-666FA9DA5D8B}"/>
              </a:ext>
            </a:extLst>
          </p:cNvPr>
          <p:cNvSpPr/>
          <p:nvPr/>
        </p:nvSpPr>
        <p:spPr>
          <a:xfrm>
            <a:off x="1878874" y="836023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6631C812-82E9-720B-AB50-67A2BE9C4FE6}"/>
              </a:ext>
            </a:extLst>
          </p:cNvPr>
          <p:cNvSpPr/>
          <p:nvPr/>
        </p:nvSpPr>
        <p:spPr>
          <a:xfrm>
            <a:off x="2425337" y="696686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5658D367-42E3-0213-00BD-732016325F1F}"/>
              </a:ext>
            </a:extLst>
          </p:cNvPr>
          <p:cNvSpPr/>
          <p:nvPr/>
        </p:nvSpPr>
        <p:spPr>
          <a:xfrm>
            <a:off x="2554877" y="1245326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9986D4C-89CA-F19C-1CD7-A1D62E535935}"/>
              </a:ext>
            </a:extLst>
          </p:cNvPr>
          <p:cNvSpPr/>
          <p:nvPr/>
        </p:nvSpPr>
        <p:spPr>
          <a:xfrm>
            <a:off x="3378926" y="914400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916FB9-C9ED-7E32-EE0B-706090CC02BC}"/>
              </a:ext>
            </a:extLst>
          </p:cNvPr>
          <p:cNvSpPr/>
          <p:nvPr/>
        </p:nvSpPr>
        <p:spPr>
          <a:xfrm>
            <a:off x="3130732" y="1432559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9F94A6-C6CA-0A6C-EE9C-AAFD8B0D07EB}"/>
              </a:ext>
            </a:extLst>
          </p:cNvPr>
          <p:cNvSpPr/>
          <p:nvPr/>
        </p:nvSpPr>
        <p:spPr>
          <a:xfrm>
            <a:off x="3540037" y="1948543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0D6AB-571E-F46C-DC72-6B0DE9278DC2}"/>
              </a:ext>
            </a:extLst>
          </p:cNvPr>
          <p:cNvSpPr/>
          <p:nvPr/>
        </p:nvSpPr>
        <p:spPr>
          <a:xfrm>
            <a:off x="1998617" y="1863634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E5B688-2102-B57A-33B1-3E0213ECCE98}"/>
              </a:ext>
            </a:extLst>
          </p:cNvPr>
          <p:cNvSpPr/>
          <p:nvPr/>
        </p:nvSpPr>
        <p:spPr>
          <a:xfrm>
            <a:off x="2878184" y="2081348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1FEBD1B-2CA7-476C-2D7D-30BFBCC6F5AB}"/>
              </a:ext>
            </a:extLst>
          </p:cNvPr>
          <p:cNvSpPr/>
          <p:nvPr/>
        </p:nvSpPr>
        <p:spPr>
          <a:xfrm>
            <a:off x="4722220" y="685801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5770E5-AAE6-F23E-5D28-02EBFE70B093}"/>
              </a:ext>
            </a:extLst>
          </p:cNvPr>
          <p:cNvSpPr/>
          <p:nvPr/>
        </p:nvSpPr>
        <p:spPr>
          <a:xfrm>
            <a:off x="5635534" y="1372688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DCB0466-F6AF-9789-AB8A-B79EED024C2A}"/>
              </a:ext>
            </a:extLst>
          </p:cNvPr>
          <p:cNvSpPr/>
          <p:nvPr/>
        </p:nvSpPr>
        <p:spPr>
          <a:xfrm>
            <a:off x="6138454" y="1863634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A92C8B7-05A8-174C-6471-4FE5E4B7A2B9}"/>
              </a:ext>
            </a:extLst>
          </p:cNvPr>
          <p:cNvSpPr/>
          <p:nvPr/>
        </p:nvSpPr>
        <p:spPr>
          <a:xfrm>
            <a:off x="5005250" y="2081347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B9A278F-B3C9-0D6E-8BA7-FAAF685A8F74}"/>
              </a:ext>
            </a:extLst>
          </p:cNvPr>
          <p:cNvSpPr/>
          <p:nvPr/>
        </p:nvSpPr>
        <p:spPr>
          <a:xfrm>
            <a:off x="7038159" y="696686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508094-2BCA-3506-4F5A-8704171B4F80}"/>
              </a:ext>
            </a:extLst>
          </p:cNvPr>
          <p:cNvSpPr/>
          <p:nvPr/>
        </p:nvSpPr>
        <p:spPr>
          <a:xfrm>
            <a:off x="7111095" y="1948542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CFED012E-9D05-03AE-E245-46D35EDB6EE7}"/>
              </a:ext>
            </a:extLst>
          </p:cNvPr>
          <p:cNvSpPr/>
          <p:nvPr/>
        </p:nvSpPr>
        <p:spPr>
          <a:xfrm>
            <a:off x="5110570" y="1105988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8E03282A-8AFF-86D7-7BCD-502CB67A6E49}"/>
              </a:ext>
            </a:extLst>
          </p:cNvPr>
          <p:cNvSpPr/>
          <p:nvPr/>
        </p:nvSpPr>
        <p:spPr>
          <a:xfrm>
            <a:off x="4776650" y="1484810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267E90F-0594-CAD5-4723-2132AA8937F1}"/>
              </a:ext>
            </a:extLst>
          </p:cNvPr>
          <p:cNvSpPr/>
          <p:nvPr/>
        </p:nvSpPr>
        <p:spPr>
          <a:xfrm>
            <a:off x="6207033" y="997131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452A57D2-C159-D30F-FB5B-2117C418D87C}"/>
              </a:ext>
            </a:extLst>
          </p:cNvPr>
          <p:cNvSpPr/>
          <p:nvPr/>
        </p:nvSpPr>
        <p:spPr>
          <a:xfrm>
            <a:off x="5614851" y="740229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1710C958-913B-E92A-783D-A1395F975EC1}"/>
              </a:ext>
            </a:extLst>
          </p:cNvPr>
          <p:cNvSpPr/>
          <p:nvPr/>
        </p:nvSpPr>
        <p:spPr>
          <a:xfrm>
            <a:off x="8554539" y="701039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B95D2B78-7929-AFEE-816C-6FF981B7E99C}"/>
              </a:ext>
            </a:extLst>
          </p:cNvPr>
          <p:cNvSpPr/>
          <p:nvPr/>
        </p:nvSpPr>
        <p:spPr>
          <a:xfrm>
            <a:off x="8473988" y="1403168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91D5D0C3-7E04-5B0C-B5C4-14D5A60329E4}"/>
              </a:ext>
            </a:extLst>
          </p:cNvPr>
          <p:cNvSpPr/>
          <p:nvPr/>
        </p:nvSpPr>
        <p:spPr>
          <a:xfrm>
            <a:off x="9931582" y="735877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E15A156-F1DA-DA15-B566-02DDE40C7FF5}"/>
              </a:ext>
            </a:extLst>
          </p:cNvPr>
          <p:cNvSpPr/>
          <p:nvPr/>
        </p:nvSpPr>
        <p:spPr>
          <a:xfrm>
            <a:off x="9354095" y="666205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7EB980BB-3C25-CFF0-8816-B798101835C3}"/>
              </a:ext>
            </a:extLst>
          </p:cNvPr>
          <p:cNvSpPr/>
          <p:nvPr/>
        </p:nvSpPr>
        <p:spPr>
          <a:xfrm>
            <a:off x="8540931" y="2081347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C15F8F1-1D56-8463-FD7E-AF7A9DE15094}"/>
              </a:ext>
            </a:extLst>
          </p:cNvPr>
          <p:cNvSpPr/>
          <p:nvPr/>
        </p:nvSpPr>
        <p:spPr>
          <a:xfrm>
            <a:off x="10509615" y="690153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202563-A89F-CE78-1808-DA202A8F4095}"/>
              </a:ext>
            </a:extLst>
          </p:cNvPr>
          <p:cNvSpPr/>
          <p:nvPr/>
        </p:nvSpPr>
        <p:spPr>
          <a:xfrm>
            <a:off x="10565949" y="1541416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8FFCF06-876A-95CE-FD40-D3A6F7EFF064}"/>
              </a:ext>
            </a:extLst>
          </p:cNvPr>
          <p:cNvSpPr/>
          <p:nvPr/>
        </p:nvSpPr>
        <p:spPr>
          <a:xfrm>
            <a:off x="10192296" y="2145031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A84604-783A-E20C-3A9E-1E5F9C3C59E5}"/>
              </a:ext>
            </a:extLst>
          </p:cNvPr>
          <p:cNvSpPr/>
          <p:nvPr/>
        </p:nvSpPr>
        <p:spPr>
          <a:xfrm>
            <a:off x="9350830" y="1467395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1ABFAA-17F0-000B-9B64-C2C153C455F4}"/>
              </a:ext>
            </a:extLst>
          </p:cNvPr>
          <p:cNvSpPr/>
          <p:nvPr/>
        </p:nvSpPr>
        <p:spPr>
          <a:xfrm>
            <a:off x="9274088" y="2050868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7E9786-39D3-53B0-0C40-9BB55B10FDFC}"/>
              </a:ext>
            </a:extLst>
          </p:cNvPr>
          <p:cNvSpPr txBox="1"/>
          <p:nvPr/>
        </p:nvSpPr>
        <p:spPr>
          <a:xfrm>
            <a:off x="1563188" y="167180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1 (weak)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12FFEB-E5CE-FEFA-5325-0051B911FA8C}"/>
              </a:ext>
            </a:extLst>
          </p:cNvPr>
          <p:cNvSpPr txBox="1"/>
          <p:nvPr/>
        </p:nvSpPr>
        <p:spPr>
          <a:xfrm>
            <a:off x="5271053" y="167180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2 (weak)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22D213-B2DB-1973-7B6A-470C80D5C19B}"/>
              </a:ext>
            </a:extLst>
          </p:cNvPr>
          <p:cNvSpPr txBox="1"/>
          <p:nvPr/>
        </p:nvSpPr>
        <p:spPr>
          <a:xfrm>
            <a:off x="8853173" y="146264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Iteration 3 (weak)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406841-81B2-4355-525B-35218E86FDB5}"/>
              </a:ext>
            </a:extLst>
          </p:cNvPr>
          <p:cNvSpPr txBox="1"/>
          <p:nvPr/>
        </p:nvSpPr>
        <p:spPr>
          <a:xfrm>
            <a:off x="1097278" y="3318510"/>
            <a:ext cx="923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 = sign ( w1 * Iteration 1 (weak) + w2 * Iteration 2 (weak) + w3 * Iteration 3 (</a:t>
            </a:r>
            <a:r>
              <a:rPr lang="en-US" altLang="ko-KR"/>
              <a:t>weak) )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339832-0FCE-5FBC-C759-27376FB46E1C}"/>
              </a:ext>
            </a:extLst>
          </p:cNvPr>
          <p:cNvSpPr txBox="1"/>
          <p:nvPr/>
        </p:nvSpPr>
        <p:spPr>
          <a:xfrm>
            <a:off x="6989364" y="4647107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 classifier (strong)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EED7D2-8167-53E3-25C7-C49DA10365FA}"/>
              </a:ext>
            </a:extLst>
          </p:cNvPr>
          <p:cNvSpPr/>
          <p:nvPr/>
        </p:nvSpPr>
        <p:spPr>
          <a:xfrm>
            <a:off x="3482339" y="3985256"/>
            <a:ext cx="3161211" cy="2220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AE2CDE1-9933-4DD1-1CE2-67D3CA29E2B2}"/>
              </a:ext>
            </a:extLst>
          </p:cNvPr>
          <p:cNvCxnSpPr/>
          <p:nvPr/>
        </p:nvCxnSpPr>
        <p:spPr>
          <a:xfrm>
            <a:off x="4144190" y="3985256"/>
            <a:ext cx="0" cy="222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AB8CB7EC-126B-532D-4ADD-1E0888EBAFDA}"/>
              </a:ext>
            </a:extLst>
          </p:cNvPr>
          <p:cNvSpPr/>
          <p:nvPr/>
        </p:nvSpPr>
        <p:spPr>
          <a:xfrm>
            <a:off x="3548699" y="4141229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B3F98B-05AC-A60B-6D40-622B83D4E7C6}"/>
              </a:ext>
            </a:extLst>
          </p:cNvPr>
          <p:cNvSpPr/>
          <p:nvPr/>
        </p:nvSpPr>
        <p:spPr>
          <a:xfrm>
            <a:off x="3591196" y="5325595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03617571-452C-7BFF-9852-86476672AA7A}"/>
              </a:ext>
            </a:extLst>
          </p:cNvPr>
          <p:cNvSpPr/>
          <p:nvPr/>
        </p:nvSpPr>
        <p:spPr>
          <a:xfrm>
            <a:off x="4403270" y="4211679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C58D035D-54DB-738B-C4AD-AC7BB0BCCFDD}"/>
              </a:ext>
            </a:extLst>
          </p:cNvPr>
          <p:cNvSpPr/>
          <p:nvPr/>
        </p:nvSpPr>
        <p:spPr>
          <a:xfrm>
            <a:off x="4949733" y="4072342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id="{8CC80DD9-DD4A-AFB9-2343-05214C78F5A1}"/>
              </a:ext>
            </a:extLst>
          </p:cNvPr>
          <p:cNvSpPr/>
          <p:nvPr/>
        </p:nvSpPr>
        <p:spPr>
          <a:xfrm>
            <a:off x="5370112" y="4263148"/>
            <a:ext cx="444137" cy="4354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47F5AE-FBC6-56C0-F2FA-E7DC5EA53B6E}"/>
              </a:ext>
            </a:extLst>
          </p:cNvPr>
          <p:cNvSpPr/>
          <p:nvPr/>
        </p:nvSpPr>
        <p:spPr>
          <a:xfrm>
            <a:off x="5903322" y="4290056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5C20B59-7FF4-9918-146B-7A15B9A4E125}"/>
              </a:ext>
            </a:extLst>
          </p:cNvPr>
          <p:cNvSpPr/>
          <p:nvPr/>
        </p:nvSpPr>
        <p:spPr>
          <a:xfrm>
            <a:off x="4938932" y="4960615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B7528B9-A399-944D-35CC-5BB3EC0C26CE}"/>
              </a:ext>
            </a:extLst>
          </p:cNvPr>
          <p:cNvSpPr/>
          <p:nvPr/>
        </p:nvSpPr>
        <p:spPr>
          <a:xfrm>
            <a:off x="6064433" y="5324199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969F140-8756-494A-81C7-41F343425F91}"/>
              </a:ext>
            </a:extLst>
          </p:cNvPr>
          <p:cNvSpPr/>
          <p:nvPr/>
        </p:nvSpPr>
        <p:spPr>
          <a:xfrm>
            <a:off x="4278091" y="5468894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BA0F893-C4F9-2EFC-8539-FB070E527867}"/>
              </a:ext>
            </a:extLst>
          </p:cNvPr>
          <p:cNvSpPr/>
          <p:nvPr/>
        </p:nvSpPr>
        <p:spPr>
          <a:xfrm>
            <a:off x="5280743" y="5568429"/>
            <a:ext cx="505096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A712B33-C147-9BAC-A5B8-3D102E8E9D92}"/>
              </a:ext>
            </a:extLst>
          </p:cNvPr>
          <p:cNvCxnSpPr/>
          <p:nvPr/>
        </p:nvCxnSpPr>
        <p:spPr>
          <a:xfrm>
            <a:off x="4144190" y="4885811"/>
            <a:ext cx="24993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B9BA825-6062-4984-AE9E-7227F3B8716B}"/>
              </a:ext>
            </a:extLst>
          </p:cNvPr>
          <p:cNvCxnSpPr/>
          <p:nvPr/>
        </p:nvCxnSpPr>
        <p:spPr>
          <a:xfrm>
            <a:off x="5850984" y="3985256"/>
            <a:ext cx="0" cy="900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5CCF01B4-29E4-A0CF-F652-CB323CB68D29}"/>
              </a:ext>
            </a:extLst>
          </p:cNvPr>
          <p:cNvSpPr/>
          <p:nvPr/>
        </p:nvSpPr>
        <p:spPr>
          <a:xfrm>
            <a:off x="957943" y="4576657"/>
            <a:ext cx="2172789" cy="4397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2023-10-04T12:13:10Z</dcterms:created>
  <dcterms:modified xsi:type="dcterms:W3CDTF">2023-10-04T12:35:24Z</dcterms:modified>
</cp:coreProperties>
</file>