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FD32-E6F0-E193-676A-C41354DA6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8E61FE-A3E2-6CB1-9F5F-85AE3977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435E1-3D23-A1F1-13D6-6AA166A8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79219-D369-D960-24F0-1852C54C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EC4A9-5AFC-491D-7357-3B5927BB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0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B03CC-0FB7-C60A-8287-543C74F5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E5585-926A-2B20-0808-CA40A25A2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8F5F9-2804-7BDE-8B06-8FD9E77B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95652-7CB3-7F11-CCA7-5802FA88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6438E-BCD0-6155-2EF2-D521D07A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EC6C20-11C3-DAC8-0E84-85BF5447A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13771-F415-2816-FB70-22253E057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33BAF-D35E-15A2-6698-D5926826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5FFA6-3762-1E7D-70AA-07ED1098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5302D-F04C-D951-94B5-882433C8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680F0-602A-1DC4-922D-B873921F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981E9-DF4F-CC95-D487-CA553070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7BCF1-15B8-F9A4-EB8A-9C9DCC35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1B101-A9B4-D20E-1B2D-9720503B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D87B2-B591-36E4-F5E7-6CA431F3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1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BCA5-AEDE-4941-524C-3D717292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FBE9D-C0B4-FC07-2677-61BA871B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671D-64DC-D061-B549-87BC12CF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A1FE7-5A0D-1541-C3E7-499C6987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DC74A-B053-EE72-9B42-ED8E74E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7F75-57F7-D37F-3375-7B69AD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CDD75-3134-362D-8F9C-C33C7554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CF94A-8B30-D632-77D7-5C414992D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BC05D-B817-F4FB-4B94-686D174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8D2806-7B2A-3181-4038-5432D335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E93BA-61DD-511F-135C-2DBC03C0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8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C764-7CD1-3590-90AF-DCE718AE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9612C-C638-ACBA-3193-D33E4AD1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4E099-A821-107F-3F28-0F03E433C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FEC7EC-BF4A-580B-FD9A-C3D879159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0371A-A15A-D55F-C132-A90606E89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EFD4B9-E881-487C-576B-82E0515D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FD6C5C-7AFB-887E-A4EC-DFFF1EA6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D7AE05-469D-1658-4067-B3C37FE3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BB91-6948-87D3-76EE-35643BB9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7C0305-942D-5563-16D5-3D1043C5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B9EA13-4263-E81B-187E-CB2B9212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EB1B9-BBBF-A8FE-54FF-81803EC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3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E5EF97-8C2B-DDB7-F0B2-3FB79AA1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DC229F-930F-6FC7-5A91-B48A27F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4B03A-1686-43E4-6F2B-89A72354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0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FBF8A-6A18-C3C9-26DC-AB5B8B13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CADBF-8935-9821-5B42-80D0E575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22A8A-CFDB-E1BD-4A12-9C59830C8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EC1A7-B27B-FE7A-8518-1658D07D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0D395D-9BF6-1AC9-90A2-10E1B30D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D3676-8A56-0F5B-CA70-C8E7CAD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F7F81-8D84-1529-1CC3-9F1F0F4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CE7B2D-9664-4A7F-AE96-77311EF2D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76C70-5993-159F-66C2-C65BD6CB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418F5-392C-FD22-26E3-E470DA4B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726E6-3051-58A0-6A3B-8A4DEA0A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E0554-9C28-D50B-0364-73AD92E4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1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27F53A-9809-25F3-61F8-C1E0A2C5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59131-12FC-0334-9792-B2C82FDCA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5597A-053B-1192-1D2B-578B9E957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67CD-8358-4C6F-8983-5B647299A8A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97A8E-1499-628E-CDF4-BB4A93241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C7205-DC39-C698-EAF6-E347FF7C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7103-55AD-4ED1-83B1-707FA752C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8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F4A6B3-D69C-DF21-C9CC-27E1DFEC7AE5}"/>
              </a:ext>
            </a:extLst>
          </p:cNvPr>
          <p:cNvSpPr/>
          <p:nvPr/>
        </p:nvSpPr>
        <p:spPr>
          <a:xfrm>
            <a:off x="3039292" y="862146"/>
            <a:ext cx="6305005" cy="2133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70960F4-97CA-DAEE-3A2A-D870033495EA}"/>
              </a:ext>
            </a:extLst>
          </p:cNvPr>
          <p:cNvSpPr/>
          <p:nvPr/>
        </p:nvSpPr>
        <p:spPr>
          <a:xfrm>
            <a:off x="4293326" y="1193074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2414AD-CD46-C231-92C5-FDBFD77D773F}"/>
              </a:ext>
            </a:extLst>
          </p:cNvPr>
          <p:cNvSpPr/>
          <p:nvPr/>
        </p:nvSpPr>
        <p:spPr>
          <a:xfrm>
            <a:off x="4576353" y="1746067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79E955-D8C1-AF68-A150-E211BC17021D}"/>
              </a:ext>
            </a:extLst>
          </p:cNvPr>
          <p:cNvSpPr/>
          <p:nvPr/>
        </p:nvSpPr>
        <p:spPr>
          <a:xfrm>
            <a:off x="5495108" y="1484810"/>
            <a:ext cx="261257" cy="2612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94A8E1-52EA-2494-002A-F7658867F3EB}"/>
              </a:ext>
            </a:extLst>
          </p:cNvPr>
          <p:cNvSpPr/>
          <p:nvPr/>
        </p:nvSpPr>
        <p:spPr>
          <a:xfrm>
            <a:off x="6544491" y="1463039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3D7FD53-6E83-17A2-2D82-1EF92CAA83FB}"/>
              </a:ext>
            </a:extLst>
          </p:cNvPr>
          <p:cNvSpPr/>
          <p:nvPr/>
        </p:nvSpPr>
        <p:spPr>
          <a:xfrm>
            <a:off x="5122817" y="179831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DED492-92D4-A557-4B9D-B52FC1115A8B}"/>
              </a:ext>
            </a:extLst>
          </p:cNvPr>
          <p:cNvSpPr/>
          <p:nvPr/>
        </p:nvSpPr>
        <p:spPr>
          <a:xfrm>
            <a:off x="3937363" y="187669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E747F5-8443-7480-AB3D-CEF1B135F039}"/>
              </a:ext>
            </a:extLst>
          </p:cNvPr>
          <p:cNvSpPr/>
          <p:nvPr/>
        </p:nvSpPr>
        <p:spPr>
          <a:xfrm>
            <a:off x="4861560" y="1055913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A6311C5-8D0F-CDAF-BD1B-711E18BB5C49}"/>
              </a:ext>
            </a:extLst>
          </p:cNvPr>
          <p:cNvSpPr/>
          <p:nvPr/>
        </p:nvSpPr>
        <p:spPr>
          <a:xfrm>
            <a:off x="4554583" y="2333896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C039E96-1C00-1E27-B1C5-76A9756605E1}"/>
              </a:ext>
            </a:extLst>
          </p:cNvPr>
          <p:cNvSpPr/>
          <p:nvPr/>
        </p:nvSpPr>
        <p:spPr>
          <a:xfrm>
            <a:off x="5603963" y="2368731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925E86-4302-D66A-27C3-833A3C1D8AAD}"/>
              </a:ext>
            </a:extLst>
          </p:cNvPr>
          <p:cNvSpPr/>
          <p:nvPr/>
        </p:nvSpPr>
        <p:spPr>
          <a:xfrm>
            <a:off x="6164579" y="2029095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1A4D721-348B-9AA8-F6D6-C735B34B6E10}"/>
              </a:ext>
            </a:extLst>
          </p:cNvPr>
          <p:cNvSpPr/>
          <p:nvPr/>
        </p:nvSpPr>
        <p:spPr>
          <a:xfrm>
            <a:off x="5675811" y="1145171"/>
            <a:ext cx="261257" cy="2612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071D51-400B-0F49-6737-9B1C1112AFE9}"/>
              </a:ext>
            </a:extLst>
          </p:cNvPr>
          <p:cNvSpPr/>
          <p:nvPr/>
        </p:nvSpPr>
        <p:spPr>
          <a:xfrm>
            <a:off x="6117771" y="1284511"/>
            <a:ext cx="261257" cy="2612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9DA820-A2A3-7682-636E-BE9329826BCD}"/>
              </a:ext>
            </a:extLst>
          </p:cNvPr>
          <p:cNvSpPr/>
          <p:nvPr/>
        </p:nvSpPr>
        <p:spPr>
          <a:xfrm>
            <a:off x="5909856" y="1615438"/>
            <a:ext cx="261257" cy="2612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97E1E81-A061-EE29-663B-57D1ED0B8079}"/>
              </a:ext>
            </a:extLst>
          </p:cNvPr>
          <p:cNvSpPr/>
          <p:nvPr/>
        </p:nvSpPr>
        <p:spPr>
          <a:xfrm>
            <a:off x="7117079" y="1317170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2C25259-1CA5-815B-E3D4-6E47FC798F9D}"/>
              </a:ext>
            </a:extLst>
          </p:cNvPr>
          <p:cNvSpPr/>
          <p:nvPr/>
        </p:nvSpPr>
        <p:spPr>
          <a:xfrm>
            <a:off x="7323907" y="2090052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89E80B-998F-5FE8-89AE-DEC7F975816F}"/>
              </a:ext>
            </a:extLst>
          </p:cNvPr>
          <p:cNvSpPr/>
          <p:nvPr/>
        </p:nvSpPr>
        <p:spPr>
          <a:xfrm>
            <a:off x="7737565" y="1615438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C52E4E-CF9C-4DDD-9B43-989C40E427CD}"/>
              </a:ext>
            </a:extLst>
          </p:cNvPr>
          <p:cNvSpPr/>
          <p:nvPr/>
        </p:nvSpPr>
        <p:spPr>
          <a:xfrm>
            <a:off x="6772000" y="1959423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EB5209-FF23-DFB3-2B77-A7E6538D52D4}"/>
              </a:ext>
            </a:extLst>
          </p:cNvPr>
          <p:cNvSpPr/>
          <p:nvPr/>
        </p:nvSpPr>
        <p:spPr>
          <a:xfrm>
            <a:off x="6544490" y="1025430"/>
            <a:ext cx="261257" cy="2612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EDA61B-7BC2-D3B6-1697-E903568B89B0}"/>
              </a:ext>
            </a:extLst>
          </p:cNvPr>
          <p:cNvSpPr/>
          <p:nvPr/>
        </p:nvSpPr>
        <p:spPr>
          <a:xfrm>
            <a:off x="5079273" y="2499357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33E8D7-F3E1-BB0A-23D5-96A18B35B5D9}"/>
              </a:ext>
            </a:extLst>
          </p:cNvPr>
          <p:cNvSpPr/>
          <p:nvPr/>
        </p:nvSpPr>
        <p:spPr>
          <a:xfrm>
            <a:off x="3744685" y="140642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D286DF8-B352-A29C-A1D1-26FBDDFBB484}"/>
              </a:ext>
            </a:extLst>
          </p:cNvPr>
          <p:cNvSpPr/>
          <p:nvPr/>
        </p:nvSpPr>
        <p:spPr>
          <a:xfrm>
            <a:off x="7800701" y="1162587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2A3E980-039F-6AAB-3D22-C78A7D82DAFE}"/>
              </a:ext>
            </a:extLst>
          </p:cNvPr>
          <p:cNvSpPr/>
          <p:nvPr/>
        </p:nvSpPr>
        <p:spPr>
          <a:xfrm>
            <a:off x="8159926" y="1876694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B43554-1900-0F3C-1FC2-482486796E64}"/>
              </a:ext>
            </a:extLst>
          </p:cNvPr>
          <p:cNvSpPr/>
          <p:nvPr/>
        </p:nvSpPr>
        <p:spPr>
          <a:xfrm>
            <a:off x="6949440" y="2453625"/>
            <a:ext cx="261257" cy="2612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028C93C-E51F-8173-50AD-06FE5CD170DE}"/>
              </a:ext>
            </a:extLst>
          </p:cNvPr>
          <p:cNvSpPr/>
          <p:nvPr/>
        </p:nvSpPr>
        <p:spPr>
          <a:xfrm>
            <a:off x="7826825" y="2368728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18229-8188-F289-DBD6-F51923FB0FC7}"/>
              </a:ext>
            </a:extLst>
          </p:cNvPr>
          <p:cNvSpPr txBox="1"/>
          <p:nvPr/>
        </p:nvSpPr>
        <p:spPr>
          <a:xfrm>
            <a:off x="5367865" y="419181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Data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A8EFFE-AED2-6B06-B8B7-94ADE3886164}"/>
              </a:ext>
            </a:extLst>
          </p:cNvPr>
          <p:cNvCxnSpPr>
            <a:stCxn id="4" idx="2"/>
          </p:cNvCxnSpPr>
          <p:nvPr/>
        </p:nvCxnSpPr>
        <p:spPr>
          <a:xfrm flipH="1">
            <a:off x="6191794" y="2995746"/>
            <a:ext cx="1" cy="60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AB4F0E-04CB-8153-9CB2-03E6140F9272}"/>
              </a:ext>
            </a:extLst>
          </p:cNvPr>
          <p:cNvCxnSpPr/>
          <p:nvPr/>
        </p:nvCxnSpPr>
        <p:spPr>
          <a:xfrm>
            <a:off x="3222171" y="3296193"/>
            <a:ext cx="587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B62B32-ABA4-3AD5-0C88-D629E2869909}"/>
              </a:ext>
            </a:extLst>
          </p:cNvPr>
          <p:cNvSpPr/>
          <p:nvPr/>
        </p:nvSpPr>
        <p:spPr>
          <a:xfrm>
            <a:off x="1968137" y="3596640"/>
            <a:ext cx="2325184" cy="20682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31A96A-06D8-284F-CF7D-26C2744907B3}"/>
              </a:ext>
            </a:extLst>
          </p:cNvPr>
          <p:cNvSpPr/>
          <p:nvPr/>
        </p:nvSpPr>
        <p:spPr>
          <a:xfrm>
            <a:off x="2443843" y="400594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536D1E-78A9-A2D7-5DA1-D58D0A0E1303}"/>
              </a:ext>
            </a:extLst>
          </p:cNvPr>
          <p:cNvSpPr/>
          <p:nvPr/>
        </p:nvSpPr>
        <p:spPr>
          <a:xfrm>
            <a:off x="3156855" y="4014647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63510E8-79AF-CB1D-C757-E215E178A3C2}"/>
              </a:ext>
            </a:extLst>
          </p:cNvPr>
          <p:cNvSpPr/>
          <p:nvPr/>
        </p:nvSpPr>
        <p:spPr>
          <a:xfrm>
            <a:off x="3418112" y="4500152"/>
            <a:ext cx="261257" cy="2612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42762DB-539F-E3AC-F62C-392AFE4F9D39}"/>
              </a:ext>
            </a:extLst>
          </p:cNvPr>
          <p:cNvSpPr/>
          <p:nvPr/>
        </p:nvSpPr>
        <p:spPr>
          <a:xfrm>
            <a:off x="2431867" y="4630780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D8AF9C-7A19-5D8B-7F67-1AB17CA90D73}"/>
              </a:ext>
            </a:extLst>
          </p:cNvPr>
          <p:cNvSpPr/>
          <p:nvPr/>
        </p:nvSpPr>
        <p:spPr>
          <a:xfrm>
            <a:off x="2965266" y="4950817"/>
            <a:ext cx="261257" cy="2612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49011D0-00EE-AB2E-C262-01E1307D1696}"/>
              </a:ext>
            </a:extLst>
          </p:cNvPr>
          <p:cNvSpPr/>
          <p:nvPr/>
        </p:nvSpPr>
        <p:spPr>
          <a:xfrm>
            <a:off x="3694606" y="4145275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1C9B9F5-69E1-830F-FFED-16CF17A48B6A}"/>
              </a:ext>
            </a:extLst>
          </p:cNvPr>
          <p:cNvSpPr/>
          <p:nvPr/>
        </p:nvSpPr>
        <p:spPr>
          <a:xfrm>
            <a:off x="3664123" y="4892037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8AA9EB8-929F-1174-7225-A3F94B5DB511}"/>
              </a:ext>
            </a:extLst>
          </p:cNvPr>
          <p:cNvSpPr/>
          <p:nvPr/>
        </p:nvSpPr>
        <p:spPr>
          <a:xfrm>
            <a:off x="2834637" y="375229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DD7CC2-589E-8BF3-AF68-B2C357A161A3}"/>
              </a:ext>
            </a:extLst>
          </p:cNvPr>
          <p:cNvSpPr/>
          <p:nvPr/>
        </p:nvSpPr>
        <p:spPr>
          <a:xfrm>
            <a:off x="2904306" y="440326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D4DAE1-79F0-6626-44B2-8311691C67C6}"/>
              </a:ext>
            </a:extLst>
          </p:cNvPr>
          <p:cNvSpPr txBox="1"/>
          <p:nvPr/>
        </p:nvSpPr>
        <p:spPr>
          <a:xfrm>
            <a:off x="2439520" y="524037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Classifier 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20CDCB5-2812-6C27-A826-8D8130066DC6}"/>
              </a:ext>
            </a:extLst>
          </p:cNvPr>
          <p:cNvSpPr/>
          <p:nvPr/>
        </p:nvSpPr>
        <p:spPr>
          <a:xfrm>
            <a:off x="4563282" y="3596640"/>
            <a:ext cx="2325184" cy="20682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C099251-4C3C-FDF5-D3CA-D74A00FB256C}"/>
              </a:ext>
            </a:extLst>
          </p:cNvPr>
          <p:cNvSpPr/>
          <p:nvPr/>
        </p:nvSpPr>
        <p:spPr>
          <a:xfrm>
            <a:off x="5038988" y="400594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0A34BAF-52B8-9E77-3B50-DBBE0F1A45BC}"/>
              </a:ext>
            </a:extLst>
          </p:cNvPr>
          <p:cNvSpPr/>
          <p:nvPr/>
        </p:nvSpPr>
        <p:spPr>
          <a:xfrm>
            <a:off x="5752000" y="4014647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B97D0D7-30B6-2993-57C1-44B9D0EC01F0}"/>
              </a:ext>
            </a:extLst>
          </p:cNvPr>
          <p:cNvSpPr/>
          <p:nvPr/>
        </p:nvSpPr>
        <p:spPr>
          <a:xfrm>
            <a:off x="6013257" y="4500152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456F638-9DF3-81E8-068E-C5B4411EE70C}"/>
              </a:ext>
            </a:extLst>
          </p:cNvPr>
          <p:cNvSpPr/>
          <p:nvPr/>
        </p:nvSpPr>
        <p:spPr>
          <a:xfrm>
            <a:off x="5027012" y="4630780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B02A7E0-493F-F91B-F27A-AECBC2130A89}"/>
              </a:ext>
            </a:extLst>
          </p:cNvPr>
          <p:cNvSpPr/>
          <p:nvPr/>
        </p:nvSpPr>
        <p:spPr>
          <a:xfrm>
            <a:off x="5560411" y="4950817"/>
            <a:ext cx="261257" cy="2612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A49E805-D84E-65AC-1B6C-DBA37919BF8B}"/>
              </a:ext>
            </a:extLst>
          </p:cNvPr>
          <p:cNvSpPr/>
          <p:nvPr/>
        </p:nvSpPr>
        <p:spPr>
          <a:xfrm>
            <a:off x="6289751" y="4145275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A8A6E67-6C49-EDF1-9AEF-6AE8A97C3AF6}"/>
              </a:ext>
            </a:extLst>
          </p:cNvPr>
          <p:cNvSpPr/>
          <p:nvPr/>
        </p:nvSpPr>
        <p:spPr>
          <a:xfrm>
            <a:off x="6259268" y="4892037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70B2ACC-972D-74C6-D6E4-26B124A0C284}"/>
              </a:ext>
            </a:extLst>
          </p:cNvPr>
          <p:cNvSpPr/>
          <p:nvPr/>
        </p:nvSpPr>
        <p:spPr>
          <a:xfrm>
            <a:off x="5429782" y="375229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34F4683-4056-7046-C588-2CF58A9F4692}"/>
              </a:ext>
            </a:extLst>
          </p:cNvPr>
          <p:cNvSpPr/>
          <p:nvPr/>
        </p:nvSpPr>
        <p:spPr>
          <a:xfrm>
            <a:off x="5499451" y="4403260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3D9880-6DCB-01B6-0EE8-A959738ADE7C}"/>
              </a:ext>
            </a:extLst>
          </p:cNvPr>
          <p:cNvSpPr txBox="1"/>
          <p:nvPr/>
        </p:nvSpPr>
        <p:spPr>
          <a:xfrm>
            <a:off x="5034665" y="524037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Classifier 2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95732FB-26FA-B000-DB2C-90D27D664F9C}"/>
              </a:ext>
            </a:extLst>
          </p:cNvPr>
          <p:cNvCxnSpPr/>
          <p:nvPr/>
        </p:nvCxnSpPr>
        <p:spPr>
          <a:xfrm>
            <a:off x="3222171" y="3296193"/>
            <a:ext cx="0" cy="30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3C9C54D-8FDC-CE3E-3C3C-CB883E057D83}"/>
              </a:ext>
            </a:extLst>
          </p:cNvPr>
          <p:cNvSpPr/>
          <p:nvPr/>
        </p:nvSpPr>
        <p:spPr>
          <a:xfrm>
            <a:off x="7567738" y="3596639"/>
            <a:ext cx="2325184" cy="20682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84D30A3-A0D9-890A-9079-3FED53E7DC21}"/>
              </a:ext>
            </a:extLst>
          </p:cNvPr>
          <p:cNvSpPr/>
          <p:nvPr/>
        </p:nvSpPr>
        <p:spPr>
          <a:xfrm>
            <a:off x="8043444" y="400593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6012B1B-8304-CF52-A1A0-9599D4C6EFE2}"/>
              </a:ext>
            </a:extLst>
          </p:cNvPr>
          <p:cNvSpPr/>
          <p:nvPr/>
        </p:nvSpPr>
        <p:spPr>
          <a:xfrm>
            <a:off x="8756456" y="4014646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D85DA90-26C5-3C62-4785-8F17414F2F0F}"/>
              </a:ext>
            </a:extLst>
          </p:cNvPr>
          <p:cNvSpPr/>
          <p:nvPr/>
        </p:nvSpPr>
        <p:spPr>
          <a:xfrm>
            <a:off x="9017713" y="4500151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9682E7D-B7B5-8E93-F0BF-B7B98B3936E7}"/>
              </a:ext>
            </a:extLst>
          </p:cNvPr>
          <p:cNvSpPr/>
          <p:nvPr/>
        </p:nvSpPr>
        <p:spPr>
          <a:xfrm>
            <a:off x="8031468" y="4630779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835A7BC-9F38-18CC-7C2E-76499956271F}"/>
              </a:ext>
            </a:extLst>
          </p:cNvPr>
          <p:cNvSpPr/>
          <p:nvPr/>
        </p:nvSpPr>
        <p:spPr>
          <a:xfrm>
            <a:off x="8564867" y="4950816"/>
            <a:ext cx="261257" cy="2612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A5E6C06-24DD-3344-F4EB-C40FBB2B361B}"/>
              </a:ext>
            </a:extLst>
          </p:cNvPr>
          <p:cNvSpPr/>
          <p:nvPr/>
        </p:nvSpPr>
        <p:spPr>
          <a:xfrm>
            <a:off x="9294207" y="4145274"/>
            <a:ext cx="261257" cy="2612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F73149DB-F4C8-D3CE-8290-AF6D4C6E41B8}"/>
              </a:ext>
            </a:extLst>
          </p:cNvPr>
          <p:cNvSpPr/>
          <p:nvPr/>
        </p:nvSpPr>
        <p:spPr>
          <a:xfrm>
            <a:off x="9263724" y="4892036"/>
            <a:ext cx="261257" cy="2612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B5ADEED-9C4A-64DA-0C09-EDC365F676F5}"/>
              </a:ext>
            </a:extLst>
          </p:cNvPr>
          <p:cNvSpPr/>
          <p:nvPr/>
        </p:nvSpPr>
        <p:spPr>
          <a:xfrm>
            <a:off x="8434238" y="375229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FA83B49-0548-76B7-6AAC-6F769E31CDE9}"/>
              </a:ext>
            </a:extLst>
          </p:cNvPr>
          <p:cNvSpPr/>
          <p:nvPr/>
        </p:nvSpPr>
        <p:spPr>
          <a:xfrm>
            <a:off x="8503907" y="440325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779627-3494-7FA7-A8D6-81DCE441FDFC}"/>
              </a:ext>
            </a:extLst>
          </p:cNvPr>
          <p:cNvSpPr txBox="1"/>
          <p:nvPr/>
        </p:nvSpPr>
        <p:spPr>
          <a:xfrm>
            <a:off x="8039121" y="524037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Classifier K</a:t>
            </a:r>
            <a:endParaRPr lang="ko-KR" altLang="en-US" dirty="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072EB09-2BBC-1620-E503-59776DA1F43F}"/>
              </a:ext>
            </a:extLst>
          </p:cNvPr>
          <p:cNvCxnSpPr/>
          <p:nvPr/>
        </p:nvCxnSpPr>
        <p:spPr>
          <a:xfrm>
            <a:off x="9100457" y="3296193"/>
            <a:ext cx="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6122A0B-214E-8A48-0906-9C2796E1C4A3}"/>
              </a:ext>
            </a:extLst>
          </p:cNvPr>
          <p:cNvSpPr txBox="1"/>
          <p:nvPr/>
        </p:nvSpPr>
        <p:spPr>
          <a:xfrm>
            <a:off x="6913548" y="4295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…….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C59F99-72BA-1803-4F62-1EABB39AF4B4}"/>
              </a:ext>
            </a:extLst>
          </p:cNvPr>
          <p:cNvSpPr txBox="1"/>
          <p:nvPr/>
        </p:nvSpPr>
        <p:spPr>
          <a:xfrm>
            <a:off x="10136777" y="4005939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Bootstrapping</a:t>
            </a:r>
          </a:p>
          <a:p>
            <a:r>
              <a:rPr lang="en-US" altLang="ko-KR" dirty="0"/>
              <a:t>Aggregation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467C17-C8BD-E047-F33F-7022BD85B4EF}"/>
              </a:ext>
            </a:extLst>
          </p:cNvPr>
          <p:cNvSpPr/>
          <p:nvPr/>
        </p:nvSpPr>
        <p:spPr>
          <a:xfrm>
            <a:off x="4815840" y="6052457"/>
            <a:ext cx="3010985" cy="419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907C58-11E3-0CE6-7DD9-2F8C7E150D25}"/>
              </a:ext>
            </a:extLst>
          </p:cNvPr>
          <p:cNvSpPr txBox="1"/>
          <p:nvPr/>
        </p:nvSpPr>
        <p:spPr>
          <a:xfrm>
            <a:off x="5401586" y="607935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Ensemble model</a:t>
            </a:r>
            <a:endParaRPr lang="ko-KR" altLang="en-US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B200BC9-AB88-8D51-C41E-0E2B5046897E}"/>
              </a:ext>
            </a:extLst>
          </p:cNvPr>
          <p:cNvCxnSpPr>
            <a:stCxn id="44" idx="2"/>
            <a:endCxn id="97" idx="1"/>
          </p:cNvCxnSpPr>
          <p:nvPr/>
        </p:nvCxnSpPr>
        <p:spPr>
          <a:xfrm>
            <a:off x="3092103" y="5609711"/>
            <a:ext cx="1723737" cy="65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B28B720-DD9A-3E02-C86F-9B2D6E47EF3A}"/>
              </a:ext>
            </a:extLst>
          </p:cNvPr>
          <p:cNvCxnSpPr>
            <a:stCxn id="66" idx="2"/>
          </p:cNvCxnSpPr>
          <p:nvPr/>
        </p:nvCxnSpPr>
        <p:spPr>
          <a:xfrm>
            <a:off x="5687248" y="5609711"/>
            <a:ext cx="326009" cy="4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FBCA586-D474-8A02-64AD-DAD948967A4A}"/>
              </a:ext>
            </a:extLst>
          </p:cNvPr>
          <p:cNvCxnSpPr>
            <a:endCxn id="97" idx="3"/>
          </p:cNvCxnSpPr>
          <p:nvPr/>
        </p:nvCxnSpPr>
        <p:spPr>
          <a:xfrm flipH="1">
            <a:off x="7826825" y="5568029"/>
            <a:ext cx="999299" cy="69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2023-10-04T11:47:40Z</dcterms:created>
  <dcterms:modified xsi:type="dcterms:W3CDTF">2023-10-04T11:52:37Z</dcterms:modified>
</cp:coreProperties>
</file>